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hao yue" userId="5c988224-90b4-4ba5-a0ae-d3bdbb4ad732" providerId="ADAL" clId="{C81155EF-4427-420C-BB72-06A78C7EC548}"/>
    <pc:docChg chg="undo delSld modSld">
      <pc:chgData name="yinghao yue" userId="5c988224-90b4-4ba5-a0ae-d3bdbb4ad732" providerId="ADAL" clId="{C81155EF-4427-420C-BB72-06A78C7EC548}" dt="2019-07-21T10:10:30.616" v="495" actId="2696"/>
      <pc:docMkLst>
        <pc:docMk/>
      </pc:docMkLst>
      <pc:sldChg chg="modSp">
        <pc:chgData name="yinghao yue" userId="5c988224-90b4-4ba5-a0ae-d3bdbb4ad732" providerId="ADAL" clId="{C81155EF-4427-420C-BB72-06A78C7EC548}" dt="2019-07-21T10:08:55.505" v="481" actId="20577"/>
        <pc:sldMkLst>
          <pc:docMk/>
          <pc:sldMk cId="3365095126" sldId="261"/>
        </pc:sldMkLst>
        <pc:spChg chg="mod">
          <ac:chgData name="yinghao yue" userId="5c988224-90b4-4ba5-a0ae-d3bdbb4ad732" providerId="ADAL" clId="{C81155EF-4427-420C-BB72-06A78C7EC548}" dt="2019-07-21T10:08:55.505" v="481" actId="20577"/>
          <ac:spMkLst>
            <pc:docMk/>
            <pc:sldMk cId="3365095126" sldId="261"/>
            <ac:spMk id="2" creationId="{2163131A-7ABE-4FDC-A899-824744459CE0}"/>
          </ac:spMkLst>
        </pc:spChg>
      </pc:sldChg>
    </pc:docChg>
  </pc:docChgLst>
  <pc:docChgLst>
    <pc:chgData name="yinghao yue" userId="5c988224-90b4-4ba5-a0ae-d3bdbb4ad732" providerId="ADAL" clId="{68310228-D024-452B-8E80-16BD0D8007B0}"/>
    <pc:docChg chg="undo custSel modSld sldOrd">
      <pc:chgData name="yinghao yue" userId="5c988224-90b4-4ba5-a0ae-d3bdbb4ad732" providerId="ADAL" clId="{68310228-D024-452B-8E80-16BD0D8007B0}" dt="2019-08-18T08:11:40.304" v="337"/>
      <pc:docMkLst>
        <pc:docMk/>
      </pc:docMkLst>
      <pc:sldChg chg="modSp">
        <pc:chgData name="yinghao yue" userId="5c988224-90b4-4ba5-a0ae-d3bdbb4ad732" providerId="ADAL" clId="{68310228-D024-452B-8E80-16BD0D8007B0}" dt="2019-08-17T14:45:46.701" v="111" actId="207"/>
        <pc:sldMkLst>
          <pc:docMk/>
          <pc:sldMk cId="3990839926" sldId="256"/>
        </pc:sldMkLst>
        <pc:graphicFrameChg chg="mod modGraphic">
          <ac:chgData name="yinghao yue" userId="5c988224-90b4-4ba5-a0ae-d3bdbb4ad732" providerId="ADAL" clId="{68310228-D024-452B-8E80-16BD0D8007B0}" dt="2019-08-17T14:45:25.433" v="103"/>
          <ac:graphicFrameMkLst>
            <pc:docMk/>
            <pc:sldMk cId="3990839926" sldId="256"/>
            <ac:graphicFrameMk id="13" creationId="{CF5BED38-A488-4787-B239-BF31FBA2600E}"/>
          </ac:graphicFrameMkLst>
        </pc:graphicFrameChg>
        <pc:graphicFrameChg chg="mod modGraphic">
          <ac:chgData name="yinghao yue" userId="5c988224-90b4-4ba5-a0ae-d3bdbb4ad732" providerId="ADAL" clId="{68310228-D024-452B-8E80-16BD0D8007B0}" dt="2019-08-17T14:45:46.701" v="111" actId="207"/>
          <ac:graphicFrameMkLst>
            <pc:docMk/>
            <pc:sldMk cId="3990839926" sldId="256"/>
            <ac:graphicFrameMk id="15" creationId="{5AA17A38-B015-4468-AFA2-4D59FEA2D289}"/>
          </ac:graphicFrameMkLst>
        </pc:graphicFrameChg>
        <pc:graphicFrameChg chg="modGraphic">
          <ac:chgData name="yinghao yue" userId="5c988224-90b4-4ba5-a0ae-d3bdbb4ad732" providerId="ADAL" clId="{68310228-D024-452B-8E80-16BD0D8007B0}" dt="2019-08-17T14:36:06.296" v="0" actId="20577"/>
          <ac:graphicFrameMkLst>
            <pc:docMk/>
            <pc:sldMk cId="3990839926" sldId="256"/>
            <ac:graphicFrameMk id="16" creationId="{78F48131-4CD7-4EEB-BAFC-5850CC63BAE4}"/>
          </ac:graphicFrameMkLst>
        </pc:graphicFrameChg>
      </pc:sldChg>
      <pc:sldChg chg="modSp">
        <pc:chgData name="yinghao yue" userId="5c988224-90b4-4ba5-a0ae-d3bdbb4ad732" providerId="ADAL" clId="{68310228-D024-452B-8E80-16BD0D8007B0}" dt="2019-08-17T14:46:16.348" v="123" actId="207"/>
        <pc:sldMkLst>
          <pc:docMk/>
          <pc:sldMk cId="716436709" sldId="257"/>
        </pc:sldMkLst>
        <pc:graphicFrameChg chg="mod modGraphic">
          <ac:chgData name="yinghao yue" userId="5c988224-90b4-4ba5-a0ae-d3bdbb4ad732" providerId="ADAL" clId="{68310228-D024-452B-8E80-16BD0D8007B0}" dt="2019-08-17T14:39:04.880" v="7" actId="20577"/>
          <ac:graphicFrameMkLst>
            <pc:docMk/>
            <pc:sldMk cId="716436709" sldId="257"/>
            <ac:graphicFrameMk id="6" creationId="{AEC07935-7E2E-4C06-8303-5473AF6621CE}"/>
          </ac:graphicFrameMkLst>
        </pc:graphicFrameChg>
        <pc:graphicFrameChg chg="mod modGraphic">
          <ac:chgData name="yinghao yue" userId="5c988224-90b4-4ba5-a0ae-d3bdbb4ad732" providerId="ADAL" clId="{68310228-D024-452B-8E80-16BD0D8007B0}" dt="2019-08-17T14:46:16.348" v="123" actId="207"/>
          <ac:graphicFrameMkLst>
            <pc:docMk/>
            <pc:sldMk cId="716436709" sldId="257"/>
            <ac:graphicFrameMk id="7" creationId="{EC150AC5-F10C-4CE7-A7D3-5DB22D1EE5DA}"/>
          </ac:graphicFrameMkLst>
        </pc:graphicFrameChg>
        <pc:graphicFrameChg chg="modGraphic">
          <ac:chgData name="yinghao yue" userId="5c988224-90b4-4ba5-a0ae-d3bdbb4ad732" providerId="ADAL" clId="{68310228-D024-452B-8E80-16BD0D8007B0}" dt="2019-08-17T14:46:02.663" v="121" actId="20577"/>
          <ac:graphicFrameMkLst>
            <pc:docMk/>
            <pc:sldMk cId="716436709" sldId="257"/>
            <ac:graphicFrameMk id="9" creationId="{6BC6BCC6-97B5-4858-BD7C-4940B6D36196}"/>
          </ac:graphicFrameMkLst>
        </pc:graphicFrameChg>
      </pc:sldChg>
      <pc:sldChg chg="addSp modSp">
        <pc:chgData name="yinghao yue" userId="5c988224-90b4-4ba5-a0ae-d3bdbb4ad732" providerId="ADAL" clId="{68310228-D024-452B-8E80-16BD0D8007B0}" dt="2019-08-17T14:47:56.545" v="234" actId="1037"/>
        <pc:sldMkLst>
          <pc:docMk/>
          <pc:sldMk cId="3035847575" sldId="258"/>
        </pc:sldMkLst>
        <pc:spChg chg="mod">
          <ac:chgData name="yinghao yue" userId="5c988224-90b4-4ba5-a0ae-d3bdbb4ad732" providerId="ADAL" clId="{68310228-D024-452B-8E80-16BD0D8007B0}" dt="2019-08-17T14:47:50.434" v="199" actId="1076"/>
          <ac:spMkLst>
            <pc:docMk/>
            <pc:sldMk cId="3035847575" sldId="258"/>
            <ac:spMk id="2" creationId="{9020A470-7AC4-4A8A-B0C5-849CCF860A02}"/>
          </ac:spMkLst>
        </pc:spChg>
        <pc:spChg chg="add mod">
          <ac:chgData name="yinghao yue" userId="5c988224-90b4-4ba5-a0ae-d3bdbb4ad732" providerId="ADAL" clId="{68310228-D024-452B-8E80-16BD0D8007B0}" dt="2019-08-17T14:47:56.545" v="234" actId="1037"/>
          <ac:spMkLst>
            <pc:docMk/>
            <pc:sldMk cId="3035847575" sldId="258"/>
            <ac:spMk id="3" creationId="{9AE5C10C-8604-493B-AB44-139378AC47D6}"/>
          </ac:spMkLst>
        </pc:spChg>
        <pc:spChg chg="add mod">
          <ac:chgData name="yinghao yue" userId="5c988224-90b4-4ba5-a0ae-d3bdbb4ad732" providerId="ADAL" clId="{68310228-D024-452B-8E80-16BD0D8007B0}" dt="2019-08-17T14:47:56.545" v="234" actId="1037"/>
          <ac:spMkLst>
            <pc:docMk/>
            <pc:sldMk cId="3035847575" sldId="258"/>
            <ac:spMk id="12" creationId="{2B500707-71B4-4100-8527-EBDA73A4E494}"/>
          </ac:spMkLst>
        </pc:spChg>
        <pc:graphicFrameChg chg="mod modGraphic">
          <ac:chgData name="yinghao yue" userId="5c988224-90b4-4ba5-a0ae-d3bdbb4ad732" providerId="ADAL" clId="{68310228-D024-452B-8E80-16BD0D8007B0}" dt="2019-08-17T14:40:25.835" v="14" actId="313"/>
          <ac:graphicFrameMkLst>
            <pc:docMk/>
            <pc:sldMk cId="3035847575" sldId="258"/>
            <ac:graphicFrameMk id="6" creationId="{AEC07935-7E2E-4C06-8303-5473AF6621CE}"/>
          </ac:graphicFrameMkLst>
        </pc:graphicFrameChg>
        <pc:graphicFrameChg chg="modGraphic">
          <ac:chgData name="yinghao yue" userId="5c988224-90b4-4ba5-a0ae-d3bdbb4ad732" providerId="ADAL" clId="{68310228-D024-452B-8E80-16BD0D8007B0}" dt="2019-08-17T14:47:06.027" v="142" actId="207"/>
          <ac:graphicFrameMkLst>
            <pc:docMk/>
            <pc:sldMk cId="3035847575" sldId="258"/>
            <ac:graphicFrameMk id="7" creationId="{EC150AC5-F10C-4CE7-A7D3-5DB22D1EE5DA}"/>
          </ac:graphicFrameMkLst>
        </pc:graphicFrameChg>
        <pc:graphicFrameChg chg="mod modGraphic">
          <ac:chgData name="yinghao yue" userId="5c988224-90b4-4ba5-a0ae-d3bdbb4ad732" providerId="ADAL" clId="{68310228-D024-452B-8E80-16BD0D8007B0}" dt="2019-08-17T14:41:44.232" v="30" actId="313"/>
          <ac:graphicFrameMkLst>
            <pc:docMk/>
            <pc:sldMk cId="3035847575" sldId="258"/>
            <ac:graphicFrameMk id="8" creationId="{CD451399-E5F1-4B52-8087-6E6A1F70CF8F}"/>
          </ac:graphicFrameMkLst>
        </pc:graphicFrameChg>
        <pc:graphicFrameChg chg="modGraphic">
          <ac:chgData name="yinghao yue" userId="5c988224-90b4-4ba5-a0ae-d3bdbb4ad732" providerId="ADAL" clId="{68310228-D024-452B-8E80-16BD0D8007B0}" dt="2019-08-17T14:46:36.260" v="131" actId="20577"/>
          <ac:graphicFrameMkLst>
            <pc:docMk/>
            <pc:sldMk cId="3035847575" sldId="258"/>
            <ac:graphicFrameMk id="9" creationId="{6BC6BCC6-97B5-4858-BD7C-4940B6D36196}"/>
          </ac:graphicFrameMkLst>
        </pc:graphicFrameChg>
      </pc:sldChg>
      <pc:sldChg chg="addSp modSp">
        <pc:chgData name="yinghao yue" userId="5c988224-90b4-4ba5-a0ae-d3bdbb4ad732" providerId="ADAL" clId="{68310228-D024-452B-8E80-16BD0D8007B0}" dt="2019-08-17T14:48:22.550" v="336" actId="1037"/>
        <pc:sldMkLst>
          <pc:docMk/>
          <pc:sldMk cId="414432280" sldId="259"/>
        </pc:sldMkLst>
        <pc:spChg chg="add mod">
          <ac:chgData name="yinghao yue" userId="5c988224-90b4-4ba5-a0ae-d3bdbb4ad732" providerId="ADAL" clId="{68310228-D024-452B-8E80-16BD0D8007B0}" dt="2019-08-17T14:48:22.550" v="336" actId="1037"/>
          <ac:spMkLst>
            <pc:docMk/>
            <pc:sldMk cId="414432280" sldId="259"/>
            <ac:spMk id="12" creationId="{6BB7AE69-0944-48EB-BA55-9B1D5D725B5E}"/>
          </ac:spMkLst>
        </pc:spChg>
        <pc:spChg chg="add mod">
          <ac:chgData name="yinghao yue" userId="5c988224-90b4-4ba5-a0ae-d3bdbb4ad732" providerId="ADAL" clId="{68310228-D024-452B-8E80-16BD0D8007B0}" dt="2019-08-17T14:48:22.550" v="336" actId="1037"/>
          <ac:spMkLst>
            <pc:docMk/>
            <pc:sldMk cId="414432280" sldId="259"/>
            <ac:spMk id="13" creationId="{E32F327B-D92F-4C90-B42D-C87644D6FDFB}"/>
          </ac:spMkLst>
        </pc:spChg>
        <pc:graphicFrameChg chg="mod modGraphic">
          <ac:chgData name="yinghao yue" userId="5c988224-90b4-4ba5-a0ae-d3bdbb4ad732" providerId="ADAL" clId="{68310228-D024-452B-8E80-16BD0D8007B0}" dt="2019-08-17T14:44:30.342" v="89" actId="313"/>
          <ac:graphicFrameMkLst>
            <pc:docMk/>
            <pc:sldMk cId="414432280" sldId="259"/>
            <ac:graphicFrameMk id="6" creationId="{AEC07935-7E2E-4C06-8303-5473AF6621CE}"/>
          </ac:graphicFrameMkLst>
        </pc:graphicFrameChg>
        <pc:graphicFrameChg chg="mod modGraphic">
          <ac:chgData name="yinghao yue" userId="5c988224-90b4-4ba5-a0ae-d3bdbb4ad732" providerId="ADAL" clId="{68310228-D024-452B-8E80-16BD0D8007B0}" dt="2019-08-17T14:46:46.839" v="137"/>
          <ac:graphicFrameMkLst>
            <pc:docMk/>
            <pc:sldMk cId="414432280" sldId="259"/>
            <ac:graphicFrameMk id="7" creationId="{EC150AC5-F10C-4CE7-A7D3-5DB22D1EE5DA}"/>
          </ac:graphicFrameMkLst>
        </pc:graphicFrameChg>
        <pc:graphicFrameChg chg="mod modGraphic">
          <ac:chgData name="yinghao yue" userId="5c988224-90b4-4ba5-a0ae-d3bdbb4ad732" providerId="ADAL" clId="{68310228-D024-452B-8E80-16BD0D8007B0}" dt="2019-08-17T14:43:46.697" v="77" actId="313"/>
          <ac:graphicFrameMkLst>
            <pc:docMk/>
            <pc:sldMk cId="414432280" sldId="259"/>
            <ac:graphicFrameMk id="8" creationId="{CD451399-E5F1-4B52-8087-6E6A1F70CF8F}"/>
          </ac:graphicFrameMkLst>
        </pc:graphicFrameChg>
        <pc:graphicFrameChg chg="modGraphic">
          <ac:chgData name="yinghao yue" userId="5c988224-90b4-4ba5-a0ae-d3bdbb4ad732" providerId="ADAL" clId="{68310228-D024-452B-8E80-16BD0D8007B0}" dt="2019-08-17T14:46:56.941" v="141" actId="20577"/>
          <ac:graphicFrameMkLst>
            <pc:docMk/>
            <pc:sldMk cId="414432280" sldId="259"/>
            <ac:graphicFrameMk id="9" creationId="{6BC6BCC6-97B5-4858-BD7C-4940B6D36196}"/>
          </ac:graphicFrameMkLst>
        </pc:graphicFrameChg>
      </pc:sldChg>
      <pc:sldChg chg="ord">
        <pc:chgData name="yinghao yue" userId="5c988224-90b4-4ba5-a0ae-d3bdbb4ad732" providerId="ADAL" clId="{68310228-D024-452B-8E80-16BD0D8007B0}" dt="2019-08-18T08:11:40.304" v="337"/>
        <pc:sldMkLst>
          <pc:docMk/>
          <pc:sldMk cId="3766553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38CE0-8B38-4FF6-A183-E5EC0F1A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9F900-8055-48BB-8457-4E7CF6A5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06CC2-A733-414B-9E43-95CDD24A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56140-F5AC-4EF7-9123-508406D9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D7D37-2715-4005-B776-DA71ED23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2A7D4-44B4-44D0-9D58-590F49DD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A5CB87-891E-440A-8A2D-065F0403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C8B55-40E7-4414-A3C7-7EAECDB7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ED24E-18B9-47B4-BBF8-EBC99C4A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E4765-C639-43A4-AAB4-16DE1983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6FC8E1-6A07-42FD-AC34-884376FD4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A2D03-9039-4D38-9D1B-4DB6A2337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7D5E3-67B5-4E27-980B-BC0B79BA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20EDA-B1F3-4A05-8F8F-44B4CD5D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BED2C-C07C-4452-B78F-AA40C6E0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1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5D0F8-0E64-4E3B-BE63-BA421B92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FE888-D487-4A86-8D88-B927763E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0D725-96C6-4E19-A433-A1BC43EC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A15B4-4E60-4DF4-A496-C50CB7AD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09A23-E15C-498A-8BD2-04BE5286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9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9CB59-260D-400C-AE7E-B0620255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EE541-35D9-4E40-A577-DCEF9BCB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3A020-B9A8-4095-A88D-EE32A007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B2DFE-C3D2-4043-9B68-83A37A90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915BD-905D-47BC-8FC7-09F066DC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3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6C85E-7A67-4D50-B7EA-9D466664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A73F-6D2A-4772-806B-139E67A1B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C4C928-6DFA-4CCB-8D05-C54D9370E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245A0-9DFC-43E5-8935-78C8EE28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FC4E6-1927-418E-8EFE-B3084B48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38E89-989B-4C5D-8856-66A2BE1C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4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F01D1-9B51-4D4E-B571-10EDD155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B0698-8929-4420-882C-EE299D7A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36BEAD-ABE7-4EF6-8262-52F76AD18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089389-6B05-4A82-A52E-D3E918BF4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5A8EF3-9C0A-40FA-8D1D-97913C24F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044738-501F-4FB4-8752-BAAEBC0A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94F899-D5D4-4E6F-AD5A-725E4773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59781-C4B7-4FE9-855C-3F538AB4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3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9C0D4-1341-468F-8F8F-68507A19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738A89-DD22-408D-9A23-FC77BAD4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B71B22-E815-4658-AE7E-319CCBC0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CD298-298B-4114-9C78-644EDF98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4E4DBA-B5F8-4FAB-9418-F6A7982A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7A5689-3878-495B-ADA2-0415485D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7D64CC-051A-4739-9FFB-BF339EF2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5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95CCC-30E7-4FFF-B371-01123C7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871C0-B2B7-4379-8C50-0B317F60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C33ED7-7C84-4CA0-AD5D-A9A7A94F1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7F23C-D498-4250-8CA0-D0CE4C1E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7C5D2-76A8-4602-8672-63749823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155BF-5477-4376-B940-0DE26C47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4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F00B4-C63B-4BAB-89F0-C4519F6E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8D56DE-85CC-4A5D-BBBC-116A1432F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B04EE3-CADE-465E-B9A7-1613AE782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ADF2B7-181D-4D3A-A52C-127A18B2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CF8EF-926F-4A37-8D47-D6346734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751DB-FA78-4620-A64D-2BF9ADEF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3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A167BC-C7C9-48A1-8093-34082D1B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8EEAB-AC93-4BB0-9B9D-F3FAAC72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4C155-C7B4-47F6-9A7B-75E252803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B4CCC-47B6-4118-8E10-96983B5626A2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4744C-35F2-497D-B9AB-CC2E70443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7D4FC-063C-4BE4-B150-FD9A39648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7BD6A5-45C3-4C27-A07F-67FC2F2F71F7}"/>
              </a:ext>
            </a:extLst>
          </p:cNvPr>
          <p:cNvSpPr txBox="1"/>
          <p:nvPr/>
        </p:nvSpPr>
        <p:spPr>
          <a:xfrm>
            <a:off x="985421" y="452761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初始化（栈数组、</a:t>
            </a:r>
            <a:r>
              <a:rPr lang="en-US" altLang="zh-CN" dirty="0"/>
              <a:t>SP</a:t>
            </a:r>
            <a:r>
              <a:rPr lang="zh-CN" altLang="en-US" dirty="0"/>
              <a:t>指针、任务控制块）：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92B764B-AB9D-4BDF-B9BB-A66CCFB3D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83769"/>
              </p:ext>
            </p:extLst>
          </p:nvPr>
        </p:nvGraphicFramePr>
        <p:xfrm>
          <a:off x="839936" y="1403246"/>
          <a:ext cx="300853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598">
                  <a:extLst>
                    <a:ext uri="{9D8B030D-6E8A-4147-A177-3AD203B41FA5}">
                      <a16:colId xmlns:a16="http://schemas.microsoft.com/office/drawing/2014/main" val="1652964437"/>
                    </a:ext>
                  </a:extLst>
                </a:gridCol>
                <a:gridCol w="2072939">
                  <a:extLst>
                    <a:ext uri="{9D8B030D-6E8A-4147-A177-3AD203B41FA5}">
                      <a16:colId xmlns:a16="http://schemas.microsoft.com/office/drawing/2014/main" val="798277053"/>
                    </a:ext>
                  </a:extLst>
                </a:gridCol>
              </a:tblGrid>
              <a:tr h="354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PSP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1780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EB40C93-7B0D-463D-A0BD-F24655FEF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58520"/>
              </p:ext>
            </p:extLst>
          </p:nvPr>
        </p:nvGraphicFramePr>
        <p:xfrm>
          <a:off x="839936" y="4103537"/>
          <a:ext cx="30608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46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164155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异常栈地址（数组）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9991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MSP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9999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C592905-C0E9-4D26-8775-07E8F53C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0133"/>
              </p:ext>
            </p:extLst>
          </p:nvPr>
        </p:nvGraphicFramePr>
        <p:xfrm>
          <a:off x="4247002" y="1403246"/>
          <a:ext cx="369259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614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20798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F5BED38-A488-4787-B239-BF31FBA26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39801"/>
              </p:ext>
            </p:extLst>
          </p:nvPr>
        </p:nvGraphicFramePr>
        <p:xfrm>
          <a:off x="8338126" y="1403246"/>
          <a:ext cx="30608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54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323260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Run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AA17A38-B015-4468-AFA2-4D59FEA2D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6135"/>
              </p:ext>
            </p:extLst>
          </p:nvPr>
        </p:nvGraphicFramePr>
        <p:xfrm>
          <a:off x="8338126" y="4103537"/>
          <a:ext cx="30608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54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323260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8F48131-4CD7-4EEB-BAFC-5850CC63B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82657"/>
              </p:ext>
            </p:extLst>
          </p:nvPr>
        </p:nvGraphicFramePr>
        <p:xfrm>
          <a:off x="4247003" y="4103537"/>
          <a:ext cx="369259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683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22191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83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7BD6A5-45C3-4C27-A07F-67FC2F2F71F7}"/>
              </a:ext>
            </a:extLst>
          </p:cNvPr>
          <p:cNvSpPr txBox="1"/>
          <p:nvPr/>
        </p:nvSpPr>
        <p:spPr>
          <a:xfrm>
            <a:off x="985421" y="45276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首次调度（不保存上文直接切换下文）：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E0B4DC-4964-4297-9BA6-05E487AB9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03219"/>
              </p:ext>
            </p:extLst>
          </p:nvPr>
        </p:nvGraphicFramePr>
        <p:xfrm>
          <a:off x="801950" y="3834297"/>
          <a:ext cx="3211235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616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059619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异常栈地址（数组）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MSP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  <a:endParaRPr lang="en-US" altLang="zh-CN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不再使用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9991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自动入栈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9999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C07935-7E2E-4C06-8303-5473AF66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14972"/>
              </p:ext>
            </p:extLst>
          </p:nvPr>
        </p:nvGraphicFramePr>
        <p:xfrm>
          <a:off x="4587315" y="1403246"/>
          <a:ext cx="360973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175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Set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手动恢复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自动出栈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150AC5-F10C-4CE7-A7D3-5DB22D1EE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30616"/>
              </p:ext>
            </p:extLst>
          </p:nvPr>
        </p:nvGraphicFramePr>
        <p:xfrm>
          <a:off x="8622210" y="1403246"/>
          <a:ext cx="277671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9455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D451399-E5F1-4B52-8087-6E6A1F70C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95604"/>
              </p:ext>
            </p:extLst>
          </p:nvPr>
        </p:nvGraphicFramePr>
        <p:xfrm>
          <a:off x="4587315" y="4103537"/>
          <a:ext cx="356534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134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234214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BC6BCC6-97B5-4858-BD7C-4940B6D3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74327"/>
              </p:ext>
            </p:extLst>
          </p:nvPr>
        </p:nvGraphicFramePr>
        <p:xfrm>
          <a:off x="8622210" y="4103537"/>
          <a:ext cx="27678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332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269508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1DD5595-50B6-4677-B71B-1A53A34AF6ED}"/>
              </a:ext>
            </a:extLst>
          </p:cNvPr>
          <p:cNvCxnSpPr>
            <a:cxnSpLocks/>
          </p:cNvCxnSpPr>
          <p:nvPr/>
        </p:nvCxnSpPr>
        <p:spPr>
          <a:xfrm flipV="1">
            <a:off x="419731" y="5243793"/>
            <a:ext cx="0" cy="10847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93FEA7-A91F-453D-8599-98E85837A9F8}"/>
              </a:ext>
            </a:extLst>
          </p:cNvPr>
          <p:cNvCxnSpPr>
            <a:cxnSpLocks/>
          </p:cNvCxnSpPr>
          <p:nvPr/>
        </p:nvCxnSpPr>
        <p:spPr>
          <a:xfrm flipV="1">
            <a:off x="4215417" y="2574524"/>
            <a:ext cx="0" cy="10537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7BD6A5-45C3-4C27-A07F-67FC2F2F71F7}"/>
              </a:ext>
            </a:extLst>
          </p:cNvPr>
          <p:cNvSpPr txBox="1"/>
          <p:nvPr/>
        </p:nvSpPr>
        <p:spPr>
          <a:xfrm>
            <a:off x="985421" y="45276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二次调度（保存上文切换下文）：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C07935-7E2E-4C06-8303-5473AF66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12897"/>
              </p:ext>
            </p:extLst>
          </p:nvPr>
        </p:nvGraphicFramePr>
        <p:xfrm>
          <a:off x="3911075" y="1403246"/>
          <a:ext cx="379474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135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463607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1000-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手动保存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1008-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自动入栈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150AC5-F10C-4CE7-A7D3-5DB22D1EE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08770"/>
              </p:ext>
            </p:extLst>
          </p:nvPr>
        </p:nvGraphicFramePr>
        <p:xfrm>
          <a:off x="8338126" y="1403246"/>
          <a:ext cx="28299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54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092442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1000-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Pend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D451399-E5F1-4B52-8087-6E6A1F70C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39964"/>
              </p:ext>
            </p:extLst>
          </p:nvPr>
        </p:nvGraphicFramePr>
        <p:xfrm>
          <a:off x="3911075" y="4103537"/>
          <a:ext cx="379474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182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373560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Set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手动恢复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自动出栈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BC6BCC6-97B5-4858-BD7C-4940B6D3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34738"/>
              </p:ext>
            </p:extLst>
          </p:nvPr>
        </p:nvGraphicFramePr>
        <p:xfrm>
          <a:off x="8338126" y="4103537"/>
          <a:ext cx="28388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54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101319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Run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020A470-7AC4-4A8A-B0C5-849CCF860A02}"/>
              </a:ext>
            </a:extLst>
          </p:cNvPr>
          <p:cNvSpPr txBox="1"/>
          <p:nvPr/>
        </p:nvSpPr>
        <p:spPr>
          <a:xfrm>
            <a:off x="639095" y="1592436"/>
            <a:ext cx="2377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的解释：除</a:t>
            </a:r>
            <a:r>
              <a:rPr lang="en-US" altLang="zh-CN" dirty="0"/>
              <a:t>8</a:t>
            </a:r>
            <a:r>
              <a:rPr lang="zh-CN" altLang="en-US" dirty="0"/>
              <a:t>个寄存器，其他如变量等也可能入栈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CAAC4F-A656-42FD-A495-2E62EEADA389}"/>
              </a:ext>
            </a:extLst>
          </p:cNvPr>
          <p:cNvCxnSpPr>
            <a:cxnSpLocks/>
          </p:cNvCxnSpPr>
          <p:nvPr/>
        </p:nvCxnSpPr>
        <p:spPr>
          <a:xfrm flipV="1">
            <a:off x="3610939" y="2574523"/>
            <a:ext cx="0" cy="1053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5F2D17E-5B36-497A-9CD0-02E4FCBCF2EF}"/>
              </a:ext>
            </a:extLst>
          </p:cNvPr>
          <p:cNvCxnSpPr>
            <a:cxnSpLocks/>
          </p:cNvCxnSpPr>
          <p:nvPr/>
        </p:nvCxnSpPr>
        <p:spPr>
          <a:xfrm flipV="1">
            <a:off x="3618337" y="5274814"/>
            <a:ext cx="0" cy="10537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AE5C10C-8604-493B-AB44-139378AC47D6}"/>
              </a:ext>
            </a:extLst>
          </p:cNvPr>
          <p:cNvSpPr txBox="1"/>
          <p:nvPr/>
        </p:nvSpPr>
        <p:spPr>
          <a:xfrm>
            <a:off x="1554904" y="30255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进中断，保存上文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500707-71B4-4100-8527-EBDA73A4E494}"/>
              </a:ext>
            </a:extLst>
          </p:cNvPr>
          <p:cNvSpPr txBox="1"/>
          <p:nvPr/>
        </p:nvSpPr>
        <p:spPr>
          <a:xfrm>
            <a:off x="1554904" y="559829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退中断，切换下文</a:t>
            </a:r>
          </a:p>
        </p:txBody>
      </p:sp>
    </p:spTree>
    <p:extLst>
      <p:ext uri="{BB962C8B-B14F-4D97-AF65-F5344CB8AC3E}">
        <p14:creationId xmlns:p14="http://schemas.microsoft.com/office/powerpoint/2010/main" val="303584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7BD6A5-45C3-4C27-A07F-67FC2F2F71F7}"/>
              </a:ext>
            </a:extLst>
          </p:cNvPr>
          <p:cNvSpPr txBox="1"/>
          <p:nvPr/>
        </p:nvSpPr>
        <p:spPr>
          <a:xfrm>
            <a:off x="985421" y="452761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三次调度（保存上文切换下文）：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C07935-7E2E-4C06-8303-5473AF66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61542"/>
              </p:ext>
            </p:extLst>
          </p:nvPr>
        </p:nvGraphicFramePr>
        <p:xfrm>
          <a:off x="3853875" y="1403246"/>
          <a:ext cx="381643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414726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Set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1000-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手动恢复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1008-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自动出栈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’’’’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150AC5-F10C-4CE7-A7D3-5DB22D1EE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05431"/>
              </p:ext>
            </p:extLst>
          </p:nvPr>
        </p:nvGraphicFramePr>
        <p:xfrm>
          <a:off x="8338126" y="1403246"/>
          <a:ext cx="287437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72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331650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1000-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Run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D451399-E5F1-4B52-8087-6E6A1F70C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99947"/>
              </p:ext>
            </p:extLst>
          </p:nvPr>
        </p:nvGraphicFramePr>
        <p:xfrm>
          <a:off x="3853875" y="4103537"/>
          <a:ext cx="376316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182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341984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2000-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手动保存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2008-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自动入栈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BC6BCC6-97B5-4858-BD7C-4940B6D3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58836"/>
              </p:ext>
            </p:extLst>
          </p:nvPr>
        </p:nvGraphicFramePr>
        <p:xfrm>
          <a:off x="8338126" y="4103537"/>
          <a:ext cx="288324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965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2000-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9C728D1-789C-4EEB-A8F5-7E71B5AAF15C}"/>
              </a:ext>
            </a:extLst>
          </p:cNvPr>
          <p:cNvCxnSpPr>
            <a:cxnSpLocks/>
          </p:cNvCxnSpPr>
          <p:nvPr/>
        </p:nvCxnSpPr>
        <p:spPr>
          <a:xfrm flipV="1">
            <a:off x="3498994" y="5274814"/>
            <a:ext cx="0" cy="1053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29A38F2-4533-4BAA-8148-97B7A8D5B43F}"/>
              </a:ext>
            </a:extLst>
          </p:cNvPr>
          <p:cNvCxnSpPr>
            <a:cxnSpLocks/>
          </p:cNvCxnSpPr>
          <p:nvPr/>
        </p:nvCxnSpPr>
        <p:spPr>
          <a:xfrm flipV="1">
            <a:off x="3498994" y="2574523"/>
            <a:ext cx="0" cy="10537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BB7AE69-0944-48EB-BA55-9B1D5D725B5E}"/>
              </a:ext>
            </a:extLst>
          </p:cNvPr>
          <p:cNvSpPr txBox="1"/>
          <p:nvPr/>
        </p:nvSpPr>
        <p:spPr>
          <a:xfrm>
            <a:off x="1457308" y="56170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进中断，保存上文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2F327B-D92F-4C90-B42D-C87644D6FDFB}"/>
              </a:ext>
            </a:extLst>
          </p:cNvPr>
          <p:cNvSpPr txBox="1"/>
          <p:nvPr/>
        </p:nvSpPr>
        <p:spPr>
          <a:xfrm>
            <a:off x="1446889" y="29793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退中断，切换下文</a:t>
            </a:r>
          </a:p>
        </p:txBody>
      </p:sp>
    </p:spTree>
    <p:extLst>
      <p:ext uri="{BB962C8B-B14F-4D97-AF65-F5344CB8AC3E}">
        <p14:creationId xmlns:p14="http://schemas.microsoft.com/office/powerpoint/2010/main" val="41443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63131A-7ABE-4FDC-A899-824744459CE0}"/>
              </a:ext>
            </a:extLst>
          </p:cNvPr>
          <p:cNvSpPr txBox="1"/>
          <p:nvPr/>
        </p:nvSpPr>
        <p:spPr>
          <a:xfrm>
            <a:off x="1012054" y="878889"/>
            <a:ext cx="84305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说明：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TCB</a:t>
            </a:r>
            <a:r>
              <a:rPr lang="zh-CN" altLang="en-US" dirty="0"/>
              <a:t>中的存栈顶指针的变量只在“保存上文”过程中发生更新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从第四切换与第二次切换过程一样，此时开始，调度过程开始重复了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任务调度的执行时机：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定时器中断中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延时函数中（如果</a:t>
            </a:r>
            <a:r>
              <a:rPr lang="en-US" altLang="zh-CN" dirty="0"/>
              <a:t>TCB</a:t>
            </a:r>
            <a:r>
              <a:rPr lang="zh-CN" altLang="en-US" dirty="0"/>
              <a:t>中无延时节拍变量，则只能用</a:t>
            </a:r>
            <a:r>
              <a:rPr lang="en-US" altLang="zh-CN" dirty="0"/>
              <a:t>1</a:t>
            </a:r>
            <a:r>
              <a:rPr lang="zh-CN" altLang="en-US" dirty="0"/>
              <a:t>，基于时间片轮询）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发信号后执行任务调度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原子性：为保操作原子性，关键地方（如</a:t>
            </a:r>
            <a:r>
              <a:rPr lang="en-US" altLang="zh-CN" dirty="0"/>
              <a:t>TCB</a:t>
            </a:r>
            <a:r>
              <a:rPr lang="zh-CN" altLang="en-US" dirty="0"/>
              <a:t>中变量修改）要关中断</a:t>
            </a:r>
          </a:p>
        </p:txBody>
      </p:sp>
    </p:spTree>
    <p:extLst>
      <p:ext uri="{BB962C8B-B14F-4D97-AF65-F5344CB8AC3E}">
        <p14:creationId xmlns:p14="http://schemas.microsoft.com/office/powerpoint/2010/main" val="3766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63131A-7ABE-4FDC-A899-824744459CE0}"/>
              </a:ext>
            </a:extLst>
          </p:cNvPr>
          <p:cNvSpPr txBox="1"/>
          <p:nvPr/>
        </p:nvSpPr>
        <p:spPr>
          <a:xfrm>
            <a:off x="683581" y="568171"/>
            <a:ext cx="11179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各函数原理</a:t>
            </a:r>
            <a:r>
              <a:rPr lang="en-US" altLang="zh-CN" dirty="0"/>
              <a:t>/</a:t>
            </a:r>
            <a:r>
              <a:rPr lang="zh-CN" altLang="en-US" dirty="0"/>
              <a:t>内容：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调度函数：</a:t>
            </a:r>
            <a:endParaRPr lang="en-US" altLang="zh-CN" b="1" dirty="0"/>
          </a:p>
          <a:p>
            <a:pPr marL="800100" lvl="1" indent="-342900">
              <a:buAutoNum type="arabicPeriod"/>
            </a:pPr>
            <a:r>
              <a:rPr lang="zh-CN" altLang="en-US" dirty="0"/>
              <a:t>先处理任务状态（如果没有通信机制的话好像没啥要处理的）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按优先级顺序遍历任务状态（空闲任务永远是就绪态）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执行第一个就绪态任务（触发</a:t>
            </a:r>
            <a:r>
              <a:rPr lang="en-US" altLang="zh-CN" dirty="0" err="1"/>
              <a:t>PendSV</a:t>
            </a:r>
            <a:r>
              <a:rPr lang="zh-CN" altLang="en-US" dirty="0"/>
              <a:t>上下文切换）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空闲任务形态一：</a:t>
            </a:r>
            <a:r>
              <a:rPr lang="en-US" altLang="zh-CN" dirty="0"/>
              <a:t>while(1){ 			</a:t>
            </a:r>
            <a:r>
              <a:rPr lang="zh-CN" altLang="en-US" b="1" dirty="0"/>
              <a:t>形态二：</a:t>
            </a:r>
            <a:r>
              <a:rPr lang="en-US" altLang="zh-CN" dirty="0"/>
              <a:t>while(1){</a:t>
            </a:r>
          </a:p>
          <a:p>
            <a:pPr marL="2628900" lvl="5" indent="-342900">
              <a:buAutoNum type="arabicPeriod"/>
            </a:pPr>
            <a:r>
              <a:rPr lang="zh-CN" altLang="en-US" dirty="0"/>
              <a:t>休眠；</a:t>
            </a:r>
            <a:r>
              <a:rPr lang="en-US" altLang="zh-CN" dirty="0"/>
              <a:t>					1.</a:t>
            </a:r>
            <a:r>
              <a:rPr lang="zh-CN" altLang="en-US" dirty="0"/>
              <a:t>运行统计</a:t>
            </a:r>
            <a:r>
              <a:rPr lang="en-US" altLang="zh-CN" dirty="0"/>
              <a:t>}</a:t>
            </a:r>
          </a:p>
          <a:p>
            <a:pPr marL="2628900" lvl="5" indent="-342900">
              <a:buAutoNum type="arabicPeriod"/>
            </a:pPr>
            <a:r>
              <a:rPr lang="zh-CN" altLang="en-US" dirty="0"/>
              <a:t>任务调度；</a:t>
            </a:r>
            <a:r>
              <a:rPr lang="en-US" altLang="zh-CN" dirty="0"/>
              <a:t>}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删除任务：</a:t>
            </a:r>
            <a:r>
              <a:rPr lang="zh-CN" altLang="en-US" dirty="0"/>
              <a:t>任务清单数组的该项指向</a:t>
            </a:r>
            <a:r>
              <a:rPr lang="en-US" altLang="zh-CN" dirty="0"/>
              <a:t>NULL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建立任务：</a:t>
            </a:r>
            <a:r>
              <a:rPr lang="zh-CN" altLang="en-US" dirty="0"/>
              <a:t>按优先级和任务清单数组序号一一对应（</a:t>
            </a:r>
            <a:r>
              <a:rPr lang="en-US" altLang="zh-CN" dirty="0" err="1"/>
              <a:t>uCOS</a:t>
            </a:r>
            <a:r>
              <a:rPr lang="zh-CN" altLang="en-US" dirty="0"/>
              <a:t>增添链式结构加速处理，意义：在遍历时依靠链式结构可跳过未使用的任务）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509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621</Words>
  <Application>Microsoft Office PowerPoint</Application>
  <PresentationFormat>宽屏</PresentationFormat>
  <Paragraphs>178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英豪</dc:creator>
  <cp:lastModifiedBy>岳 英豪</cp:lastModifiedBy>
  <cp:revision>21</cp:revision>
  <dcterms:created xsi:type="dcterms:W3CDTF">2019-07-20T12:47:24Z</dcterms:created>
  <dcterms:modified xsi:type="dcterms:W3CDTF">2019-08-18T08:11:46Z</dcterms:modified>
</cp:coreProperties>
</file>