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ghao yue" userId="5c988224-90b4-4ba5-a0ae-d3bdbb4ad732" providerId="ADAL" clId="{F55E0184-618E-4F5D-8F16-F9235F752380}"/>
    <pc:docChg chg="undo custSel addSld modSld">
      <pc:chgData name="yinghao yue" userId="5c988224-90b4-4ba5-a0ae-d3bdbb4ad732" providerId="ADAL" clId="{F55E0184-618E-4F5D-8F16-F9235F752380}" dt="2019-07-21T10:08:46.564" v="1802" actId="5793"/>
      <pc:docMkLst>
        <pc:docMk/>
      </pc:docMkLst>
      <pc:sldChg chg="addSp delSp modSp add">
        <pc:chgData name="yinghao yue" userId="5c988224-90b4-4ba5-a0ae-d3bdbb4ad732" providerId="ADAL" clId="{F55E0184-618E-4F5D-8F16-F9235F752380}" dt="2019-07-21T10:08:46.564" v="1802" actId="5793"/>
        <pc:sldMkLst>
          <pc:docMk/>
          <pc:sldMk cId="854729606" sldId="256"/>
        </pc:sldMkLst>
        <pc:spChg chg="del">
          <ac:chgData name="yinghao yue" userId="5c988224-90b4-4ba5-a0ae-d3bdbb4ad732" providerId="ADAL" clId="{F55E0184-618E-4F5D-8F16-F9235F752380}" dt="2019-07-21T09:31:38.661" v="1" actId="478"/>
          <ac:spMkLst>
            <pc:docMk/>
            <pc:sldMk cId="854729606" sldId="256"/>
            <ac:spMk id="2" creationId="{61BABDC7-B23F-4E15-9B48-41FE4274FA54}"/>
          </ac:spMkLst>
        </pc:spChg>
        <pc:spChg chg="del">
          <ac:chgData name="yinghao yue" userId="5c988224-90b4-4ba5-a0ae-d3bdbb4ad732" providerId="ADAL" clId="{F55E0184-618E-4F5D-8F16-F9235F752380}" dt="2019-07-21T09:31:38.661" v="1" actId="478"/>
          <ac:spMkLst>
            <pc:docMk/>
            <pc:sldMk cId="854729606" sldId="256"/>
            <ac:spMk id="3" creationId="{ABC11237-DCF8-4C44-B221-98EE53DDE546}"/>
          </ac:spMkLst>
        </pc:spChg>
        <pc:spChg chg="add mod">
          <ac:chgData name="yinghao yue" userId="5c988224-90b4-4ba5-a0ae-d3bdbb4ad732" providerId="ADAL" clId="{F55E0184-618E-4F5D-8F16-F9235F752380}" dt="2019-07-21T09:58:58.558" v="1800" actId="20577"/>
          <ac:spMkLst>
            <pc:docMk/>
            <pc:sldMk cId="854729606" sldId="256"/>
            <ac:spMk id="4" creationId="{FDCAEC17-5415-4854-AF9D-567D92032298}"/>
          </ac:spMkLst>
        </pc:spChg>
        <pc:spChg chg="add mod">
          <ac:chgData name="yinghao yue" userId="5c988224-90b4-4ba5-a0ae-d3bdbb4ad732" providerId="ADAL" clId="{F55E0184-618E-4F5D-8F16-F9235F752380}" dt="2019-07-21T10:08:46.564" v="1802" actId="5793"/>
          <ac:spMkLst>
            <pc:docMk/>
            <pc:sldMk cId="854729606" sldId="256"/>
            <ac:spMk id="5" creationId="{83E333A6-E213-4274-8390-BCDF6D164977}"/>
          </ac:spMkLst>
        </pc:spChg>
      </pc:sldChg>
    </pc:docChg>
  </pc:docChgLst>
  <pc:docChgLst>
    <pc:chgData name="yinghao yue" userId="5c988224-90b4-4ba5-a0ae-d3bdbb4ad732" providerId="ADAL" clId="{4A1C5B52-77E2-4749-AD5E-C69F67FF0F06}"/>
    <pc:docChg chg="custSel modSld">
      <pc:chgData name="yinghao yue" userId="5c988224-90b4-4ba5-a0ae-d3bdbb4ad732" providerId="ADAL" clId="{4A1C5B52-77E2-4749-AD5E-C69F67FF0F06}" dt="2019-07-21T10:10:28.016" v="1"/>
      <pc:docMkLst>
        <pc:docMk/>
      </pc:docMkLst>
      <pc:sldChg chg="addSp delSp">
        <pc:chgData name="yinghao yue" userId="5c988224-90b4-4ba5-a0ae-d3bdbb4ad732" providerId="ADAL" clId="{4A1C5B52-77E2-4749-AD5E-C69F67FF0F06}" dt="2019-07-21T10:10:28.016" v="1"/>
        <pc:sldMkLst>
          <pc:docMk/>
          <pc:sldMk cId="854729606" sldId="256"/>
        </pc:sldMkLst>
        <pc:spChg chg="del">
          <ac:chgData name="yinghao yue" userId="5c988224-90b4-4ba5-a0ae-d3bdbb4ad732" providerId="ADAL" clId="{4A1C5B52-77E2-4749-AD5E-C69F67FF0F06}" dt="2019-07-21T10:10:22.690" v="0" actId="478"/>
          <ac:spMkLst>
            <pc:docMk/>
            <pc:sldMk cId="854729606" sldId="256"/>
            <ac:spMk id="4" creationId="{FDCAEC17-5415-4854-AF9D-567D92032298}"/>
          </ac:spMkLst>
        </pc:spChg>
        <pc:spChg chg="del">
          <ac:chgData name="yinghao yue" userId="5c988224-90b4-4ba5-a0ae-d3bdbb4ad732" providerId="ADAL" clId="{4A1C5B52-77E2-4749-AD5E-C69F67FF0F06}" dt="2019-07-21T10:10:22.690" v="0" actId="478"/>
          <ac:spMkLst>
            <pc:docMk/>
            <pc:sldMk cId="854729606" sldId="256"/>
            <ac:spMk id="5" creationId="{83E333A6-E213-4274-8390-BCDF6D164977}"/>
          </ac:spMkLst>
        </pc:spChg>
        <pc:spChg chg="add">
          <ac:chgData name="yinghao yue" userId="5c988224-90b4-4ba5-a0ae-d3bdbb4ad732" providerId="ADAL" clId="{4A1C5B52-77E2-4749-AD5E-C69F67FF0F06}" dt="2019-07-21T10:10:28.016" v="1"/>
          <ac:spMkLst>
            <pc:docMk/>
            <pc:sldMk cId="854729606" sldId="256"/>
            <ac:spMk id="6" creationId="{3625287A-CABA-4F00-A748-905C808B88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12A3C-1B2D-4A2F-B6AC-42EE47B51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2887A-C6FE-4359-B5E2-431E914CB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587BB-B99A-443B-97F9-EDF9C442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BB753-DB4F-49A7-AD08-F632D77F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2D222-B9B5-479D-8EF8-B0A246BD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8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CFB3-BCC0-4790-B7AE-C498E3F0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16D5B-C5EC-4F1A-8BB7-5E4D929A9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299CE-1B06-4FE6-A289-F28EB523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EDB2E-4381-42D9-95A0-DB18B599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61B02-13FB-4E01-A1B6-7855F95E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69C7B1-2728-4C6E-B2E0-B951CE9F1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61F85F-844D-475D-9B6F-CBDFAA7D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86278-353A-4AF4-B63B-7DE5DFB7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77E92-9792-4405-82D4-67E7B777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DC515-9490-490D-A3BF-DD679588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9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6620A-F03B-4F25-8AD0-AB5DB13C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C36C4-14C8-48D6-8F0F-42DDCD61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D462B-6190-4603-84E8-6D977D88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C9FB6-D2EC-4635-8356-9A8E807E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E27BE-717A-4585-A18F-C249D418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5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269A3-F0D6-4E31-BB01-1286C781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335C46-29BF-4C3F-A62B-2CE70A5C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83A72-B170-4CB9-A601-49281CC3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FFBC7-BDF6-4D25-B8A8-28657F84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EC14F-619D-4AD7-A578-A97EBF4A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9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EDC12-2AD0-444A-98D7-E330DA8A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5490F-957C-430A-A45C-70B15BCB7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D93E09-DEE2-46F4-8DE4-14C6538AB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AAD671-3241-4DBD-8CC7-30D7379D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856BC1-0370-4561-96A8-297CD59E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F47E48-27E7-4784-B6AD-880A8E7D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4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A5E50-F12C-46F8-AD63-A4C3C6CE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99756B-4E4D-433B-A719-5185E3ED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24A17-F560-4CFE-AEFA-53168F98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FCB70E-8A3E-4E3A-BA60-79C7BC7F5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9CB00-8654-4E5B-BAFC-BEA62BE44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223563-02BE-4974-8464-A4C04C44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1EE6DF-9A71-4758-8D53-A44FABA7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DDA216-3961-4936-AE94-B8B19970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6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B63D9-D154-40BD-AC19-B9C3EF7D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61F8B0-D6F3-4A55-B229-59201166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CF83E2-063E-4A43-A202-DB27E4DF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7CA94B-3BCA-4E84-AA5B-7A651EAA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57A6F6-33F5-4378-AF6E-AB262062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4054FD-733E-4E41-980F-29122FE5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5451E7-2F4C-4C85-8242-A05A9887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7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22390-1076-4DDD-94B0-582774CE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89E36-2D6D-441E-9B6B-47625F27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4A862A-50F0-4265-8133-CCA4E71B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CD7F4-5917-425D-AB13-C7940A14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995497-C4DE-45CE-8EDD-B0935CA7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DDDAA-811E-47F9-A9FD-31E8D912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3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A5CD5-DF2D-4439-9FB1-21F2BE41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A9F4C5-4713-4E02-B5A4-A5C0E1DCF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9E2CDF-52BD-493C-B6E2-68F7F4A14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D86E8-FD0C-48AE-8DF2-2D683446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887F-8C25-4E85-BA9E-2EDD5418E399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644A8-6F81-46FF-A512-BD31D66C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47786-8633-446A-AF6C-E36B1DB9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8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D9E451-32ED-4648-B2D7-E2E99F6B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85CC05-DE2C-42ED-BB35-027DE41F6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829FC-511E-4A6C-87CC-7463EF293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887F-8C25-4E85-BA9E-2EDD5418E399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87369-2598-4C82-8F6F-59D22C087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82074-185C-4498-B0D8-9A5218E7B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9E1F-B93A-4D6F-A6D9-DF22261D6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6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625287A-CABA-4F00-A748-905C808B889F}"/>
              </a:ext>
            </a:extLst>
          </p:cNvPr>
          <p:cNvSpPr txBox="1"/>
          <p:nvPr/>
        </p:nvSpPr>
        <p:spPr>
          <a:xfrm>
            <a:off x="949909" y="995778"/>
            <a:ext cx="10147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任务通讯：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分类：</a:t>
            </a:r>
            <a:r>
              <a:rPr lang="zh-CN" altLang="en-US" dirty="0"/>
              <a:t>二值</a:t>
            </a:r>
            <a:r>
              <a:rPr lang="en-US" altLang="zh-CN" dirty="0"/>
              <a:t>/</a:t>
            </a:r>
            <a:r>
              <a:rPr lang="zh-CN" altLang="en-US" dirty="0"/>
              <a:t>多值信号量、邮箱</a:t>
            </a:r>
            <a:r>
              <a:rPr lang="en-US" altLang="zh-CN" dirty="0"/>
              <a:t>/</a:t>
            </a:r>
            <a:r>
              <a:rPr lang="zh-CN" altLang="en-US" dirty="0"/>
              <a:t>消息队列</a:t>
            </a:r>
            <a:endParaRPr lang="en-US" altLang="zh-CN" dirty="0"/>
          </a:p>
          <a:p>
            <a:r>
              <a:rPr lang="en-US" altLang="zh-CN" b="1" dirty="0"/>
              <a:t>	</a:t>
            </a:r>
            <a:r>
              <a:rPr lang="zh-CN" altLang="en-US" b="1" dirty="0"/>
              <a:t>信号量实现：</a:t>
            </a:r>
            <a:r>
              <a:rPr lang="zh-CN" altLang="en-US" dirty="0"/>
              <a:t>其实就是存储一个</a:t>
            </a:r>
            <a:r>
              <a:rPr lang="en-US" altLang="zh-CN" dirty="0" err="1"/>
              <a:t>cnt</a:t>
            </a:r>
            <a:r>
              <a:rPr lang="zh-CN" altLang="en-US" dirty="0"/>
              <a:t>，申请一个，</a:t>
            </a:r>
            <a:r>
              <a:rPr lang="en-US" altLang="zh-CN" dirty="0"/>
              <a:t>cnt-1</a:t>
            </a:r>
            <a:r>
              <a:rPr lang="zh-CN" altLang="en-US" dirty="0"/>
              <a:t>，</a:t>
            </a:r>
            <a:r>
              <a:rPr lang="en-US" altLang="zh-CN" dirty="0" err="1"/>
              <a:t>cnt</a:t>
            </a:r>
            <a:r>
              <a:rPr lang="en-US" altLang="zh-CN" dirty="0"/>
              <a:t>=0</a:t>
            </a:r>
            <a:r>
              <a:rPr lang="zh-CN" altLang="en-US" dirty="0"/>
              <a:t>时无信号可用，任务应被阻塞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b="1" dirty="0"/>
              <a:t>邮箱</a:t>
            </a:r>
            <a:r>
              <a:rPr lang="en-US" altLang="zh-CN" b="1" dirty="0"/>
              <a:t>/</a:t>
            </a:r>
            <a:r>
              <a:rPr lang="zh-CN" altLang="en-US" b="1" dirty="0"/>
              <a:t>消息队列实现</a:t>
            </a:r>
            <a:r>
              <a:rPr lang="zh-CN" altLang="en-US" dirty="0"/>
              <a:t>：其实就是存储一个变量，</a:t>
            </a:r>
            <a:r>
              <a:rPr lang="en-US" altLang="zh-CN" dirty="0" err="1"/>
              <a:t>ucos</a:t>
            </a:r>
            <a:r>
              <a:rPr lang="zh-CN" altLang="en-US" dirty="0"/>
              <a:t>认为该变量不为</a:t>
            </a:r>
            <a:r>
              <a:rPr lang="en-US" altLang="zh-CN" dirty="0"/>
              <a:t>0</a:t>
            </a:r>
            <a:r>
              <a:rPr lang="zh-CN" altLang="en-US" dirty="0"/>
              <a:t>时则存储了数据，因此不能传递</a:t>
            </a:r>
            <a:r>
              <a:rPr lang="en-US" altLang="zh-CN" dirty="0"/>
              <a:t>0</a:t>
            </a:r>
            <a:r>
              <a:rPr lang="zh-CN" altLang="en-US" dirty="0"/>
              <a:t>值，不过可以改进一下，利用二值信号判断即可传递</a:t>
            </a:r>
            <a:r>
              <a:rPr lang="en-US" altLang="zh-CN" dirty="0"/>
              <a:t>0</a:t>
            </a:r>
            <a:r>
              <a:rPr lang="zh-CN" altLang="en-US" dirty="0"/>
              <a:t>值。消息队列则是邮箱的数组形式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这些还可用于进程同步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共享内存、套接字、也可用于通信，但是同步可能不合适哦？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BFC5D8-DDD1-487C-A2B6-182273AF7732}"/>
              </a:ext>
            </a:extLst>
          </p:cNvPr>
          <p:cNvSpPr txBox="1"/>
          <p:nvPr/>
        </p:nvSpPr>
        <p:spPr>
          <a:xfrm>
            <a:off x="949908" y="4661893"/>
            <a:ext cx="10147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享资源争夺问题：要用一个锁来解决，但是上锁和去锁操作必须是原子的。对于单片机可以通过关全局中断实现原子操作，如果追求实时性，可以使用汇编（单语句汇编不一定原子的，因为可能是多周期汇编指令），如果再进一步，再用上位带操作，位带操作就是原子的，它避免了“读</a:t>
            </a:r>
            <a:r>
              <a:rPr lang="en-US" altLang="zh-CN" dirty="0"/>
              <a:t>-</a:t>
            </a:r>
            <a:r>
              <a:rPr lang="zh-CN" altLang="en-US" dirty="0"/>
              <a:t>写</a:t>
            </a:r>
            <a:r>
              <a:rPr lang="en-US" altLang="zh-CN" dirty="0"/>
              <a:t>-</a:t>
            </a:r>
            <a:r>
              <a:rPr lang="zh-CN" altLang="en-US" dirty="0"/>
              <a:t>读“的过程，直接写入来是实现原子操作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472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99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岳 英豪</dc:creator>
  <cp:lastModifiedBy>岳 英豪</cp:lastModifiedBy>
  <cp:revision>4</cp:revision>
  <dcterms:created xsi:type="dcterms:W3CDTF">2019-07-21T09:31:34Z</dcterms:created>
  <dcterms:modified xsi:type="dcterms:W3CDTF">2019-08-16T12:46:04Z</dcterms:modified>
</cp:coreProperties>
</file>