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hao yue" userId="5c988224-90b4-4ba5-a0ae-d3bdbb4ad732" providerId="ADAL" clId="{B4FA2D36-04E2-4786-94E5-43C7A916B5CD}"/>
    <pc:docChg chg="undo custSel addSld modSld">
      <pc:chgData name="yinghao yue" userId="5c988224-90b4-4ba5-a0ae-d3bdbb4ad732" providerId="ADAL" clId="{B4FA2D36-04E2-4786-94E5-43C7A916B5CD}" dt="2019-08-22T13:53:25.328" v="1650"/>
      <pc:docMkLst>
        <pc:docMk/>
      </pc:docMkLst>
      <pc:sldChg chg="modSp">
        <pc:chgData name="yinghao yue" userId="5c988224-90b4-4ba5-a0ae-d3bdbb4ad732" providerId="ADAL" clId="{B4FA2D36-04E2-4786-94E5-43C7A916B5CD}" dt="2019-08-22T13:42:32.195" v="734"/>
        <pc:sldMkLst>
          <pc:docMk/>
          <pc:sldMk cId="990117936" sldId="256"/>
        </pc:sldMkLst>
        <pc:spChg chg="mod">
          <ac:chgData name="yinghao yue" userId="5c988224-90b4-4ba5-a0ae-d3bdbb4ad732" providerId="ADAL" clId="{B4FA2D36-04E2-4786-94E5-43C7A916B5CD}" dt="2019-08-19T13:05:07.840" v="30"/>
          <ac:spMkLst>
            <pc:docMk/>
            <pc:sldMk cId="990117936" sldId="256"/>
            <ac:spMk id="4" creationId="{F952BCBF-4C6D-4E85-A3D1-A88CF088CF9C}"/>
          </ac:spMkLst>
        </pc:spChg>
        <pc:spChg chg="mod">
          <ac:chgData name="yinghao yue" userId="5c988224-90b4-4ba5-a0ae-d3bdbb4ad732" providerId="ADAL" clId="{B4FA2D36-04E2-4786-94E5-43C7A916B5CD}" dt="2019-08-22T13:42:32.195" v="734"/>
          <ac:spMkLst>
            <pc:docMk/>
            <pc:sldMk cId="990117936" sldId="256"/>
            <ac:spMk id="10" creationId="{EEA427F5-C557-422E-B102-356A34F1E469}"/>
          </ac:spMkLst>
        </pc:spChg>
      </pc:sldChg>
      <pc:sldChg chg="addSp delSp modSp add">
        <pc:chgData name="yinghao yue" userId="5c988224-90b4-4ba5-a0ae-d3bdbb4ad732" providerId="ADAL" clId="{B4FA2D36-04E2-4786-94E5-43C7A916B5CD}" dt="2019-08-22T13:53:25.328" v="1650"/>
        <pc:sldMkLst>
          <pc:docMk/>
          <pc:sldMk cId="2889881031" sldId="259"/>
        </pc:sldMkLst>
        <pc:spChg chg="add del mod">
          <ac:chgData name="yinghao yue" userId="5c988224-90b4-4ba5-a0ae-d3bdbb4ad732" providerId="ADAL" clId="{B4FA2D36-04E2-4786-94E5-43C7A916B5CD}" dt="2019-08-22T13:53:25.328" v="1650"/>
          <ac:spMkLst>
            <pc:docMk/>
            <pc:sldMk cId="2889881031" sldId="259"/>
            <ac:spMk id="4" creationId="{F952BCBF-4C6D-4E85-A3D1-A88CF088CF9C}"/>
          </ac:spMkLst>
        </pc:spChg>
        <pc:spChg chg="add del">
          <ac:chgData name="yinghao yue" userId="5c988224-90b4-4ba5-a0ae-d3bdbb4ad732" providerId="ADAL" clId="{B4FA2D36-04E2-4786-94E5-43C7A916B5CD}" dt="2019-08-22T13:36:02.257" v="34" actId="478"/>
          <ac:spMkLst>
            <pc:docMk/>
            <pc:sldMk cId="2889881031" sldId="259"/>
            <ac:spMk id="30" creationId="{3F3B0EAF-4E2E-4CD2-8CCC-9D6171B406E1}"/>
          </ac:spMkLst>
        </pc:spChg>
        <pc:graphicFrameChg chg="add del">
          <ac:chgData name="yinghao yue" userId="5c988224-90b4-4ba5-a0ae-d3bdbb4ad732" providerId="ADAL" clId="{B4FA2D36-04E2-4786-94E5-43C7A916B5CD}" dt="2019-08-22T13:36:02.257" v="34" actId="478"/>
          <ac:graphicFrameMkLst>
            <pc:docMk/>
            <pc:sldMk cId="2889881031" sldId="259"/>
            <ac:graphicFrameMk id="5" creationId="{2D3EDBF6-1DC7-4D9E-BE83-798F1E67A2CF}"/>
          </ac:graphicFrameMkLst>
        </pc:graphicFrameChg>
        <pc:graphicFrameChg chg="add del">
          <ac:chgData name="yinghao yue" userId="5c988224-90b4-4ba5-a0ae-d3bdbb4ad732" providerId="ADAL" clId="{B4FA2D36-04E2-4786-94E5-43C7A916B5CD}" dt="2019-08-22T13:36:03.402" v="35" actId="478"/>
          <ac:graphicFrameMkLst>
            <pc:docMk/>
            <pc:sldMk cId="2889881031" sldId="259"/>
            <ac:graphicFrameMk id="6" creationId="{989CF4C3-BE26-4D38-885D-EE2BEF02ACE8}"/>
          </ac:graphicFrameMkLst>
        </pc:graphicFrameChg>
        <pc:graphicFrameChg chg="add del">
          <ac:chgData name="yinghao yue" userId="5c988224-90b4-4ba5-a0ae-d3bdbb4ad732" providerId="ADAL" clId="{B4FA2D36-04E2-4786-94E5-43C7A916B5CD}" dt="2019-08-22T13:36:03.402" v="35" actId="478"/>
          <ac:graphicFrameMkLst>
            <pc:docMk/>
            <pc:sldMk cId="2889881031" sldId="259"/>
            <ac:graphicFrameMk id="10" creationId="{A139491C-C485-45DA-88D9-E228487E2770}"/>
          </ac:graphicFrameMkLst>
        </pc:graphicFrameChg>
        <pc:graphicFrameChg chg="add del">
          <ac:chgData name="yinghao yue" userId="5c988224-90b4-4ba5-a0ae-d3bdbb4ad732" providerId="ADAL" clId="{B4FA2D36-04E2-4786-94E5-43C7A916B5CD}" dt="2019-08-22T13:36:03.402" v="35" actId="478"/>
          <ac:graphicFrameMkLst>
            <pc:docMk/>
            <pc:sldMk cId="2889881031" sldId="259"/>
            <ac:graphicFrameMk id="12" creationId="{DD56ACF5-ABCF-48FB-972A-36DCC943B619}"/>
          </ac:graphicFrameMkLst>
        </pc:graphicFrameChg>
        <pc:graphicFrameChg chg="add del">
          <ac:chgData name="yinghao yue" userId="5c988224-90b4-4ba5-a0ae-d3bdbb4ad732" providerId="ADAL" clId="{B4FA2D36-04E2-4786-94E5-43C7A916B5CD}" dt="2019-08-22T13:36:02.257" v="34" actId="478"/>
          <ac:graphicFrameMkLst>
            <pc:docMk/>
            <pc:sldMk cId="2889881031" sldId="259"/>
            <ac:graphicFrameMk id="13" creationId="{ABB84507-91FF-4DC5-AF9D-6C3B27313FA3}"/>
          </ac:graphicFrameMkLst>
        </pc:graphicFrameChg>
        <pc:graphicFrameChg chg="add del">
          <ac:chgData name="yinghao yue" userId="5c988224-90b4-4ba5-a0ae-d3bdbb4ad732" providerId="ADAL" clId="{B4FA2D36-04E2-4786-94E5-43C7A916B5CD}" dt="2019-08-22T13:36:02.257" v="34" actId="478"/>
          <ac:graphicFrameMkLst>
            <pc:docMk/>
            <pc:sldMk cId="2889881031" sldId="259"/>
            <ac:graphicFrameMk id="24" creationId="{6711DA50-FF49-4DE2-ADA3-56362302887E}"/>
          </ac:graphicFrameMkLst>
        </pc:graphicFrameChg>
        <pc:graphicFrameChg chg="add del">
          <ac:chgData name="yinghao yue" userId="5c988224-90b4-4ba5-a0ae-d3bdbb4ad732" providerId="ADAL" clId="{B4FA2D36-04E2-4786-94E5-43C7A916B5CD}" dt="2019-08-22T13:36:02.257" v="34" actId="478"/>
          <ac:graphicFrameMkLst>
            <pc:docMk/>
            <pc:sldMk cId="2889881031" sldId="259"/>
            <ac:graphicFrameMk id="29" creationId="{C82A15CF-2269-40AD-8498-E87357E37568}"/>
          </ac:graphicFrameMkLst>
        </pc:graphicFrameChg>
        <pc:cxnChg chg="add del mod">
          <ac:chgData name="yinghao yue" userId="5c988224-90b4-4ba5-a0ae-d3bdbb4ad732" providerId="ADAL" clId="{B4FA2D36-04E2-4786-94E5-43C7A916B5CD}" dt="2019-08-22T13:36:02.257" v="34" actId="478"/>
          <ac:cxnSpMkLst>
            <pc:docMk/>
            <pc:sldMk cId="2889881031" sldId="259"/>
            <ac:cxnSpMk id="8" creationId="{DF9C20F5-D9BE-48BA-BBA3-95A895EA26F0}"/>
          </ac:cxnSpMkLst>
        </pc:cxnChg>
        <pc:cxnChg chg="add del mod">
          <ac:chgData name="yinghao yue" userId="5c988224-90b4-4ba5-a0ae-d3bdbb4ad732" providerId="ADAL" clId="{B4FA2D36-04E2-4786-94E5-43C7A916B5CD}" dt="2019-08-22T13:36:02.257" v="34" actId="478"/>
          <ac:cxnSpMkLst>
            <pc:docMk/>
            <pc:sldMk cId="2889881031" sldId="259"/>
            <ac:cxnSpMk id="9" creationId="{516D9732-CAD3-433A-A8DE-7CA24D28FE5C}"/>
          </ac:cxnSpMkLst>
        </pc:cxnChg>
        <pc:cxnChg chg="add del mod">
          <ac:chgData name="yinghao yue" userId="5c988224-90b4-4ba5-a0ae-d3bdbb4ad732" providerId="ADAL" clId="{B4FA2D36-04E2-4786-94E5-43C7A916B5CD}" dt="2019-08-22T13:36:02.257" v="34" actId="478"/>
          <ac:cxnSpMkLst>
            <pc:docMk/>
            <pc:sldMk cId="2889881031" sldId="259"/>
            <ac:cxnSpMk id="11" creationId="{08BA3C33-31FC-4E9C-943B-C6A25B0A4BA1}"/>
          </ac:cxnSpMkLst>
        </pc:cxnChg>
        <pc:cxnChg chg="add del mod">
          <ac:chgData name="yinghao yue" userId="5c988224-90b4-4ba5-a0ae-d3bdbb4ad732" providerId="ADAL" clId="{B4FA2D36-04E2-4786-94E5-43C7A916B5CD}" dt="2019-08-22T13:36:02.257" v="34" actId="478"/>
          <ac:cxnSpMkLst>
            <pc:docMk/>
            <pc:sldMk cId="2889881031" sldId="259"/>
            <ac:cxnSpMk id="25" creationId="{A22456ED-A775-4D71-ACEB-6A641B8A00DE}"/>
          </ac:cxnSpMkLst>
        </pc:cxnChg>
        <pc:cxnChg chg="add del mod">
          <ac:chgData name="yinghao yue" userId="5c988224-90b4-4ba5-a0ae-d3bdbb4ad732" providerId="ADAL" clId="{B4FA2D36-04E2-4786-94E5-43C7A916B5CD}" dt="2019-08-22T13:36:02.257" v="34" actId="478"/>
          <ac:cxnSpMkLst>
            <pc:docMk/>
            <pc:sldMk cId="2889881031" sldId="259"/>
            <ac:cxnSpMk id="26" creationId="{2D0DEF79-90E0-49E1-98C7-AF18588593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32419-8393-4FBD-9FAB-C3E37AD72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587C8E-5555-4317-BB0F-0BA4C0123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BC00D-B5EC-4329-8EAE-6FADA0FC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E566-3C59-4788-A706-6FD7C83A68D5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1B088-D5AD-403C-AAF3-FFD1A49E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CD563-361B-4BAF-93A8-4C25C508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7C0B-3EFB-41CA-9E2B-1C4777A83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9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73EB0-7961-4E59-914C-221CDA47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24639-B8D1-4E73-8450-6AA0657AD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298BF-2C4E-4B2C-A3A4-069C79CD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E566-3C59-4788-A706-6FD7C83A68D5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60274-DCA1-4569-B177-9122C43C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875F2-279E-49BA-BA28-5A6644CC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7C0B-3EFB-41CA-9E2B-1C4777A83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6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3654C1-B201-4C64-B7DE-30D1A148C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51480-CF1A-4EC3-9512-DDD5C3E7F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A275D-08EF-42DE-BFA7-9F19457C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E566-3C59-4788-A706-6FD7C83A68D5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CFD2C-BFCA-41C7-AF23-E2F78992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34B05-C9F1-4A2E-B9DA-D13E1FF2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7C0B-3EFB-41CA-9E2B-1C4777A83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5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DBD01-8E2B-4275-9E00-54D5D9DB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35D12-B56E-4C52-9644-59EBEE0F9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C99FA-5C1B-4FD9-BED3-BE7C5642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E566-3C59-4788-A706-6FD7C83A68D5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CBA6F-F51F-4103-B3AA-3FD5A149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3FFD2-4EC2-472D-AC43-49E3C8B4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7C0B-3EFB-41CA-9E2B-1C4777A83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5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EF91C-1757-4390-ACFD-E5573DCC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2C3AF2-CF58-4DA8-8E3B-FC094EE5F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10F86-BCFC-4932-8905-2F1CF043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E566-3C59-4788-A706-6FD7C83A68D5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14B55-A90E-41DE-A554-B643EBD0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26931-A5F0-4F52-8A34-4C36281F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7C0B-3EFB-41CA-9E2B-1C4777A83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003B2-9AC3-49D7-BC81-9EE34E46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64A57-A58A-449E-A6AA-54CFB94B2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5B0139-1FFE-4094-B615-1379B0EC9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76D05-8FB5-40F7-8FB7-414FA6CA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E566-3C59-4788-A706-6FD7C83A68D5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17A41-B013-4E57-BE6E-CC6980C2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48CE6E-4481-4E6D-959A-C8D8326C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7C0B-3EFB-41CA-9E2B-1C4777A83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B74C4-BE43-4D0A-ABD1-08BC03AE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7E4BA-D4C8-45F2-878B-956829A0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1934C-FD71-44C5-AA69-76473A30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AA07EC-95C4-4DCB-9B8C-520507B9A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FE7C7D-20ED-4AF9-BEBD-9BA089C16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F28883-8679-41A3-ACAA-E3FCF71B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E566-3C59-4788-A706-6FD7C83A68D5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8B33B1-46F1-4428-AA9E-B940EA9D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BE3A3-CD80-4BBD-B204-AB6129D8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7C0B-3EFB-41CA-9E2B-1C4777A83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5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DE026-F426-4DFB-9C3D-880896EE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46A75D-9292-45E0-8113-BFA11684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E566-3C59-4788-A706-6FD7C83A68D5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373BB5-1794-47BC-9BA7-8B2DBE50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D3A9C-5078-4A2D-A357-D694E8D7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7C0B-3EFB-41CA-9E2B-1C4777A83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CF49C-9C4D-45B6-A5F4-37E5289F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E566-3C59-4788-A706-6FD7C83A68D5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6A2280-BF84-41FA-8FEC-B385B6BD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DBCC1-71D1-498D-82E5-EC190DBB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7C0B-3EFB-41CA-9E2B-1C4777A83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3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C1FD3-82B2-4A99-BDF6-62C2D56B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8FC34-B3EB-4598-B983-5D9936DC1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1C2316-C06F-445B-A902-44F37942A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877F0-4D97-490E-BE72-DA2CC009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E566-3C59-4788-A706-6FD7C83A68D5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577CD-D04C-478A-97F4-41472855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D2255-72CC-49DB-B629-49D7EA5D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7C0B-3EFB-41CA-9E2B-1C4777A83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3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51C83-110E-4686-AC03-291D2C5E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61FE7D-7B69-4A52-B88D-CCE75EEE5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33D339-0D8D-438A-A8FD-974296E14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296D2-534C-4F0D-8337-E0E81AC0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E566-3C59-4788-A706-6FD7C83A68D5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1AE55D-66CA-4627-855B-AA8CA2F1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162B6D-752A-4310-82AB-E5250B29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7C0B-3EFB-41CA-9E2B-1C4777A83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7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DBF1D0-2ABC-4855-A464-861717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1A862-E97C-4875-971E-261E4491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C8918-B495-4044-B728-9C7C0B0BB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6E566-3C59-4788-A706-6FD7C83A68D5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4B3C5-B19A-4430-A6FF-8B1811A6A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BCE43-3698-48A4-B94A-1806DEA42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37C0B-3EFB-41CA-9E2B-1C4777A83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0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52BCBF-4C6D-4E85-A3D1-A88CF088CF9C}"/>
              </a:ext>
            </a:extLst>
          </p:cNvPr>
          <p:cNvSpPr txBox="1"/>
          <p:nvPr/>
        </p:nvSpPr>
        <p:spPr>
          <a:xfrm>
            <a:off x="896644" y="701336"/>
            <a:ext cx="10475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内存管理：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背景：</a:t>
            </a:r>
            <a:r>
              <a:rPr lang="zh-CN" altLang="en-US" dirty="0"/>
              <a:t>多次执行</a:t>
            </a:r>
            <a:r>
              <a:rPr lang="en-US" altLang="zh-CN" dirty="0"/>
              <a:t>malloc</a:t>
            </a:r>
            <a:r>
              <a:rPr lang="zh-CN" altLang="en-US" dirty="0"/>
              <a:t>和</a:t>
            </a:r>
            <a:r>
              <a:rPr lang="en-US" altLang="zh-CN" dirty="0"/>
              <a:t>free</a:t>
            </a:r>
            <a:r>
              <a:rPr lang="zh-CN" altLang="en-US" dirty="0"/>
              <a:t>后，会使堆内存碎片化，导致申请不到内存</a:t>
            </a:r>
            <a:endParaRPr lang="en-US" altLang="zh-CN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解决办法：</a:t>
            </a:r>
            <a:r>
              <a:rPr lang="zh-CN" altLang="en-US" dirty="0"/>
              <a:t>申请一个大内存（数组），交由系统进行管理（内存池的思想）。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b="1" dirty="0"/>
              <a:t>管理原则：</a:t>
            </a:r>
            <a:r>
              <a:rPr lang="zh-CN" altLang="en-US" dirty="0"/>
              <a:t>对数组（内存分区）进行分组（内存块），</a:t>
            </a:r>
            <a:r>
              <a:rPr lang="zh-CN" altLang="en-US" b="1" dirty="0"/>
              <a:t>每个内存块存储下一个内存块的地址，从而链接起来</a:t>
            </a:r>
            <a:r>
              <a:rPr lang="zh-CN" altLang="en-US" dirty="0"/>
              <a:t>，因此可用一个指针指向下一个可用内存的地址。这样便可避免内存碎片。（无</a:t>
            </a:r>
            <a:r>
              <a:rPr lang="en-US" altLang="zh-CN" dirty="0"/>
              <a:t>MMU</a:t>
            </a:r>
            <a:r>
              <a:rPr lang="zh-CN" altLang="en-US" dirty="0"/>
              <a:t>的控制器无法阻止内存访问越界，需</a:t>
            </a:r>
            <a:r>
              <a:rPr lang="en-US" altLang="zh-CN" dirty="0"/>
              <a:t>APP</a:t>
            </a:r>
            <a:r>
              <a:rPr lang="zh-CN" altLang="en-US" dirty="0"/>
              <a:t>自己注意越界问题）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3EDBF6-1DC7-4D9E-BE83-798F1E67A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51220"/>
              </p:ext>
            </p:extLst>
          </p:nvPr>
        </p:nvGraphicFramePr>
        <p:xfrm>
          <a:off x="1251750" y="4554820"/>
          <a:ext cx="1000513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635">
                  <a:extLst>
                    <a:ext uri="{9D8B030D-6E8A-4147-A177-3AD203B41FA5}">
                      <a16:colId xmlns:a16="http://schemas.microsoft.com/office/drawing/2014/main" val="3402120972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3773845840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984455660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4254278610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1183056402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3670664561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918572068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708156562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3543986613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555190517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1994249848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418100289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535032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数组内容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66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1519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89CF4C3-BE26-4D38-885D-EE2BEF02A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70244"/>
              </p:ext>
            </p:extLst>
          </p:nvPr>
        </p:nvGraphicFramePr>
        <p:xfrm>
          <a:off x="2175030" y="3004862"/>
          <a:ext cx="106531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319">
                  <a:extLst>
                    <a:ext uri="{9D8B030D-6E8A-4147-A177-3AD203B41FA5}">
                      <a16:colId xmlns:a16="http://schemas.microsoft.com/office/drawing/2014/main" val="200768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FreeList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6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82306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F9C20F5-D9BE-48BA-BBA3-95A895EA26F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07689" y="3746542"/>
            <a:ext cx="0" cy="808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EA427F5-C557-422E-B102-356A34F1E469}"/>
              </a:ext>
            </a:extLst>
          </p:cNvPr>
          <p:cNvSpPr txBox="1"/>
          <p:nvPr/>
        </p:nvSpPr>
        <p:spPr>
          <a:xfrm>
            <a:off x="337352" y="306678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内存池初始化：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5CCEE5-59E9-4DCB-B30C-B9361F1A727F}"/>
              </a:ext>
            </a:extLst>
          </p:cNvPr>
          <p:cNvSpPr txBox="1"/>
          <p:nvPr/>
        </p:nvSpPr>
        <p:spPr>
          <a:xfrm>
            <a:off x="3028766" y="561689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87CF6B-1AC7-4C10-887B-AEF9A440909A}"/>
              </a:ext>
            </a:extLst>
          </p:cNvPr>
          <p:cNvSpPr txBox="1"/>
          <p:nvPr/>
        </p:nvSpPr>
        <p:spPr>
          <a:xfrm>
            <a:off x="5255328" y="561689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88C33A-534E-418E-B49E-11FE1AA8130E}"/>
              </a:ext>
            </a:extLst>
          </p:cNvPr>
          <p:cNvSpPr txBox="1"/>
          <p:nvPr/>
        </p:nvSpPr>
        <p:spPr>
          <a:xfrm>
            <a:off x="7481890" y="561689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内存块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AE3B81-78DD-4C12-A9FC-9540728D9DF1}"/>
              </a:ext>
            </a:extLst>
          </p:cNvPr>
          <p:cNvSpPr txBox="1"/>
          <p:nvPr/>
        </p:nvSpPr>
        <p:spPr>
          <a:xfrm>
            <a:off x="9708452" y="561689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内存块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11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52BCBF-4C6D-4E85-A3D1-A88CF088CF9C}"/>
              </a:ext>
            </a:extLst>
          </p:cNvPr>
          <p:cNvSpPr txBox="1"/>
          <p:nvPr/>
        </p:nvSpPr>
        <p:spPr>
          <a:xfrm>
            <a:off x="914400" y="763479"/>
            <a:ext cx="1014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申请内存：</a:t>
            </a:r>
            <a:r>
              <a:rPr lang="en-US" altLang="zh-CN" dirty="0"/>
              <a:t>APP</a:t>
            </a:r>
            <a:r>
              <a:rPr lang="zh-CN" altLang="en-US" dirty="0"/>
              <a:t>从</a:t>
            </a:r>
            <a:r>
              <a:rPr lang="en-US" altLang="zh-CN" dirty="0" err="1"/>
              <a:t>FreeList</a:t>
            </a:r>
            <a:r>
              <a:rPr lang="zh-CN" altLang="en-US" dirty="0"/>
              <a:t>中获取地址号，得到该内存块进行使用，</a:t>
            </a:r>
            <a:r>
              <a:rPr lang="en-US" altLang="zh-CN" dirty="0" err="1"/>
              <a:t>FreeList</a:t>
            </a:r>
            <a:r>
              <a:rPr lang="zh-CN" altLang="en-US" dirty="0"/>
              <a:t>则通过“数组内容”快速找到下一内存块的地址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3EDBF6-1DC7-4D9E-BE83-798F1E67A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61348"/>
              </p:ext>
            </p:extLst>
          </p:nvPr>
        </p:nvGraphicFramePr>
        <p:xfrm>
          <a:off x="1269506" y="4616963"/>
          <a:ext cx="1000513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635">
                  <a:extLst>
                    <a:ext uri="{9D8B030D-6E8A-4147-A177-3AD203B41FA5}">
                      <a16:colId xmlns:a16="http://schemas.microsoft.com/office/drawing/2014/main" val="3402120972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3773845840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984455660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4254278610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1183056402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3670664561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918572068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708156562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3543986613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555190517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1994249848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418100289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535032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数组内容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66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1519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89CF4C3-BE26-4D38-885D-EE2BEF02A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428730"/>
              </p:ext>
            </p:extLst>
          </p:nvPr>
        </p:nvGraphicFramePr>
        <p:xfrm>
          <a:off x="2139519" y="3067005"/>
          <a:ext cx="1136340" cy="741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340">
                  <a:extLst>
                    <a:ext uri="{9D8B030D-6E8A-4147-A177-3AD203B41FA5}">
                      <a16:colId xmlns:a16="http://schemas.microsoft.com/office/drawing/2014/main" val="200768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APP1 use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63313"/>
                  </a:ext>
                </a:extLst>
              </a:tr>
              <a:tr h="37061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82306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F9C20F5-D9BE-48BA-BBA3-95A895EA26F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07689" y="3808455"/>
            <a:ext cx="0" cy="808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87D7023-4588-4446-B823-949A345AE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04753"/>
              </p:ext>
            </p:extLst>
          </p:nvPr>
        </p:nvGraphicFramePr>
        <p:xfrm>
          <a:off x="4440316" y="3067005"/>
          <a:ext cx="106531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319">
                  <a:extLst>
                    <a:ext uri="{9D8B030D-6E8A-4147-A177-3AD203B41FA5}">
                      <a16:colId xmlns:a16="http://schemas.microsoft.com/office/drawing/2014/main" val="200768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FreeList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6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82306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16D9732-CAD3-433A-A8DE-7CA24D28FE5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72975" y="3808685"/>
            <a:ext cx="0" cy="808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84B4863-7F11-48E8-BF59-4B959BB557E5}"/>
              </a:ext>
            </a:extLst>
          </p:cNvPr>
          <p:cNvSpPr/>
          <p:nvPr/>
        </p:nvSpPr>
        <p:spPr>
          <a:xfrm>
            <a:off x="5732015" y="3176120"/>
            <a:ext cx="6459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pblk = pmem-&gt;OSMemFreeList; //获取一个</a:t>
            </a:r>
            <a:r>
              <a:rPr lang="en-US" altLang="zh-CN" sz="1400" dirty="0"/>
              <a:t>Free B</a:t>
            </a:r>
            <a:r>
              <a:rPr lang="zh-CN" altLang="en-US" sz="1400" dirty="0"/>
              <a:t>lock                 </a:t>
            </a:r>
            <a:endParaRPr lang="en-US" altLang="zh-CN" sz="1400" dirty="0"/>
          </a:p>
          <a:p>
            <a:r>
              <a:rPr lang="zh-CN" altLang="en-US" sz="1400" dirty="0"/>
              <a:t>pmem-&gt;OSMemFreeList = *(void **)pblk; //从数组内容中提取下一</a:t>
            </a:r>
            <a:r>
              <a:rPr lang="en-US" altLang="zh-CN" sz="1400" dirty="0"/>
              <a:t>Block</a:t>
            </a:r>
            <a:r>
              <a:rPr lang="zh-CN" altLang="en-US" sz="1400" dirty="0"/>
              <a:t>的地址</a:t>
            </a:r>
          </a:p>
        </p:txBody>
      </p:sp>
    </p:spTree>
    <p:extLst>
      <p:ext uri="{BB962C8B-B14F-4D97-AF65-F5344CB8AC3E}">
        <p14:creationId xmlns:p14="http://schemas.microsoft.com/office/powerpoint/2010/main" val="316883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52BCBF-4C6D-4E85-A3D1-A88CF088CF9C}"/>
              </a:ext>
            </a:extLst>
          </p:cNvPr>
          <p:cNvSpPr txBox="1"/>
          <p:nvPr/>
        </p:nvSpPr>
        <p:spPr>
          <a:xfrm>
            <a:off x="764957" y="648070"/>
            <a:ext cx="1014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释放内存：</a:t>
            </a:r>
            <a:r>
              <a:rPr lang="en-US" altLang="zh-CN" dirty="0"/>
              <a:t>APP1</a:t>
            </a:r>
            <a:r>
              <a:rPr lang="zh-CN" altLang="en-US" dirty="0"/>
              <a:t>将内存块</a:t>
            </a:r>
            <a:r>
              <a:rPr lang="en-US" altLang="zh-CN" dirty="0"/>
              <a:t>1</a:t>
            </a:r>
            <a:r>
              <a:rPr lang="zh-CN" altLang="en-US" dirty="0"/>
              <a:t>归还，函数将内存块</a:t>
            </a:r>
            <a:r>
              <a:rPr lang="en-US" altLang="zh-CN" dirty="0"/>
              <a:t>1</a:t>
            </a:r>
            <a:r>
              <a:rPr lang="zh-CN" altLang="en-US" dirty="0"/>
              <a:t>存储当前</a:t>
            </a:r>
            <a:r>
              <a:rPr lang="en-US" altLang="zh-CN" dirty="0" err="1"/>
              <a:t>FreeList</a:t>
            </a:r>
            <a:r>
              <a:rPr lang="zh-CN" altLang="en-US" dirty="0"/>
              <a:t>指向地址，并将</a:t>
            </a:r>
            <a:r>
              <a:rPr lang="en-US" altLang="zh-CN" dirty="0" err="1"/>
              <a:t>FreeList</a:t>
            </a:r>
            <a:r>
              <a:rPr lang="zh-CN" altLang="en-US" dirty="0"/>
              <a:t>指向内存块</a:t>
            </a:r>
            <a:r>
              <a:rPr lang="en-US" altLang="zh-CN" dirty="0"/>
              <a:t>1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3EDBF6-1DC7-4D9E-BE83-798F1E67A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88916"/>
              </p:ext>
            </p:extLst>
          </p:nvPr>
        </p:nvGraphicFramePr>
        <p:xfrm>
          <a:off x="1093430" y="2804658"/>
          <a:ext cx="1000513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635">
                  <a:extLst>
                    <a:ext uri="{9D8B030D-6E8A-4147-A177-3AD203B41FA5}">
                      <a16:colId xmlns:a16="http://schemas.microsoft.com/office/drawing/2014/main" val="3402120972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3773845840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984455660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4254278610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1183056402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3670664561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918572068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708156562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3543986613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555190517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1994249848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418100289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535032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数组内容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66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1519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89CF4C3-BE26-4D38-885D-EE2BEF02A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2809"/>
              </p:ext>
            </p:extLst>
          </p:nvPr>
        </p:nvGraphicFramePr>
        <p:xfrm>
          <a:off x="1950871" y="1551560"/>
          <a:ext cx="11896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604">
                  <a:extLst>
                    <a:ext uri="{9D8B030D-6E8A-4147-A177-3AD203B41FA5}">
                      <a16:colId xmlns:a16="http://schemas.microsoft.com/office/drawing/2014/main" val="200768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APP1 use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6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Put back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82306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F9C20F5-D9BE-48BA-BBA3-95A895EA26F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45673" y="2293240"/>
            <a:ext cx="0" cy="511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16D9732-CAD3-433A-A8DE-7CA24D28FE5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95050" y="2293240"/>
            <a:ext cx="1" cy="511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139491C-C485-45DA-88D9-E228487E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12560"/>
              </p:ext>
            </p:extLst>
          </p:nvPr>
        </p:nvGraphicFramePr>
        <p:xfrm>
          <a:off x="6511769" y="1551560"/>
          <a:ext cx="106531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319">
                  <a:extLst>
                    <a:ext uri="{9D8B030D-6E8A-4147-A177-3AD203B41FA5}">
                      <a16:colId xmlns:a16="http://schemas.microsoft.com/office/drawing/2014/main" val="200768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FreeList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6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82306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8BA3C33-31FC-4E9C-943B-C6A25B0A4BA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44428" y="2293240"/>
            <a:ext cx="1" cy="511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56ACF5-ABCF-48FB-972A-36DCC943B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94102"/>
              </p:ext>
            </p:extLst>
          </p:nvPr>
        </p:nvGraphicFramePr>
        <p:xfrm>
          <a:off x="4200248" y="1551560"/>
          <a:ext cx="11896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604">
                  <a:extLst>
                    <a:ext uri="{9D8B030D-6E8A-4147-A177-3AD203B41FA5}">
                      <a16:colId xmlns:a16="http://schemas.microsoft.com/office/drawing/2014/main" val="200768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APP2 use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6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8230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BB84507-91FF-4DC5-AF9D-6C3B27313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06736"/>
              </p:ext>
            </p:extLst>
          </p:nvPr>
        </p:nvGraphicFramePr>
        <p:xfrm>
          <a:off x="1093430" y="5377452"/>
          <a:ext cx="1000513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635">
                  <a:extLst>
                    <a:ext uri="{9D8B030D-6E8A-4147-A177-3AD203B41FA5}">
                      <a16:colId xmlns:a16="http://schemas.microsoft.com/office/drawing/2014/main" val="3402120972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3773845840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984455660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4254278610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1183056402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3670664561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918572068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708156562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3543986613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555190517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1994249848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418100289"/>
                    </a:ext>
                  </a:extLst>
                </a:gridCol>
                <a:gridCol w="739042">
                  <a:extLst>
                    <a:ext uri="{9D8B030D-6E8A-4147-A177-3AD203B41FA5}">
                      <a16:colId xmlns:a16="http://schemas.microsoft.com/office/drawing/2014/main" val="2535032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数组内容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66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15198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711DA50-FF49-4DE2-ADA3-563623028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27296"/>
              </p:ext>
            </p:extLst>
          </p:nvPr>
        </p:nvGraphicFramePr>
        <p:xfrm>
          <a:off x="1950871" y="4124354"/>
          <a:ext cx="11896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604">
                  <a:extLst>
                    <a:ext uri="{9D8B030D-6E8A-4147-A177-3AD203B41FA5}">
                      <a16:colId xmlns:a16="http://schemas.microsoft.com/office/drawing/2014/main" val="200768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FreeList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6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82306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22456ED-A775-4D71-ACEB-6A641B8A00D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545673" y="4866034"/>
            <a:ext cx="0" cy="511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0DEF79-90E0-49E1-98C7-AF18588593E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795050" y="4866034"/>
            <a:ext cx="1" cy="511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C82A15CF-2269-40AD-8498-E87357E37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39498"/>
              </p:ext>
            </p:extLst>
          </p:nvPr>
        </p:nvGraphicFramePr>
        <p:xfrm>
          <a:off x="4200248" y="4124354"/>
          <a:ext cx="11896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604">
                  <a:extLst>
                    <a:ext uri="{9D8B030D-6E8A-4147-A177-3AD203B41FA5}">
                      <a16:colId xmlns:a16="http://schemas.microsoft.com/office/drawing/2014/main" val="200768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APP2 use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6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82306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3F3B0EAF-4E2E-4CD2-8CCC-9D6171B406E1}"/>
              </a:ext>
            </a:extLst>
          </p:cNvPr>
          <p:cNvSpPr/>
          <p:nvPr/>
        </p:nvSpPr>
        <p:spPr>
          <a:xfrm>
            <a:off x="5838545" y="4233584"/>
            <a:ext cx="6344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*(void **)pblk = pmem-&gt;OSMemFreeList; //要释放</a:t>
            </a:r>
            <a:r>
              <a:rPr lang="en-US" altLang="zh-CN" sz="1400" dirty="0"/>
              <a:t>Block</a:t>
            </a:r>
            <a:r>
              <a:rPr lang="zh-CN" altLang="en-US" sz="1400" dirty="0"/>
              <a:t>存</a:t>
            </a:r>
            <a:r>
              <a:rPr lang="en-US" altLang="zh-CN" sz="1400" dirty="0" err="1"/>
              <a:t>FreeList</a:t>
            </a:r>
            <a:r>
              <a:rPr lang="zh-CN" altLang="en-US" sz="1400" dirty="0"/>
              <a:t>指向</a:t>
            </a:r>
            <a:r>
              <a:rPr lang="zh-CN" altLang="en-US" sz="1400" b="1" dirty="0"/>
              <a:t>的</a:t>
            </a:r>
            <a:r>
              <a:rPr lang="zh-CN" altLang="en-US" sz="1400" dirty="0"/>
              <a:t>地址        </a:t>
            </a:r>
            <a:endParaRPr lang="en-US" altLang="zh-CN" sz="1400" dirty="0"/>
          </a:p>
          <a:p>
            <a:r>
              <a:rPr lang="zh-CN" altLang="en-US" sz="1400" dirty="0"/>
              <a:t>pmem-&gt;OSMemFreeList = pblk; //</a:t>
            </a:r>
            <a:r>
              <a:rPr lang="en-US" altLang="zh-CN" sz="1400" dirty="0" err="1"/>
              <a:t>FreeList</a:t>
            </a:r>
            <a:r>
              <a:rPr lang="zh-CN" altLang="en-US" sz="1400" dirty="0"/>
              <a:t>指向释放</a:t>
            </a:r>
            <a:r>
              <a:rPr lang="en-US" altLang="zh-CN" sz="1400" dirty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62007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52BCBF-4C6D-4E85-A3D1-A88CF088CF9C}"/>
              </a:ext>
            </a:extLst>
          </p:cNvPr>
          <p:cNvSpPr txBox="1"/>
          <p:nvPr/>
        </p:nvSpPr>
        <p:spPr>
          <a:xfrm>
            <a:off x="764957" y="648070"/>
            <a:ext cx="101471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Ucos</a:t>
            </a:r>
            <a:r>
              <a:rPr lang="zh-CN" altLang="en-US" b="1" dirty="0"/>
              <a:t>使用的内存管理机制比较简单，因此依然有些不足之处</a:t>
            </a:r>
            <a:endParaRPr lang="en-US" altLang="zh-CN" b="1" dirty="0"/>
          </a:p>
          <a:p>
            <a:r>
              <a:rPr lang="zh-CN" altLang="en-US" b="1" dirty="0"/>
              <a:t>问题</a:t>
            </a:r>
            <a:r>
              <a:rPr lang="en-US" altLang="zh-CN" b="1" dirty="0"/>
              <a:t>/</a:t>
            </a:r>
            <a:r>
              <a:rPr lang="zh-CN" altLang="en-US" b="1" dirty="0"/>
              <a:t>不足：</a:t>
            </a:r>
            <a:r>
              <a:rPr lang="zh-CN" altLang="en-US" dirty="0"/>
              <a:t>内存块大小固定，</a:t>
            </a:r>
            <a:r>
              <a:rPr lang="zh-CN" altLang="en-US" b="1" dirty="0"/>
              <a:t>无法分配大于内存块的数据</a:t>
            </a:r>
            <a:r>
              <a:rPr lang="zh-CN" altLang="en-US" dirty="0"/>
              <a:t>，因此在编程前就要规划好分块大小。如果存在两个任务，一个经常申请大内存，一个经常申请小内存，则最好的解决办法是使用两个内存池，一个内存块比较大专门给需要大内存的进程用。一个内存块比较小，给需要小内存块的进程用。这种思路可以避免浪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个人思考（可能视野比较局限）</a:t>
            </a:r>
            <a:r>
              <a:rPr lang="zh-CN" altLang="en-US" dirty="0">
                <a:sym typeface="Wingdings" panose="05000000000000000000" pitchFamily="2" charset="2"/>
              </a:rPr>
              <a:t>：内存碎片化无法彻底解决，只能想办法减少碎片程度。一方面可以通过科学合理的分配内存（伙伴算法），一方面可以通过尽可能的复用（对于多个重复的数据结构，申请一块内存，内存从申请到的内存中获取以尽可能复用，即</a:t>
            </a:r>
            <a:r>
              <a:rPr lang="en-US" altLang="zh-CN" dirty="0">
                <a:sym typeface="Wingdings" panose="05000000000000000000" pitchFamily="2" charset="2"/>
              </a:rPr>
              <a:t>slab</a:t>
            </a:r>
            <a:r>
              <a:rPr lang="zh-CN" altLang="en-US" dirty="0">
                <a:sym typeface="Wingdings" panose="05000000000000000000" pitchFamily="2" charset="2"/>
              </a:rPr>
              <a:t>机制）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988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</TotalTime>
  <Words>385</Words>
  <Application>Microsoft Office PowerPoint</Application>
  <PresentationFormat>宽屏</PresentationFormat>
  <Paragraphs>74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 英豪</dc:creator>
  <cp:lastModifiedBy>岳 英豪</cp:lastModifiedBy>
  <cp:revision>9</cp:revision>
  <dcterms:created xsi:type="dcterms:W3CDTF">2019-07-21T01:57:41Z</dcterms:created>
  <dcterms:modified xsi:type="dcterms:W3CDTF">2019-08-22T13:53:26Z</dcterms:modified>
</cp:coreProperties>
</file>