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F55E0184-618E-4F5D-8F16-F9235F752380}"/>
    <pc:docChg chg="undo custSel addSld modSld">
      <pc:chgData name="yinghao yue" userId="5c988224-90b4-4ba5-a0ae-d3bdbb4ad732" providerId="ADAL" clId="{F55E0184-618E-4F5D-8F16-F9235F752380}" dt="2019-07-21T10:08:46.564" v="1802" actId="5793"/>
      <pc:docMkLst>
        <pc:docMk/>
      </pc:docMkLst>
      <pc:sldChg chg="addSp delSp modSp add">
        <pc:chgData name="yinghao yue" userId="5c988224-90b4-4ba5-a0ae-d3bdbb4ad732" providerId="ADAL" clId="{F55E0184-618E-4F5D-8F16-F9235F752380}" dt="2019-07-21T10:08:46.564" v="1802" actId="5793"/>
        <pc:sldMkLst>
          <pc:docMk/>
          <pc:sldMk cId="854729606" sldId="256"/>
        </pc:sldMkLst>
        <pc:spChg chg="del">
          <ac:chgData name="yinghao yue" userId="5c988224-90b4-4ba5-a0ae-d3bdbb4ad732" providerId="ADAL" clId="{F55E0184-618E-4F5D-8F16-F9235F752380}" dt="2019-07-21T09:31:38.661" v="1" actId="478"/>
          <ac:spMkLst>
            <pc:docMk/>
            <pc:sldMk cId="854729606" sldId="256"/>
            <ac:spMk id="2" creationId="{61BABDC7-B23F-4E15-9B48-41FE4274FA54}"/>
          </ac:spMkLst>
        </pc:spChg>
        <pc:spChg chg="del">
          <ac:chgData name="yinghao yue" userId="5c988224-90b4-4ba5-a0ae-d3bdbb4ad732" providerId="ADAL" clId="{F55E0184-618E-4F5D-8F16-F9235F752380}" dt="2019-07-21T09:31:38.661" v="1" actId="478"/>
          <ac:spMkLst>
            <pc:docMk/>
            <pc:sldMk cId="854729606" sldId="256"/>
            <ac:spMk id="3" creationId="{ABC11237-DCF8-4C44-B221-98EE53DDE546}"/>
          </ac:spMkLst>
        </pc:spChg>
        <pc:spChg chg="add mod">
          <ac:chgData name="yinghao yue" userId="5c988224-90b4-4ba5-a0ae-d3bdbb4ad732" providerId="ADAL" clId="{F55E0184-618E-4F5D-8F16-F9235F752380}" dt="2019-07-21T09:58:58.558" v="1800" actId="20577"/>
          <ac:spMkLst>
            <pc:docMk/>
            <pc:sldMk cId="854729606" sldId="256"/>
            <ac:spMk id="4" creationId="{FDCAEC17-5415-4854-AF9D-567D92032298}"/>
          </ac:spMkLst>
        </pc:spChg>
        <pc:spChg chg="add mod">
          <ac:chgData name="yinghao yue" userId="5c988224-90b4-4ba5-a0ae-d3bdbb4ad732" providerId="ADAL" clId="{F55E0184-618E-4F5D-8F16-F9235F752380}" dt="2019-07-21T10:08:46.564" v="1802" actId="5793"/>
          <ac:spMkLst>
            <pc:docMk/>
            <pc:sldMk cId="854729606" sldId="256"/>
            <ac:spMk id="5" creationId="{83E333A6-E213-4274-8390-BCDF6D164977}"/>
          </ac:spMkLst>
        </pc:spChg>
      </pc:sldChg>
    </pc:docChg>
  </pc:docChgLst>
  <pc:docChgLst>
    <pc:chgData name="yinghao yue" userId="5c988224-90b4-4ba5-a0ae-d3bdbb4ad732" providerId="ADAL" clId="{3BA6BE79-4856-490C-99B4-AF9246280F29}"/>
    <pc:docChg chg="modSld">
      <pc:chgData name="yinghao yue" userId="5c988224-90b4-4ba5-a0ae-d3bdbb4ad732" providerId="ADAL" clId="{3BA6BE79-4856-490C-99B4-AF9246280F29}" dt="2019-08-18T08:22:25.906" v="197"/>
      <pc:docMkLst>
        <pc:docMk/>
      </pc:docMkLst>
      <pc:sldChg chg="modSp">
        <pc:chgData name="yinghao yue" userId="5c988224-90b4-4ba5-a0ae-d3bdbb4ad732" providerId="ADAL" clId="{3BA6BE79-4856-490C-99B4-AF9246280F29}" dt="2019-08-18T08:22:25.906" v="197"/>
        <pc:sldMkLst>
          <pc:docMk/>
          <pc:sldMk cId="854729606" sldId="256"/>
        </pc:sldMkLst>
        <pc:spChg chg="mod">
          <ac:chgData name="yinghao yue" userId="5c988224-90b4-4ba5-a0ae-d3bdbb4ad732" providerId="ADAL" clId="{3BA6BE79-4856-490C-99B4-AF9246280F29}" dt="2019-08-18T08:22:25.906" v="197"/>
          <ac:spMkLst>
            <pc:docMk/>
            <pc:sldMk cId="854729606" sldId="256"/>
            <ac:spMk id="4" creationId="{FDCAEC17-5415-4854-AF9D-567D920322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12A3C-1B2D-4A2F-B6AC-42EE47B5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887A-C6FE-4359-B5E2-431E914C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587BB-B99A-443B-97F9-EDF9C44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BB753-DB4F-49A7-AD08-F632D77F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2D222-B9B5-479D-8EF8-B0A246B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8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CFB3-BCC0-4790-B7AE-C498E3F0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16D5B-C5EC-4F1A-8BB7-5E4D929A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299CE-1B06-4FE6-A289-F28EB523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DB2E-4381-42D9-95A0-DB18B59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61B02-13FB-4E01-A1B6-7855F95E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9C7B1-2728-4C6E-B2E0-B951CE9F1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1F85F-844D-475D-9B6F-CBDFAA7D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86278-353A-4AF4-B63B-7DE5DFB7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77E92-9792-4405-82D4-67E7B777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DC515-9490-490D-A3BF-DD67958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620A-F03B-4F25-8AD0-AB5DB13C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C36C4-14C8-48D6-8F0F-42DDCD61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D462B-6190-4603-84E8-6D977D8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C9FB6-D2EC-4635-8356-9A8E807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E27BE-717A-4585-A18F-C249D418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69A3-F0D6-4E31-BB01-1286C78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35C46-29BF-4C3F-A62B-2CE70A5C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83A72-B170-4CB9-A601-49281CC3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FFBC7-BDF6-4D25-B8A8-28657F84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EC14F-619D-4AD7-A578-A97EBF4A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EDC12-2AD0-444A-98D7-E330DA8A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5490F-957C-430A-A45C-70B15BCB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93E09-DEE2-46F4-8DE4-14C6538A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AD671-3241-4DBD-8CC7-30D7379D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56BC1-0370-4561-96A8-297CD59E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47E48-27E7-4784-B6AD-880A8E7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4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5E50-F12C-46F8-AD63-A4C3C6C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9756B-4E4D-433B-A719-5185E3E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24A17-F560-4CFE-AEFA-53168F98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FCB70E-8A3E-4E3A-BA60-79C7BC7F5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9CB00-8654-4E5B-BAFC-BEA62BE44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23563-02BE-4974-8464-A4C04C44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1EE6DF-9A71-4758-8D53-A44FABA7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DA216-3961-4936-AE94-B8B1997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63D9-D154-40BD-AC19-B9C3EF7D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1F8B0-D6F3-4A55-B229-59201166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CF83E2-063E-4A43-A202-DB27E4DF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CA94B-3BCA-4E84-AA5B-7A651EAA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7A6F6-33F5-4378-AF6E-AB26206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054FD-733E-4E41-980F-29122FE5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451E7-2F4C-4C85-8242-A05A988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2390-1076-4DDD-94B0-582774C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89E36-2D6D-441E-9B6B-47625F27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A862A-50F0-4265-8133-CCA4E71B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CD7F4-5917-425D-AB13-C7940A14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95497-C4DE-45CE-8EDD-B0935CA7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DDAA-811E-47F9-A9FD-31E8D912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A5CD5-DF2D-4439-9FB1-21F2BE41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9F4C5-4713-4E02-B5A4-A5C0E1DC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E2CDF-52BD-493C-B6E2-68F7F4A1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D86E8-FD0C-48AE-8DF2-2D683446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644A8-6F81-46FF-A512-BD31D66C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47786-8633-446A-AF6C-E36B1DB9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9E451-32ED-4648-B2D7-E2E99F6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CC05-DE2C-42ED-BB35-027DE41F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829FC-511E-4A6C-87CC-7463EF293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87F-8C25-4E85-BA9E-2EDD5418E399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87369-2598-4C82-8F6F-59D22C087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82074-185C-4498-B0D8-9A5218E7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6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CAEC17-5415-4854-AF9D-567D92032298}"/>
              </a:ext>
            </a:extLst>
          </p:cNvPr>
          <p:cNvSpPr txBox="1"/>
          <p:nvPr/>
        </p:nvSpPr>
        <p:spPr>
          <a:xfrm>
            <a:off x="1168893" y="585926"/>
            <a:ext cx="9854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时间管理：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/>
              <a:t>背景</a:t>
            </a:r>
            <a:r>
              <a:rPr lang="zh-CN" altLang="en-US" dirty="0"/>
              <a:t>：确保时间的可确定性（非精确性，精确性由硬件保证，如高精度时钟源、</a:t>
            </a:r>
            <a:r>
              <a:rPr lang="zh-CN" altLang="en-US"/>
              <a:t>中断）当然，合理的代码架构也能一定程度上提升精确性。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实现：通过时钟节拍进行控制，时钟节拍由定时器提供，高频节拍提供高精度时间，但使系统负荷增加，</a:t>
            </a:r>
            <a:r>
              <a:rPr lang="en-US" altLang="zh-CN" dirty="0" err="1"/>
              <a:t>uCOS</a:t>
            </a:r>
            <a:r>
              <a:rPr lang="zh-CN" altLang="en-US" dirty="0"/>
              <a:t>推荐</a:t>
            </a:r>
            <a:r>
              <a:rPr lang="en-US" altLang="zh-CN" dirty="0"/>
              <a:t>100Hz</a:t>
            </a:r>
            <a:r>
              <a:rPr lang="zh-CN" altLang="en-US" dirty="0"/>
              <a:t>的时钟源，延时误差为</a:t>
            </a:r>
            <a:r>
              <a:rPr lang="en-US" altLang="zh-CN" dirty="0"/>
              <a:t>1</a:t>
            </a:r>
            <a:r>
              <a:rPr lang="zh-CN" altLang="en-US" dirty="0"/>
              <a:t>个节拍，因此延时</a:t>
            </a:r>
            <a:r>
              <a:rPr lang="en-US" altLang="zh-CN" dirty="0"/>
              <a:t>1</a:t>
            </a:r>
            <a:r>
              <a:rPr lang="zh-CN" altLang="en-US" dirty="0"/>
              <a:t>个节拍可能导致无延时，有点类似数字化中的截断误差。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333A6-E213-4274-8390-BCDF6D164977}"/>
              </a:ext>
            </a:extLst>
          </p:cNvPr>
          <p:cNvSpPr txBox="1"/>
          <p:nvPr/>
        </p:nvSpPr>
        <p:spPr>
          <a:xfrm>
            <a:off x="1168893" y="2593759"/>
            <a:ext cx="9854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Systick</a:t>
            </a:r>
            <a:r>
              <a:rPr lang="zh-CN" altLang="en-US" b="1" dirty="0"/>
              <a:t>定时器：</a:t>
            </a:r>
            <a:endParaRPr lang="en-US" altLang="zh-CN" b="1" dirty="0"/>
          </a:p>
          <a:p>
            <a:r>
              <a:rPr lang="en-US" altLang="zh-CN" dirty="0"/>
              <a:t>	1. </a:t>
            </a:r>
            <a:r>
              <a:rPr lang="zh-CN" altLang="en-US" dirty="0"/>
              <a:t>给所有任务</a:t>
            </a:r>
            <a:r>
              <a:rPr lang="en-US" altLang="zh-CN" dirty="0"/>
              <a:t>TCB</a:t>
            </a:r>
            <a:r>
              <a:rPr lang="zh-CN" altLang="en-US" dirty="0"/>
              <a:t>中的节拍数减</a:t>
            </a:r>
            <a:r>
              <a:rPr lang="en-US" altLang="zh-CN" dirty="0"/>
              <a:t>1</a:t>
            </a:r>
            <a:r>
              <a:rPr lang="zh-CN" altLang="en-US" dirty="0"/>
              <a:t>，并在节拍为</a:t>
            </a:r>
            <a:r>
              <a:rPr lang="en-US" altLang="zh-CN" dirty="0"/>
              <a:t>0</a:t>
            </a:r>
            <a:r>
              <a:rPr lang="zh-CN" altLang="en-US" dirty="0"/>
              <a:t>时设为就绪态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退出中断（检查中断嵌套并调度任务）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延时函数：</a:t>
            </a:r>
            <a:endParaRPr lang="en-US" altLang="zh-CN" b="1" dirty="0"/>
          </a:p>
          <a:p>
            <a:r>
              <a:rPr lang="en-US" altLang="zh-CN" dirty="0"/>
              <a:t>	1. </a:t>
            </a:r>
            <a:r>
              <a:rPr lang="zh-CN" altLang="en-US" dirty="0"/>
              <a:t>挂起当前任务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给当前任务设定延时节拍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任务调度</a:t>
            </a:r>
            <a:endParaRPr lang="en-US" altLang="zh-CN" dirty="0"/>
          </a:p>
          <a:p>
            <a:r>
              <a:rPr lang="zh-CN" altLang="en-US" b="1" dirty="0"/>
              <a:t>空闲任务形态一：</a:t>
            </a:r>
            <a:r>
              <a:rPr lang="en-US" altLang="zh-CN" dirty="0"/>
              <a:t>while(1){ 			</a:t>
            </a:r>
            <a:r>
              <a:rPr lang="zh-CN" altLang="en-US" b="1" dirty="0"/>
              <a:t>形态二：</a:t>
            </a:r>
            <a:r>
              <a:rPr lang="en-US" altLang="zh-CN" dirty="0"/>
              <a:t>while(1){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休眠；</a:t>
            </a:r>
            <a:r>
              <a:rPr lang="en-US" altLang="zh-CN" dirty="0"/>
              <a:t>					1.</a:t>
            </a:r>
            <a:r>
              <a:rPr lang="zh-CN" altLang="en-US" dirty="0"/>
              <a:t>运行统计</a:t>
            </a:r>
            <a:r>
              <a:rPr lang="en-US" altLang="zh-CN" dirty="0"/>
              <a:t>}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任务调度；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7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2</cp:revision>
  <dcterms:created xsi:type="dcterms:W3CDTF">2019-07-21T09:31:34Z</dcterms:created>
  <dcterms:modified xsi:type="dcterms:W3CDTF">2019-08-18T08:22:26Z</dcterms:modified>
</cp:coreProperties>
</file>