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60" r:id="rId4"/>
    <p:sldId id="274" r:id="rId5"/>
    <p:sldId id="273" r:id="rId6"/>
    <p:sldId id="272" r:id="rId7"/>
    <p:sldId id="271" r:id="rId8"/>
    <p:sldId id="270" r:id="rId9"/>
    <p:sldId id="269" r:id="rId10"/>
    <p:sldId id="268" r:id="rId11"/>
    <p:sldId id="267" r:id="rId12"/>
    <p:sldId id="263" r:id="rId13"/>
    <p:sldId id="280" r:id="rId14"/>
    <p:sldId id="275" r:id="rId15"/>
    <p:sldId id="276" r:id="rId16"/>
    <p:sldId id="277" r:id="rId17"/>
    <p:sldId id="278" r:id="rId18"/>
    <p:sldId id="279" r:id="rId19"/>
    <p:sldId id="262" r:id="rId20"/>
    <p:sldId id="257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Tim" userId="5b6780471aaaadef" providerId="LiveId" clId="{813E2617-B150-4D65-874E-995C1D701CA7}"/>
    <pc:docChg chg="undo custSel addSld delSld modSld sldOrd">
      <pc:chgData name="Yang Tim" userId="5b6780471aaaadef" providerId="LiveId" clId="{813E2617-B150-4D65-874E-995C1D701CA7}" dt="2018-05-12T08:43:00.808" v="6746" actId="14100"/>
      <pc:docMkLst>
        <pc:docMk/>
      </pc:docMkLst>
      <pc:sldChg chg="modSp add">
        <pc:chgData name="Yang Tim" userId="5b6780471aaaadef" providerId="LiveId" clId="{813E2617-B150-4D65-874E-995C1D701CA7}" dt="2018-05-12T08:12:26.672" v="6622"/>
        <pc:sldMkLst>
          <pc:docMk/>
          <pc:sldMk cId="1368887599" sldId="256"/>
        </pc:sldMkLst>
        <pc:spChg chg="mod">
          <ac:chgData name="Yang Tim" userId="5b6780471aaaadef" providerId="LiveId" clId="{813E2617-B150-4D65-874E-995C1D701CA7}" dt="2018-05-12T08:12:26.672" v="6622"/>
          <ac:spMkLst>
            <pc:docMk/>
            <pc:sldMk cId="1368887599" sldId="256"/>
            <ac:spMk id="2" creationId="{DBF6A816-B2E9-422B-85F4-AB41C2FA3890}"/>
          </ac:spMkLst>
        </pc:spChg>
        <pc:spChg chg="mod">
          <ac:chgData name="Yang Tim" userId="5b6780471aaaadef" providerId="LiveId" clId="{813E2617-B150-4D65-874E-995C1D701CA7}" dt="2018-05-07T01:47:35.295" v="5919" actId="1076"/>
          <ac:spMkLst>
            <pc:docMk/>
            <pc:sldMk cId="1368887599" sldId="256"/>
            <ac:spMk id="3" creationId="{99466131-95F0-425A-956A-56A1F293325C}"/>
          </ac:spMkLst>
        </pc:spChg>
      </pc:sldChg>
      <pc:sldChg chg="modSp ord">
        <pc:chgData name="Yang Tim" userId="5b6780471aaaadef" providerId="LiveId" clId="{813E2617-B150-4D65-874E-995C1D701CA7}" dt="2018-05-07T01:52:44.353" v="6270" actId="14100"/>
        <pc:sldMkLst>
          <pc:docMk/>
          <pc:sldMk cId="3384937136" sldId="257"/>
        </pc:sldMkLst>
        <pc:spChg chg="mod">
          <ac:chgData name="Yang Tim" userId="5b6780471aaaadef" providerId="LiveId" clId="{813E2617-B150-4D65-874E-995C1D701CA7}" dt="2018-05-07T01:52:44.353" v="6270" actId="14100"/>
          <ac:spMkLst>
            <pc:docMk/>
            <pc:sldMk cId="3384937136" sldId="257"/>
            <ac:spMk id="5" creationId="{138D97C2-58B9-4D34-9E99-D32BB64B5C87}"/>
          </ac:spMkLst>
        </pc:spChg>
      </pc:sldChg>
      <pc:sldChg chg="modSp ord">
        <pc:chgData name="Yang Tim" userId="5b6780471aaaadef" providerId="LiveId" clId="{813E2617-B150-4D65-874E-995C1D701CA7}" dt="2018-05-12T08:43:00.808" v="6746" actId="14100"/>
        <pc:sldMkLst>
          <pc:docMk/>
          <pc:sldMk cId="3808883281" sldId="258"/>
        </pc:sldMkLst>
        <pc:spChg chg="mod">
          <ac:chgData name="Yang Tim" userId="5b6780471aaaadef" providerId="LiveId" clId="{813E2617-B150-4D65-874E-995C1D701CA7}" dt="2018-05-12T08:43:00.808" v="6746" actId="14100"/>
          <ac:spMkLst>
            <pc:docMk/>
            <pc:sldMk cId="3808883281" sldId="258"/>
            <ac:spMk id="3" creationId="{578B5024-F57A-4B11-8E6D-CBCA897B8805}"/>
          </ac:spMkLst>
        </pc:spChg>
      </pc:sldChg>
      <pc:sldChg chg="addSp delSp modSp">
        <pc:chgData name="Yang Tim" userId="5b6780471aaaadef" providerId="LiveId" clId="{813E2617-B150-4D65-874E-995C1D701CA7}" dt="2018-05-12T08:42:24.536" v="6744" actId="27636"/>
        <pc:sldMkLst>
          <pc:docMk/>
          <pc:sldMk cId="575141198" sldId="260"/>
        </pc:sldMkLst>
        <pc:spChg chg="mod">
          <ac:chgData name="Yang Tim" userId="5b6780471aaaadef" providerId="LiveId" clId="{813E2617-B150-4D65-874E-995C1D701CA7}" dt="2018-05-12T08:42:24.536" v="6744" actId="27636"/>
          <ac:spMkLst>
            <pc:docMk/>
            <pc:sldMk cId="575141198" sldId="260"/>
            <ac:spMk id="3" creationId="{CC74E57D-B325-49DF-A87B-AD8BCE7B47D9}"/>
          </ac:spMkLst>
        </pc:spChg>
        <pc:spChg chg="add del">
          <ac:chgData name="Yang Tim" userId="5b6780471aaaadef" providerId="LiveId" clId="{813E2617-B150-4D65-874E-995C1D701CA7}" dt="2018-05-07T02:02:38.385" v="6423" actId="404"/>
          <ac:spMkLst>
            <pc:docMk/>
            <pc:sldMk cId="575141198" sldId="260"/>
            <ac:spMk id="7" creationId="{8D1188E1-8772-4236-8C45-C8CE1CC98E19}"/>
          </ac:spMkLst>
        </pc:spChg>
        <pc:picChg chg="add mod">
          <ac:chgData name="Yang Tim" userId="5b6780471aaaadef" providerId="LiveId" clId="{813E2617-B150-4D65-874E-995C1D701CA7}" dt="2018-05-12T08:14:43.319" v="6628" actId="1076"/>
          <ac:picMkLst>
            <pc:docMk/>
            <pc:sldMk cId="575141198" sldId="260"/>
            <ac:picMk id="2" creationId="{76B1EC44-49AD-4363-B838-B87A1548AF1D}"/>
          </ac:picMkLst>
        </pc:picChg>
        <pc:picChg chg="add del mod">
          <ac:chgData name="Yang Tim" userId="5b6780471aaaadef" providerId="LiveId" clId="{813E2617-B150-4D65-874E-995C1D701CA7}" dt="2018-05-07T02:00:53.790" v="6343" actId="478"/>
          <ac:picMkLst>
            <pc:docMk/>
            <pc:sldMk cId="575141198" sldId="260"/>
            <ac:picMk id="2" creationId="{912A1E8D-96B8-41B1-9228-709E3673D103}"/>
          </ac:picMkLst>
        </pc:picChg>
        <pc:picChg chg="add del">
          <ac:chgData name="Yang Tim" userId="5b6780471aaaadef" providerId="LiveId" clId="{813E2617-B150-4D65-874E-995C1D701CA7}" dt="2018-05-12T08:41:31.475" v="6726"/>
          <ac:picMkLst>
            <pc:docMk/>
            <pc:sldMk cId="575141198" sldId="260"/>
            <ac:picMk id="4" creationId="{2E67E560-7832-4408-9BC8-43D9CF37C5AA}"/>
          </ac:picMkLst>
        </pc:picChg>
        <pc:picChg chg="del mod">
          <ac:chgData name="Yang Tim" userId="5b6780471aaaadef" providerId="LiveId" clId="{813E2617-B150-4D65-874E-995C1D701CA7}" dt="2018-05-07T01:58:42.998" v="6336" actId="478"/>
          <ac:picMkLst>
            <pc:docMk/>
            <pc:sldMk cId="575141198" sldId="260"/>
            <ac:picMk id="4" creationId="{32457851-5448-4229-BE7D-C66E31EAD9F3}"/>
          </ac:picMkLst>
        </pc:picChg>
        <pc:picChg chg="add mod ord">
          <ac:chgData name="Yang Tim" userId="5b6780471aaaadef" providerId="LiveId" clId="{813E2617-B150-4D65-874E-995C1D701CA7}" dt="2018-05-12T08:42:17.758" v="6742" actId="1076"/>
          <ac:picMkLst>
            <pc:docMk/>
            <pc:sldMk cId="575141198" sldId="260"/>
            <ac:picMk id="5" creationId="{E887945C-609C-4AB7-A13B-38A20FC04B0E}"/>
          </ac:picMkLst>
        </pc:picChg>
        <pc:picChg chg="add mod ord">
          <ac:chgData name="Yang Tim" userId="5b6780471aaaadef" providerId="LiveId" clId="{813E2617-B150-4D65-874E-995C1D701CA7}" dt="2018-05-12T08:41:34.028" v="6727" actId="167"/>
          <ac:picMkLst>
            <pc:docMk/>
            <pc:sldMk cId="575141198" sldId="260"/>
            <ac:picMk id="6" creationId="{347A8F3B-52DB-4146-96AA-6FD7D90554B4}"/>
          </ac:picMkLst>
        </pc:picChg>
        <pc:picChg chg="add del mod">
          <ac:chgData name="Yang Tim" userId="5b6780471aaaadef" providerId="LiveId" clId="{813E2617-B150-4D65-874E-995C1D701CA7}" dt="2018-05-07T02:08:03.591" v="6448" actId="478"/>
          <ac:picMkLst>
            <pc:docMk/>
            <pc:sldMk cId="575141198" sldId="260"/>
            <ac:picMk id="8" creationId="{193EEA7D-9238-4D27-ABF8-3B4194D78188}"/>
          </ac:picMkLst>
        </pc:picChg>
      </pc:sldChg>
      <pc:sldChg chg="addSp delSp modSp ord">
        <pc:chgData name="Yang Tim" userId="5b6780471aaaadef" providerId="LiveId" clId="{813E2617-B150-4D65-874E-995C1D701CA7}" dt="2018-05-07T01:58:11.319" v="6335" actId="1076"/>
        <pc:sldMkLst>
          <pc:docMk/>
          <pc:sldMk cId="2811541721" sldId="262"/>
        </pc:sldMkLst>
        <pc:spChg chg="del">
          <ac:chgData name="Yang Tim" userId="5b6780471aaaadef" providerId="LiveId" clId="{813E2617-B150-4D65-874E-995C1D701CA7}" dt="2018-05-07T01:57:49.288" v="6329" actId="478"/>
          <ac:spMkLst>
            <pc:docMk/>
            <pc:sldMk cId="2811541721" sldId="262"/>
            <ac:spMk id="2" creationId="{B9BAC099-93A0-4C17-B9A6-61FFCC27FE72}"/>
          </ac:spMkLst>
        </pc:spChg>
        <pc:spChg chg="del mod">
          <ac:chgData name="Yang Tim" userId="5b6780471aaaadef" providerId="LiveId" clId="{813E2617-B150-4D65-874E-995C1D701CA7}" dt="2018-05-07T01:57:45.239" v="6328" actId="1076"/>
          <ac:spMkLst>
            <pc:docMk/>
            <pc:sldMk cId="2811541721" sldId="262"/>
            <ac:spMk id="3" creationId="{4A78CABB-62CE-40A4-ABDC-FE72B2D92F8D}"/>
          </ac:spMkLst>
        </pc:spChg>
        <pc:picChg chg="add mod">
          <ac:chgData name="Yang Tim" userId="5b6780471aaaadef" providerId="LiveId" clId="{813E2617-B150-4D65-874E-995C1D701CA7}" dt="2018-05-07T01:58:11.319" v="6335" actId="1076"/>
          <ac:picMkLst>
            <pc:docMk/>
            <pc:sldMk cId="2811541721" sldId="262"/>
            <ac:picMk id="11266" creationId="{063D7945-3A2D-4C36-8D36-0C0A1DC94A12}"/>
          </ac:picMkLst>
        </pc:picChg>
      </pc:sldChg>
      <pc:sldChg chg="addSp delSp modSp add ord">
        <pc:chgData name="Yang Tim" userId="5b6780471aaaadef" providerId="LiveId" clId="{813E2617-B150-4D65-874E-995C1D701CA7}" dt="2018-05-12T08:39:34.129" v="6713" actId="20577"/>
        <pc:sldMkLst>
          <pc:docMk/>
          <pc:sldMk cId="4243697792" sldId="263"/>
        </pc:sldMkLst>
        <pc:spChg chg="mod">
          <ac:chgData name="Yang Tim" userId="5b6780471aaaadef" providerId="LiveId" clId="{813E2617-B150-4D65-874E-995C1D701CA7}" dt="2018-05-12T08:39:34.129" v="6713" actId="20577"/>
          <ac:spMkLst>
            <pc:docMk/>
            <pc:sldMk cId="4243697792" sldId="263"/>
            <ac:spMk id="2" creationId="{31529393-2859-4CE3-8E2C-DE1024BF0F70}"/>
          </ac:spMkLst>
        </pc:spChg>
        <pc:spChg chg="del mod">
          <ac:chgData name="Yang Tim" userId="5b6780471aaaadef" providerId="LiveId" clId="{813E2617-B150-4D65-874E-995C1D701CA7}" dt="2018-05-06T05:30:51.489" v="48"/>
          <ac:spMkLst>
            <pc:docMk/>
            <pc:sldMk cId="4243697792" sldId="263"/>
            <ac:spMk id="3" creationId="{11DB1619-284B-42B8-9CBA-FB5AE7B705C1}"/>
          </ac:spMkLst>
        </pc:spChg>
        <pc:spChg chg="add mod">
          <ac:chgData name="Yang Tim" userId="5b6780471aaaadef" providerId="LiveId" clId="{813E2617-B150-4D65-874E-995C1D701CA7}" dt="2018-05-06T05:33:57.725" v="247" actId="1076"/>
          <ac:spMkLst>
            <pc:docMk/>
            <pc:sldMk cId="4243697792" sldId="263"/>
            <ac:spMk id="5" creationId="{D3E7269D-9F2A-4697-AF6D-A3FC7A01392C}"/>
          </ac:spMkLst>
        </pc:spChg>
        <pc:spChg chg="add del">
          <ac:chgData name="Yang Tim" userId="5b6780471aaaadef" providerId="LiveId" clId="{813E2617-B150-4D65-874E-995C1D701CA7}" dt="2018-05-06T06:00:50.160" v="381"/>
          <ac:spMkLst>
            <pc:docMk/>
            <pc:sldMk cId="4243697792" sldId="263"/>
            <ac:spMk id="6" creationId="{8873DC35-BCFC-42DD-9A1F-F606A1FC4431}"/>
          </ac:spMkLst>
        </pc:spChg>
        <pc:picChg chg="add mod ord">
          <ac:chgData name="Yang Tim" userId="5b6780471aaaadef" providerId="LiveId" clId="{813E2617-B150-4D65-874E-995C1D701CA7}" dt="2018-05-07T01:47:53.936" v="5922" actId="1076"/>
          <ac:picMkLst>
            <pc:docMk/>
            <pc:sldMk cId="4243697792" sldId="263"/>
            <ac:picMk id="4" creationId="{D3144D9A-BC29-4754-A178-6A4F5CABB393}"/>
          </ac:picMkLst>
        </pc:picChg>
      </pc:sldChg>
      <pc:sldChg chg="addSp delSp modSp add ord">
        <pc:chgData name="Yang Tim" userId="5b6780471aaaadef" providerId="LiveId" clId="{813E2617-B150-4D65-874E-995C1D701CA7}" dt="2018-05-07T02:09:33.982" v="6455"/>
        <pc:sldMkLst>
          <pc:docMk/>
          <pc:sldMk cId="3803146644" sldId="267"/>
        </pc:sldMkLst>
        <pc:spChg chg="mod">
          <ac:chgData name="Yang Tim" userId="5b6780471aaaadef" providerId="LiveId" clId="{813E2617-B150-4D65-874E-995C1D701CA7}" dt="2018-05-07T01:41:32.371" v="5779" actId="14100"/>
          <ac:spMkLst>
            <pc:docMk/>
            <pc:sldMk cId="3803146644" sldId="267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6T06:11:32.920" v="746" actId="14100"/>
          <ac:spMkLst>
            <pc:docMk/>
            <pc:sldMk cId="3803146644" sldId="267"/>
            <ac:spMk id="5" creationId="{D3E7269D-9F2A-4697-AF6D-A3FC7A01392C}"/>
          </ac:spMkLst>
        </pc:spChg>
        <pc:spChg chg="add del mod">
          <ac:chgData name="Yang Tim" userId="5b6780471aaaadef" providerId="LiveId" clId="{813E2617-B150-4D65-874E-995C1D701CA7}" dt="2018-05-06T06:01:21.339" v="388" actId="478"/>
          <ac:spMkLst>
            <pc:docMk/>
            <pc:sldMk cId="3803146644" sldId="267"/>
            <ac:spMk id="6" creationId="{F59BE41E-7EB2-4333-B19E-9629E0931AF9}"/>
          </ac:spMkLst>
        </pc:spChg>
        <pc:spChg chg="add del mod ord">
          <ac:chgData name="Yang Tim" userId="5b6780471aaaadef" providerId="LiveId" clId="{813E2617-B150-4D65-874E-995C1D701CA7}" dt="2018-05-06T06:08:05.001" v="565" actId="478"/>
          <ac:spMkLst>
            <pc:docMk/>
            <pc:sldMk cId="3803146644" sldId="267"/>
            <ac:spMk id="8" creationId="{9CBF8BAF-4A83-45C9-8849-735F4B43404D}"/>
          </ac:spMkLst>
        </pc:spChg>
        <pc:picChg chg="del">
          <ac:chgData name="Yang Tim" userId="5b6780471aaaadef" providerId="LiveId" clId="{813E2617-B150-4D65-874E-995C1D701CA7}" dt="2018-05-06T06:01:08.550" v="385" actId="478"/>
          <ac:picMkLst>
            <pc:docMk/>
            <pc:sldMk cId="3803146644" sldId="267"/>
            <ac:picMk id="4" creationId="{D3144D9A-BC29-4754-A178-6A4F5CABB393}"/>
          </ac:picMkLst>
        </pc:picChg>
        <pc:picChg chg="add mod ord">
          <ac:chgData name="Yang Tim" userId="5b6780471aaaadef" providerId="LiveId" clId="{813E2617-B150-4D65-874E-995C1D701CA7}" dt="2018-05-07T01:47:49.563" v="5921" actId="1076"/>
          <ac:picMkLst>
            <pc:docMk/>
            <pc:sldMk cId="3803146644" sldId="267"/>
            <ac:picMk id="7" creationId="{4503BE54-0F43-4C5F-B41F-04A890B8996A}"/>
          </ac:picMkLst>
        </pc:picChg>
      </pc:sldChg>
      <pc:sldChg chg="addSp delSp modSp add ord">
        <pc:chgData name="Yang Tim" userId="5b6780471aaaadef" providerId="LiveId" clId="{813E2617-B150-4D65-874E-995C1D701CA7}" dt="2018-05-07T02:10:15.398" v="6460"/>
        <pc:sldMkLst>
          <pc:docMk/>
          <pc:sldMk cId="1504678203" sldId="268"/>
        </pc:sldMkLst>
        <pc:spChg chg="mod">
          <ac:chgData name="Yang Tim" userId="5b6780471aaaadef" providerId="LiveId" clId="{813E2617-B150-4D65-874E-995C1D701CA7}" dt="2018-05-07T01:41:08.408" v="5775" actId="108"/>
          <ac:spMkLst>
            <pc:docMk/>
            <pc:sldMk cId="1504678203" sldId="268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6T08:37:12.787" v="981" actId="20577"/>
          <ac:spMkLst>
            <pc:docMk/>
            <pc:sldMk cId="1504678203" sldId="268"/>
            <ac:spMk id="5" creationId="{D3E7269D-9F2A-4697-AF6D-A3FC7A01392C}"/>
          </ac:spMkLst>
        </pc:spChg>
        <pc:spChg chg="add del">
          <ac:chgData name="Yang Tim" userId="5b6780471aaaadef" providerId="LiveId" clId="{813E2617-B150-4D65-874E-995C1D701CA7}" dt="2018-05-07T01:40:38.798" v="5768" actId="478"/>
          <ac:spMkLst>
            <pc:docMk/>
            <pc:sldMk cId="1504678203" sldId="268"/>
            <ac:spMk id="6" creationId="{4EBC6F25-451C-4568-A4F4-654070D93E98}"/>
          </ac:spMkLst>
        </pc:spChg>
        <pc:picChg chg="add mod ord">
          <ac:chgData name="Yang Tim" userId="5b6780471aaaadef" providerId="LiveId" clId="{813E2617-B150-4D65-874E-995C1D701CA7}" dt="2018-05-07T01:47:57.594" v="5923" actId="1076"/>
          <ac:picMkLst>
            <pc:docMk/>
            <pc:sldMk cId="1504678203" sldId="268"/>
            <ac:picMk id="3" creationId="{E69FB448-72A7-412A-A395-A52193B88CED}"/>
          </ac:picMkLst>
        </pc:picChg>
        <pc:picChg chg="add del">
          <ac:chgData name="Yang Tim" userId="5b6780471aaaadef" providerId="LiveId" clId="{813E2617-B150-4D65-874E-995C1D701CA7}" dt="2018-05-06T06:16:36.239" v="752"/>
          <ac:picMkLst>
            <pc:docMk/>
            <pc:sldMk cId="1504678203" sldId="268"/>
            <ac:picMk id="4" creationId="{5096D73C-4A97-4168-824D-12F5ABE192C6}"/>
          </ac:picMkLst>
        </pc:picChg>
        <pc:picChg chg="del">
          <ac:chgData name="Yang Tim" userId="5b6780471aaaadef" providerId="LiveId" clId="{813E2617-B150-4D65-874E-995C1D701CA7}" dt="2018-05-06T06:16:25.686" v="749" actId="478"/>
          <ac:picMkLst>
            <pc:docMk/>
            <pc:sldMk cId="1504678203" sldId="268"/>
            <ac:picMk id="7" creationId="{4503BE54-0F43-4C5F-B41F-04A890B8996A}"/>
          </ac:picMkLst>
        </pc:picChg>
      </pc:sldChg>
      <pc:sldChg chg="addSp delSp modSp add ord">
        <pc:chgData name="Yang Tim" userId="5b6780471aaaadef" providerId="LiveId" clId="{813E2617-B150-4D65-874E-995C1D701CA7}" dt="2018-05-12T08:34:59.410" v="6710" actId="1076"/>
        <pc:sldMkLst>
          <pc:docMk/>
          <pc:sldMk cId="3647927522" sldId="269"/>
        </pc:sldMkLst>
        <pc:spChg chg="mod">
          <ac:chgData name="Yang Tim" userId="5b6780471aaaadef" providerId="LiveId" clId="{813E2617-B150-4D65-874E-995C1D701CA7}" dt="2018-05-07T01:41:03.188" v="5774" actId="108"/>
          <ac:spMkLst>
            <pc:docMk/>
            <pc:sldMk cId="3647927522" sldId="269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12T08:34:59.410" v="6710" actId="1076"/>
          <ac:spMkLst>
            <pc:docMk/>
            <pc:sldMk cId="3647927522" sldId="269"/>
            <ac:spMk id="5" creationId="{D3E7269D-9F2A-4697-AF6D-A3FC7A01392C}"/>
          </ac:spMkLst>
        </pc:spChg>
        <pc:spChg chg="del">
          <ac:chgData name="Yang Tim" userId="5b6780471aaaadef" providerId="LiveId" clId="{813E2617-B150-4D65-874E-995C1D701CA7}" dt="2018-05-06T08:39:11.358" v="988" actId="478"/>
          <ac:spMkLst>
            <pc:docMk/>
            <pc:sldMk cId="3647927522" sldId="269"/>
            <ac:spMk id="6" creationId="{4EBC6F25-451C-4568-A4F4-654070D93E98}"/>
          </ac:spMkLst>
        </pc:spChg>
        <pc:picChg chg="del">
          <ac:chgData name="Yang Tim" userId="5b6780471aaaadef" providerId="LiveId" clId="{813E2617-B150-4D65-874E-995C1D701CA7}" dt="2018-05-06T08:41:00.256" v="991" actId="478"/>
          <ac:picMkLst>
            <pc:docMk/>
            <pc:sldMk cId="3647927522" sldId="269"/>
            <ac:picMk id="3" creationId="{E69FB448-72A7-412A-A395-A52193B88CED}"/>
          </ac:picMkLst>
        </pc:picChg>
        <pc:picChg chg="add mod ord">
          <ac:chgData name="Yang Tim" userId="5b6780471aaaadef" providerId="LiveId" clId="{813E2617-B150-4D65-874E-995C1D701CA7}" dt="2018-05-06T08:54:31.534" v="1493" actId="167"/>
          <ac:picMkLst>
            <pc:docMk/>
            <pc:sldMk cId="3647927522" sldId="269"/>
            <ac:picMk id="4" creationId="{4814BB1D-4A57-45A0-BF4F-B38498482EC7}"/>
          </ac:picMkLst>
        </pc:picChg>
      </pc:sldChg>
      <pc:sldChg chg="addSp delSp modSp add ord">
        <pc:chgData name="Yang Tim" userId="5b6780471aaaadef" providerId="LiveId" clId="{813E2617-B150-4D65-874E-995C1D701CA7}" dt="2018-05-07T01:42:07.354" v="5785" actId="1076"/>
        <pc:sldMkLst>
          <pc:docMk/>
          <pc:sldMk cId="2549326943" sldId="270"/>
        </pc:sldMkLst>
        <pc:spChg chg="mod">
          <ac:chgData name="Yang Tim" userId="5b6780471aaaadef" providerId="LiveId" clId="{813E2617-B150-4D65-874E-995C1D701CA7}" dt="2018-05-07T01:40:18.456" v="5764" actId="14100"/>
          <ac:spMkLst>
            <pc:docMk/>
            <pc:sldMk cId="2549326943" sldId="270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42:07.354" v="5785" actId="1076"/>
          <ac:spMkLst>
            <pc:docMk/>
            <pc:sldMk cId="2549326943" sldId="270"/>
            <ac:spMk id="5" creationId="{D3E7269D-9F2A-4697-AF6D-A3FC7A01392C}"/>
          </ac:spMkLst>
        </pc:spChg>
        <pc:spChg chg="add del">
          <ac:chgData name="Yang Tim" userId="5b6780471aaaadef" providerId="LiveId" clId="{813E2617-B150-4D65-874E-995C1D701CA7}" dt="2018-05-06T09:06:15.574" v="1694" actId="1076"/>
          <ac:spMkLst>
            <pc:docMk/>
            <pc:sldMk cId="2549326943" sldId="270"/>
            <ac:spMk id="6" creationId="{F9D99B2C-BD98-48BE-BE82-9DBAF6BE43F2}"/>
          </ac:spMkLst>
        </pc:spChg>
        <pc:spChg chg="add del">
          <ac:chgData name="Yang Tim" userId="5b6780471aaaadef" providerId="LiveId" clId="{813E2617-B150-4D65-874E-995C1D701CA7}" dt="2018-05-06T09:06:19.727" v="1696" actId="1076"/>
          <ac:spMkLst>
            <pc:docMk/>
            <pc:sldMk cId="2549326943" sldId="270"/>
            <ac:spMk id="7" creationId="{38D279DE-3FBF-44CB-B115-361714EE7127}"/>
          </ac:spMkLst>
        </pc:spChg>
        <pc:picChg chg="add mod ord">
          <ac:chgData name="Yang Tim" userId="5b6780471aaaadef" providerId="LiveId" clId="{813E2617-B150-4D65-874E-995C1D701CA7}" dt="2018-05-07T01:42:03.712" v="5784" actId="1076"/>
          <ac:picMkLst>
            <pc:docMk/>
            <pc:sldMk cId="2549326943" sldId="270"/>
            <ac:picMk id="3" creationId="{A1518CB8-E6E2-417C-B05D-56502861D330}"/>
          </ac:picMkLst>
        </pc:picChg>
        <pc:picChg chg="del ord">
          <ac:chgData name="Yang Tim" userId="5b6780471aaaadef" providerId="LiveId" clId="{813E2617-B150-4D65-874E-995C1D701CA7}" dt="2018-05-06T08:55:07.064" v="1494" actId="478"/>
          <ac:picMkLst>
            <pc:docMk/>
            <pc:sldMk cId="2549326943" sldId="270"/>
            <ac:picMk id="4" creationId="{4814BB1D-4A57-45A0-BF4F-B38498482EC7}"/>
          </ac:picMkLst>
        </pc:picChg>
      </pc:sldChg>
      <pc:sldChg chg="addSp delSp modSp add ord">
        <pc:chgData name="Yang Tim" userId="5b6780471aaaadef" providerId="LiveId" clId="{813E2617-B150-4D65-874E-995C1D701CA7}" dt="2018-05-07T02:09:49.828" v="6458"/>
        <pc:sldMkLst>
          <pc:docMk/>
          <pc:sldMk cId="3108042003" sldId="271"/>
        </pc:sldMkLst>
        <pc:spChg chg="mod">
          <ac:chgData name="Yang Tim" userId="5b6780471aaaadef" providerId="LiveId" clId="{813E2617-B150-4D65-874E-995C1D701CA7}" dt="2018-05-07T01:40:07.160" v="5762" actId="14100"/>
          <ac:spMkLst>
            <pc:docMk/>
            <pc:sldMk cId="3108042003" sldId="271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42:19.312" v="5787" actId="1076"/>
          <ac:spMkLst>
            <pc:docMk/>
            <pc:sldMk cId="3108042003" sldId="271"/>
            <ac:spMk id="5" creationId="{D3E7269D-9F2A-4697-AF6D-A3FC7A01392C}"/>
          </ac:spMkLst>
        </pc:spChg>
        <pc:picChg chg="del">
          <ac:chgData name="Yang Tim" userId="5b6780471aaaadef" providerId="LiveId" clId="{813E2617-B150-4D65-874E-995C1D701CA7}" dt="2018-05-06T09:14:20.146" v="1725" actId="478"/>
          <ac:picMkLst>
            <pc:docMk/>
            <pc:sldMk cId="3108042003" sldId="271"/>
            <ac:picMk id="3" creationId="{A1518CB8-E6E2-417C-B05D-56502861D330}"/>
          </ac:picMkLst>
        </pc:picChg>
        <pc:picChg chg="add mod ord">
          <ac:chgData name="Yang Tim" userId="5b6780471aaaadef" providerId="LiveId" clId="{813E2617-B150-4D65-874E-995C1D701CA7}" dt="2018-05-07T01:42:16.373" v="5786" actId="1076"/>
          <ac:picMkLst>
            <pc:docMk/>
            <pc:sldMk cId="3108042003" sldId="271"/>
            <ac:picMk id="4" creationId="{64E33D6C-A19F-4294-9791-FFC1DA761D77}"/>
          </ac:picMkLst>
        </pc:picChg>
      </pc:sldChg>
      <pc:sldChg chg="addSp delSp modSp add ord">
        <pc:chgData name="Yang Tim" userId="5b6780471aaaadef" providerId="LiveId" clId="{813E2617-B150-4D65-874E-995C1D701CA7}" dt="2018-05-07T02:10:57.278" v="6466" actId="20577"/>
        <pc:sldMkLst>
          <pc:docMk/>
          <pc:sldMk cId="3639963605" sldId="272"/>
        </pc:sldMkLst>
        <pc:spChg chg="mod">
          <ac:chgData name="Yang Tim" userId="5b6780471aaaadef" providerId="LiveId" clId="{813E2617-B150-4D65-874E-995C1D701CA7}" dt="2018-05-07T02:10:57.278" v="6466" actId="20577"/>
          <ac:spMkLst>
            <pc:docMk/>
            <pc:sldMk cId="3639963605" sldId="272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42:31.448" v="5789" actId="1076"/>
          <ac:spMkLst>
            <pc:docMk/>
            <pc:sldMk cId="3639963605" sldId="272"/>
            <ac:spMk id="5" creationId="{D3E7269D-9F2A-4697-AF6D-A3FC7A01392C}"/>
          </ac:spMkLst>
        </pc:spChg>
        <pc:picChg chg="add mod ord">
          <ac:chgData name="Yang Tim" userId="5b6780471aaaadef" providerId="LiveId" clId="{813E2617-B150-4D65-874E-995C1D701CA7}" dt="2018-05-07T01:42:32.909" v="5790" actId="1076"/>
          <ac:picMkLst>
            <pc:docMk/>
            <pc:sldMk cId="3639963605" sldId="272"/>
            <ac:picMk id="3" creationId="{7BF8B9CB-D581-4C8A-AF9A-36EB1536861F}"/>
          </ac:picMkLst>
        </pc:picChg>
        <pc:picChg chg="del mod">
          <ac:chgData name="Yang Tim" userId="5b6780471aaaadef" providerId="LiveId" clId="{813E2617-B150-4D65-874E-995C1D701CA7}" dt="2018-05-06T09:32:13.641" v="2221" actId="478"/>
          <ac:picMkLst>
            <pc:docMk/>
            <pc:sldMk cId="3639963605" sldId="272"/>
            <ac:picMk id="4" creationId="{64E33D6C-A19F-4294-9791-FFC1DA761D77}"/>
          </ac:picMkLst>
        </pc:picChg>
      </pc:sldChg>
      <pc:sldChg chg="addSp delSp modSp add ord">
        <pc:chgData name="Yang Tim" userId="5b6780471aaaadef" providerId="LiveId" clId="{813E2617-B150-4D65-874E-995C1D701CA7}" dt="2018-05-07T02:09:24.408" v="6454"/>
        <pc:sldMkLst>
          <pc:docMk/>
          <pc:sldMk cId="596642427" sldId="273"/>
        </pc:sldMkLst>
        <pc:spChg chg="mod">
          <ac:chgData name="Yang Tim" userId="5b6780471aaaadef" providerId="LiveId" clId="{813E2617-B150-4D65-874E-995C1D701CA7}" dt="2018-05-07T01:39:35.117" v="5758" actId="1076"/>
          <ac:spMkLst>
            <pc:docMk/>
            <pc:sldMk cId="596642427" sldId="273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42:51.121" v="5795" actId="14100"/>
          <ac:spMkLst>
            <pc:docMk/>
            <pc:sldMk cId="596642427" sldId="273"/>
            <ac:spMk id="5" creationId="{D3E7269D-9F2A-4697-AF6D-A3FC7A01392C}"/>
          </ac:spMkLst>
        </pc:spChg>
        <pc:picChg chg="del">
          <ac:chgData name="Yang Tim" userId="5b6780471aaaadef" providerId="LiveId" clId="{813E2617-B150-4D65-874E-995C1D701CA7}" dt="2018-05-06T11:03:55.086" v="2361" actId="478"/>
          <ac:picMkLst>
            <pc:docMk/>
            <pc:sldMk cId="596642427" sldId="273"/>
            <ac:picMk id="3" creationId="{7BF8B9CB-D581-4C8A-AF9A-36EB1536861F}"/>
          </ac:picMkLst>
        </pc:picChg>
        <pc:picChg chg="add mod ord">
          <ac:chgData name="Yang Tim" userId="5b6780471aaaadef" providerId="LiveId" clId="{813E2617-B150-4D65-874E-995C1D701CA7}" dt="2018-05-07T01:42:39.526" v="5792" actId="1076"/>
          <ac:picMkLst>
            <pc:docMk/>
            <pc:sldMk cId="596642427" sldId="273"/>
            <ac:picMk id="4" creationId="{53C6218B-DFC8-4A03-9503-7CB3B805292C}"/>
          </ac:picMkLst>
        </pc:picChg>
      </pc:sldChg>
      <pc:sldChg chg="addSp delSp modSp add ord">
        <pc:chgData name="Yang Tim" userId="5b6780471aaaadef" providerId="LiveId" clId="{813E2617-B150-4D65-874E-995C1D701CA7}" dt="2018-05-12T08:18:17.613" v="6708"/>
        <pc:sldMkLst>
          <pc:docMk/>
          <pc:sldMk cId="4162713179" sldId="274"/>
        </pc:sldMkLst>
        <pc:spChg chg="mod">
          <ac:chgData name="Yang Tim" userId="5b6780471aaaadef" providerId="LiveId" clId="{813E2617-B150-4D65-874E-995C1D701CA7}" dt="2018-05-07T01:39:18.128" v="5756" actId="1076"/>
          <ac:spMkLst>
            <pc:docMk/>
            <pc:sldMk cId="4162713179" sldId="274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12T08:18:17.613" v="6708"/>
          <ac:spMkLst>
            <pc:docMk/>
            <pc:sldMk cId="4162713179" sldId="274"/>
            <ac:spMk id="5" creationId="{D3E7269D-9F2A-4697-AF6D-A3FC7A01392C}"/>
          </ac:spMkLst>
        </pc:spChg>
        <pc:spChg chg="add del">
          <ac:chgData name="Yang Tim" userId="5b6780471aaaadef" providerId="LiveId" clId="{813E2617-B150-4D65-874E-995C1D701CA7}" dt="2018-05-06T11:31:04.840" v="2862"/>
          <ac:spMkLst>
            <pc:docMk/>
            <pc:sldMk cId="4162713179" sldId="274"/>
            <ac:spMk id="7" creationId="{F3D885A4-C974-4658-B8C2-5C781BB4FB81}"/>
          </ac:spMkLst>
        </pc:spChg>
        <pc:picChg chg="add del mod ord">
          <ac:chgData name="Yang Tim" userId="5b6780471aaaadef" providerId="LiveId" clId="{813E2617-B150-4D65-874E-995C1D701CA7}" dt="2018-05-06T11:29:54.839" v="2852" actId="478"/>
          <ac:picMkLst>
            <pc:docMk/>
            <pc:sldMk cId="4162713179" sldId="274"/>
            <ac:picMk id="3" creationId="{D87BC4BD-249A-419A-B734-01F9B4613718}"/>
          </ac:picMkLst>
        </pc:picChg>
        <pc:picChg chg="del">
          <ac:chgData name="Yang Tim" userId="5b6780471aaaadef" providerId="LiveId" clId="{813E2617-B150-4D65-874E-995C1D701CA7}" dt="2018-05-06T11:22:38.766" v="2846" actId="478"/>
          <ac:picMkLst>
            <pc:docMk/>
            <pc:sldMk cId="4162713179" sldId="274"/>
            <ac:picMk id="4" creationId="{53C6218B-DFC8-4A03-9503-7CB3B805292C}"/>
          </ac:picMkLst>
        </pc:picChg>
        <pc:picChg chg="add mod ord">
          <ac:chgData name="Yang Tim" userId="5b6780471aaaadef" providerId="LiveId" clId="{813E2617-B150-4D65-874E-995C1D701CA7}" dt="2018-05-07T01:42:57.043" v="5796" actId="1076"/>
          <ac:picMkLst>
            <pc:docMk/>
            <pc:sldMk cId="4162713179" sldId="274"/>
            <ac:picMk id="6" creationId="{98E09C93-CD13-41CC-B081-68D473612B17}"/>
          </ac:picMkLst>
        </pc:picChg>
      </pc:sldChg>
      <pc:sldChg chg="addSp delSp modSp add ord">
        <pc:chgData name="Yang Tim" userId="5b6780471aaaadef" providerId="LiveId" clId="{813E2617-B150-4D65-874E-995C1D701CA7}" dt="2018-05-07T01:43:15.041" v="5800" actId="1076"/>
        <pc:sldMkLst>
          <pc:docMk/>
          <pc:sldMk cId="2505444915" sldId="275"/>
        </pc:sldMkLst>
        <pc:spChg chg="mod">
          <ac:chgData name="Yang Tim" userId="5b6780471aaaadef" providerId="LiveId" clId="{813E2617-B150-4D65-874E-995C1D701CA7}" dt="2018-05-07T01:38:57.076" v="5751" actId="14100"/>
          <ac:spMkLst>
            <pc:docMk/>
            <pc:sldMk cId="2505444915" sldId="275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36:43.736" v="5732" actId="1076"/>
          <ac:spMkLst>
            <pc:docMk/>
            <pc:sldMk cId="2505444915" sldId="275"/>
            <ac:spMk id="5" creationId="{D3E7269D-9F2A-4697-AF6D-A3FC7A01392C}"/>
          </ac:spMkLst>
        </pc:spChg>
        <pc:picChg chg="add mod ord">
          <ac:chgData name="Yang Tim" userId="5b6780471aaaadef" providerId="LiveId" clId="{813E2617-B150-4D65-874E-995C1D701CA7}" dt="2018-05-07T01:43:15.041" v="5800" actId="1076"/>
          <ac:picMkLst>
            <pc:docMk/>
            <pc:sldMk cId="2505444915" sldId="275"/>
            <ac:picMk id="3" creationId="{65418B75-6D2A-495C-8D1D-0652D52F7467}"/>
          </ac:picMkLst>
        </pc:picChg>
        <pc:picChg chg="del">
          <ac:chgData name="Yang Tim" userId="5b6780471aaaadef" providerId="LiveId" clId="{813E2617-B150-4D65-874E-995C1D701CA7}" dt="2018-05-06T12:55:39.020" v="3430" actId="478"/>
          <ac:picMkLst>
            <pc:docMk/>
            <pc:sldMk cId="2505444915" sldId="275"/>
            <ac:picMk id="6" creationId="{98E09C93-CD13-41CC-B081-68D473612B17}"/>
          </ac:picMkLst>
        </pc:picChg>
      </pc:sldChg>
      <pc:sldChg chg="addSp delSp modSp add ord">
        <pc:chgData name="Yang Tim" userId="5b6780471aaaadef" providerId="LiveId" clId="{813E2617-B150-4D65-874E-995C1D701CA7}" dt="2018-05-07T01:43:21.114" v="5801" actId="1076"/>
        <pc:sldMkLst>
          <pc:docMk/>
          <pc:sldMk cId="2691589718" sldId="276"/>
        </pc:sldMkLst>
        <pc:spChg chg="mod">
          <ac:chgData name="Yang Tim" userId="5b6780471aaaadef" providerId="LiveId" clId="{813E2617-B150-4D65-874E-995C1D701CA7}" dt="2018-05-07T01:36:22.952" v="5729" actId="1076"/>
          <ac:spMkLst>
            <pc:docMk/>
            <pc:sldMk cId="2691589718" sldId="276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36:29.398" v="5730" actId="1076"/>
          <ac:spMkLst>
            <pc:docMk/>
            <pc:sldMk cId="2691589718" sldId="276"/>
            <ac:spMk id="5" creationId="{D3E7269D-9F2A-4697-AF6D-A3FC7A01392C}"/>
          </ac:spMkLst>
        </pc:spChg>
        <pc:spChg chg="add del">
          <ac:chgData name="Yang Tim" userId="5b6780471aaaadef" providerId="LiveId" clId="{813E2617-B150-4D65-874E-995C1D701CA7}" dt="2018-05-06T13:45:11.323" v="4122" actId="1076"/>
          <ac:spMkLst>
            <pc:docMk/>
            <pc:sldMk cId="2691589718" sldId="276"/>
            <ac:spMk id="6" creationId="{2F2E755D-A554-4263-B32B-D55ED80D426E}"/>
          </ac:spMkLst>
        </pc:spChg>
        <pc:spChg chg="add del">
          <ac:chgData name="Yang Tim" userId="5b6780471aaaadef" providerId="LiveId" clId="{813E2617-B150-4D65-874E-995C1D701CA7}" dt="2018-05-06T13:45:23.778" v="4126" actId="1076"/>
          <ac:spMkLst>
            <pc:docMk/>
            <pc:sldMk cId="2691589718" sldId="276"/>
            <ac:spMk id="7" creationId="{F641378B-6081-4670-B3B5-DF054F0B1AF4}"/>
          </ac:spMkLst>
        </pc:spChg>
        <pc:picChg chg="del">
          <ac:chgData name="Yang Tim" userId="5b6780471aaaadef" providerId="LiveId" clId="{813E2617-B150-4D65-874E-995C1D701CA7}" dt="2018-05-06T13:28:52.799" v="3911" actId="478"/>
          <ac:picMkLst>
            <pc:docMk/>
            <pc:sldMk cId="2691589718" sldId="276"/>
            <ac:picMk id="3" creationId="{65418B75-6D2A-495C-8D1D-0652D52F7467}"/>
          </ac:picMkLst>
        </pc:picChg>
        <pc:picChg chg="add mod ord">
          <ac:chgData name="Yang Tim" userId="5b6780471aaaadef" providerId="LiveId" clId="{813E2617-B150-4D65-874E-995C1D701CA7}" dt="2018-05-07T01:43:21.114" v="5801" actId="1076"/>
          <ac:picMkLst>
            <pc:docMk/>
            <pc:sldMk cId="2691589718" sldId="276"/>
            <ac:picMk id="4" creationId="{E98D0ED8-E973-48BA-BC0F-778944564FFE}"/>
          </ac:picMkLst>
        </pc:picChg>
      </pc:sldChg>
      <pc:sldChg chg="addSp delSp modSp add ord">
        <pc:chgData name="Yang Tim" userId="5b6780471aaaadef" providerId="LiveId" clId="{813E2617-B150-4D65-874E-995C1D701CA7}" dt="2018-05-07T01:43:25.451" v="5802" actId="1076"/>
        <pc:sldMkLst>
          <pc:docMk/>
          <pc:sldMk cId="2493736476" sldId="277"/>
        </pc:sldMkLst>
        <pc:spChg chg="mod">
          <ac:chgData name="Yang Tim" userId="5b6780471aaaadef" providerId="LiveId" clId="{813E2617-B150-4D65-874E-995C1D701CA7}" dt="2018-05-07T01:36:10.106" v="5726" actId="1076"/>
          <ac:spMkLst>
            <pc:docMk/>
            <pc:sldMk cId="2493736476" sldId="277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36:14.130" v="5727" actId="1076"/>
          <ac:spMkLst>
            <pc:docMk/>
            <pc:sldMk cId="2493736476" sldId="277"/>
            <ac:spMk id="5" creationId="{D3E7269D-9F2A-4697-AF6D-A3FC7A01392C}"/>
          </ac:spMkLst>
        </pc:spChg>
        <pc:picChg chg="add mod ord">
          <ac:chgData name="Yang Tim" userId="5b6780471aaaadef" providerId="LiveId" clId="{813E2617-B150-4D65-874E-995C1D701CA7}" dt="2018-05-07T01:43:25.451" v="5802" actId="1076"/>
          <ac:picMkLst>
            <pc:docMk/>
            <pc:sldMk cId="2493736476" sldId="277"/>
            <ac:picMk id="3" creationId="{7F043F10-5557-4C0C-8749-B530BD81802B}"/>
          </ac:picMkLst>
        </pc:picChg>
        <pc:picChg chg="del">
          <ac:chgData name="Yang Tim" userId="5b6780471aaaadef" providerId="LiveId" clId="{813E2617-B150-4D65-874E-995C1D701CA7}" dt="2018-05-06T13:51:59.648" v="4263" actId="478"/>
          <ac:picMkLst>
            <pc:docMk/>
            <pc:sldMk cId="2493736476" sldId="277"/>
            <ac:picMk id="4" creationId="{E98D0ED8-E973-48BA-BC0F-778944564FFE}"/>
          </ac:picMkLst>
        </pc:picChg>
      </pc:sldChg>
      <pc:sldChg chg="addSp delSp modSp add ord">
        <pc:chgData name="Yang Tim" userId="5b6780471aaaadef" providerId="LiveId" clId="{813E2617-B150-4D65-874E-995C1D701CA7}" dt="2018-05-07T01:43:32.084" v="5803" actId="1076"/>
        <pc:sldMkLst>
          <pc:docMk/>
          <pc:sldMk cId="1903374444" sldId="278"/>
        </pc:sldMkLst>
        <pc:spChg chg="mod">
          <ac:chgData name="Yang Tim" userId="5b6780471aaaadef" providerId="LiveId" clId="{813E2617-B150-4D65-874E-995C1D701CA7}" dt="2018-05-07T01:35:59.980" v="5724" actId="1076"/>
          <ac:spMkLst>
            <pc:docMk/>
            <pc:sldMk cId="1903374444" sldId="278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35:49.596" v="5721" actId="1076"/>
          <ac:spMkLst>
            <pc:docMk/>
            <pc:sldMk cId="1903374444" sldId="278"/>
            <ac:spMk id="5" creationId="{D3E7269D-9F2A-4697-AF6D-A3FC7A01392C}"/>
          </ac:spMkLst>
        </pc:spChg>
        <pc:picChg chg="del">
          <ac:chgData name="Yang Tim" userId="5b6780471aaaadef" providerId="LiveId" clId="{813E2617-B150-4D65-874E-995C1D701CA7}" dt="2018-05-06T13:57:00.257" v="4584" actId="478"/>
          <ac:picMkLst>
            <pc:docMk/>
            <pc:sldMk cId="1903374444" sldId="278"/>
            <ac:picMk id="3" creationId="{7F043F10-5557-4C0C-8749-B530BD81802B}"/>
          </ac:picMkLst>
        </pc:picChg>
        <pc:picChg chg="add del mod ord">
          <ac:chgData name="Yang Tim" userId="5b6780471aaaadef" providerId="LiveId" clId="{813E2617-B150-4D65-874E-995C1D701CA7}" dt="2018-05-06T14:03:17.321" v="4709" actId="478"/>
          <ac:picMkLst>
            <pc:docMk/>
            <pc:sldMk cId="1903374444" sldId="278"/>
            <ac:picMk id="4" creationId="{C81D2C05-7888-4D1F-99C5-CC7A7B165098}"/>
          </ac:picMkLst>
        </pc:picChg>
        <pc:picChg chg="add mod ord">
          <ac:chgData name="Yang Tim" userId="5b6780471aaaadef" providerId="LiveId" clId="{813E2617-B150-4D65-874E-995C1D701CA7}" dt="2018-05-07T01:43:32.084" v="5803" actId="1076"/>
          <ac:picMkLst>
            <pc:docMk/>
            <pc:sldMk cId="1903374444" sldId="278"/>
            <ac:picMk id="6" creationId="{EAFE5B9F-84AD-4EC5-9564-1BCB045491D8}"/>
          </ac:picMkLst>
        </pc:picChg>
      </pc:sldChg>
      <pc:sldChg chg="addSp delSp modSp add ord">
        <pc:chgData name="Yang Tim" userId="5b6780471aaaadef" providerId="LiveId" clId="{813E2617-B150-4D65-874E-995C1D701CA7}" dt="2018-05-07T01:35:36.366" v="5717" actId="1076"/>
        <pc:sldMkLst>
          <pc:docMk/>
          <pc:sldMk cId="1302194413" sldId="279"/>
        </pc:sldMkLst>
        <pc:spChg chg="mod">
          <ac:chgData name="Yang Tim" userId="5b6780471aaaadef" providerId="LiveId" clId="{813E2617-B150-4D65-874E-995C1D701CA7}" dt="2018-05-07T01:35:33.468" v="5716" actId="1076"/>
          <ac:spMkLst>
            <pc:docMk/>
            <pc:sldMk cId="1302194413" sldId="279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35:36.366" v="5717" actId="1076"/>
          <ac:spMkLst>
            <pc:docMk/>
            <pc:sldMk cId="1302194413" sldId="279"/>
            <ac:spMk id="5" creationId="{D3E7269D-9F2A-4697-AF6D-A3FC7A01392C}"/>
          </ac:spMkLst>
        </pc:spChg>
        <pc:picChg chg="add mod ord">
          <ac:chgData name="Yang Tim" userId="5b6780471aaaadef" providerId="LiveId" clId="{813E2617-B150-4D65-874E-995C1D701CA7}" dt="2018-05-06T14:12:23.531" v="4978" actId="1076"/>
          <ac:picMkLst>
            <pc:docMk/>
            <pc:sldMk cId="1302194413" sldId="279"/>
            <ac:picMk id="3" creationId="{D76712FA-1466-4357-8BF2-55166B6ADE94}"/>
          </ac:picMkLst>
        </pc:picChg>
        <pc:picChg chg="del">
          <ac:chgData name="Yang Tim" userId="5b6780471aaaadef" providerId="LiveId" clId="{813E2617-B150-4D65-874E-995C1D701CA7}" dt="2018-05-06T14:08:15.049" v="4967" actId="478"/>
          <ac:picMkLst>
            <pc:docMk/>
            <pc:sldMk cId="1302194413" sldId="279"/>
            <ac:picMk id="6" creationId="{EAFE5B9F-84AD-4EC5-9564-1BCB045491D8}"/>
          </ac:picMkLst>
        </pc:picChg>
      </pc:sldChg>
      <pc:sldChg chg="addSp delSp modSp add ord">
        <pc:chgData name="Yang Tim" userId="5b6780471aaaadef" providerId="LiveId" clId="{813E2617-B150-4D65-874E-995C1D701CA7}" dt="2018-05-07T02:11:25.762" v="6469"/>
        <pc:sldMkLst>
          <pc:docMk/>
          <pc:sldMk cId="1335020503" sldId="280"/>
        </pc:sldMkLst>
        <pc:spChg chg="mod">
          <ac:chgData name="Yang Tim" userId="5b6780471aaaadef" providerId="LiveId" clId="{813E2617-B150-4D65-874E-995C1D701CA7}" dt="2018-05-07T01:35:24.824" v="5715" actId="1076"/>
          <ac:spMkLst>
            <pc:docMk/>
            <pc:sldMk cId="1335020503" sldId="280"/>
            <ac:spMk id="2" creationId="{31529393-2859-4CE3-8E2C-DE1024BF0F70}"/>
          </ac:spMkLst>
        </pc:spChg>
        <pc:spChg chg="mod">
          <ac:chgData name="Yang Tim" userId="5b6780471aaaadef" providerId="LiveId" clId="{813E2617-B150-4D65-874E-995C1D701CA7}" dt="2018-05-07T01:35:17.262" v="5714" actId="1076"/>
          <ac:spMkLst>
            <pc:docMk/>
            <pc:sldMk cId="1335020503" sldId="280"/>
            <ac:spMk id="5" creationId="{D3E7269D-9F2A-4697-AF6D-A3FC7A01392C}"/>
          </ac:spMkLst>
        </pc:spChg>
        <pc:picChg chg="del">
          <ac:chgData name="Yang Tim" userId="5b6780471aaaadef" providerId="LiveId" clId="{813E2617-B150-4D65-874E-995C1D701CA7}" dt="2018-05-06T14:17:50.850" v="5275" actId="478"/>
          <ac:picMkLst>
            <pc:docMk/>
            <pc:sldMk cId="1335020503" sldId="280"/>
            <ac:picMk id="3" creationId="{D76712FA-1466-4357-8BF2-55166B6ADE94}"/>
          </ac:picMkLst>
        </pc:picChg>
        <pc:picChg chg="add mod ord">
          <ac:chgData name="Yang Tim" userId="5b6780471aaaadef" providerId="LiveId" clId="{813E2617-B150-4D65-874E-995C1D701CA7}" dt="2018-05-07T01:35:13.594" v="5713" actId="1076"/>
          <ac:picMkLst>
            <pc:docMk/>
            <pc:sldMk cId="1335020503" sldId="280"/>
            <ac:picMk id="4" creationId="{F46E772C-1894-4381-A64D-1A5CC191680F}"/>
          </ac:picMkLst>
        </pc:picChg>
      </pc:sldChg>
      <pc:sldChg chg="addSp delSp modSp add">
        <pc:chgData name="Yang Tim" userId="5b6780471aaaadef" providerId="LiveId" clId="{813E2617-B150-4D65-874E-995C1D701CA7}" dt="2018-05-12T08:41:02.921" v="6717" actId="478"/>
        <pc:sldMkLst>
          <pc:docMk/>
          <pc:sldMk cId="3018897410" sldId="281"/>
        </pc:sldMkLst>
        <pc:spChg chg="mod">
          <ac:chgData name="Yang Tim" userId="5b6780471aaaadef" providerId="LiveId" clId="{813E2617-B150-4D65-874E-995C1D701CA7}" dt="2018-05-07T01:51:30.431" v="6148" actId="14100"/>
          <ac:spMkLst>
            <pc:docMk/>
            <pc:sldMk cId="3018897410" sldId="281"/>
            <ac:spMk id="2" creationId="{41C59262-0E00-4EE2-A656-17C92D60169F}"/>
          </ac:spMkLst>
        </pc:spChg>
        <pc:spChg chg="del">
          <ac:chgData name="Yang Tim" userId="5b6780471aaaadef" providerId="LiveId" clId="{813E2617-B150-4D65-874E-995C1D701CA7}" dt="2018-05-07T01:49:50.332" v="6088" actId="20577"/>
          <ac:spMkLst>
            <pc:docMk/>
            <pc:sldMk cId="3018897410" sldId="281"/>
            <ac:spMk id="3" creationId="{F91331EF-B22E-4799-8A0C-1860149C4D9E}"/>
          </ac:spMkLst>
        </pc:spChg>
        <pc:spChg chg="add del mod">
          <ac:chgData name="Yang Tim" userId="5b6780471aaaadef" providerId="LiveId" clId="{813E2617-B150-4D65-874E-995C1D701CA7}" dt="2018-05-12T08:41:02.921" v="6717" actId="478"/>
          <ac:spMkLst>
            <pc:docMk/>
            <pc:sldMk cId="3018897410" sldId="281"/>
            <ac:spMk id="5" creationId="{359C8938-5EF9-4FEB-BA91-75DE012989BE}"/>
          </ac:spMkLst>
        </pc:spChg>
        <pc:spChg chg="add mod">
          <ac:chgData name="Yang Tim" userId="5b6780471aaaadef" providerId="LiveId" clId="{813E2617-B150-4D65-874E-995C1D701CA7}" dt="2018-05-07T01:56:24.016" v="6326" actId="20577"/>
          <ac:spMkLst>
            <pc:docMk/>
            <pc:sldMk cId="3018897410" sldId="281"/>
            <ac:spMk id="6" creationId="{E9DE603B-ABF0-4E52-B812-1CBEECD3B6B2}"/>
          </ac:spMkLst>
        </pc:spChg>
        <pc:picChg chg="add del mod">
          <ac:chgData name="Yang Tim" userId="5b6780471aaaadef" providerId="LiveId" clId="{813E2617-B150-4D65-874E-995C1D701CA7}" dt="2018-05-12T08:40:51.846" v="6714" actId="478"/>
          <ac:picMkLst>
            <pc:docMk/>
            <pc:sldMk cId="3018897410" sldId="281"/>
            <ac:picMk id="4" creationId="{6C9A0A20-50E2-45CF-B951-49EA8EE47FBA}"/>
          </ac:picMkLst>
        </pc:picChg>
        <pc:picChg chg="add del mod">
          <ac:chgData name="Yang Tim" userId="5b6780471aaaadef" providerId="LiveId" clId="{813E2617-B150-4D65-874E-995C1D701CA7}" dt="2018-05-07T01:54:27.726" v="6279" actId="478"/>
          <ac:picMkLst>
            <pc:docMk/>
            <pc:sldMk cId="3018897410" sldId="281"/>
            <ac:picMk id="5" creationId="{BB436F9D-CCE1-4476-987B-FFA4BF69C105}"/>
          </ac:picMkLst>
        </pc:picChg>
        <pc:picChg chg="add del mod">
          <ac:chgData name="Yang Tim" userId="5b6780471aaaadef" providerId="LiveId" clId="{813E2617-B150-4D65-874E-995C1D701CA7}" dt="2018-05-07T01:54:35.750" v="6281" actId="478"/>
          <ac:picMkLst>
            <pc:docMk/>
            <pc:sldMk cId="3018897410" sldId="281"/>
            <ac:picMk id="7" creationId="{1CB0777D-0B2D-4D57-A997-F54F5AA5A6EA}"/>
          </ac:picMkLst>
        </pc:picChg>
        <pc:picChg chg="add mod">
          <ac:chgData name="Yang Tim" userId="5b6780471aaaadef" providerId="LiveId" clId="{813E2617-B150-4D65-874E-995C1D701CA7}" dt="2018-05-12T08:40:58.695" v="6716" actId="1076"/>
          <ac:picMkLst>
            <pc:docMk/>
            <pc:sldMk cId="3018897410" sldId="281"/>
            <ac:picMk id="7" creationId="{CDFB56BE-82B7-4C1A-9CF9-9E314B63F97F}"/>
          </ac:picMkLst>
        </pc:picChg>
        <pc:picChg chg="add del mod">
          <ac:chgData name="Yang Tim" userId="5b6780471aaaadef" providerId="LiveId" clId="{813E2617-B150-4D65-874E-995C1D701CA7}" dt="2018-05-07T01:55:41.694" v="6286" actId="478"/>
          <ac:picMkLst>
            <pc:docMk/>
            <pc:sldMk cId="3018897410" sldId="281"/>
            <ac:picMk id="8" creationId="{3F87A4A8-6403-4B65-804B-48AF7B9102C0}"/>
          </ac:picMkLst>
        </pc:picChg>
        <pc:picChg chg="add mod">
          <ac:chgData name="Yang Tim" userId="5b6780471aaaadef" providerId="LiveId" clId="{813E2617-B150-4D65-874E-995C1D701CA7}" dt="2018-05-12T08:09:54.708" v="6471" actId="14100"/>
          <ac:picMkLst>
            <pc:docMk/>
            <pc:sldMk cId="3018897410" sldId="281"/>
            <ac:picMk id="9" creationId="{8F94CA5E-603D-4AB3-B011-008BB9412AE4}"/>
          </ac:picMkLst>
        </pc:picChg>
      </pc:sldChg>
      <pc:sldChg chg="add">
        <pc:chgData name="Yang Tim" userId="5b6780471aaaadef" providerId="LiveId" clId="{813E2617-B150-4D65-874E-995C1D701CA7}" dt="2018-05-07T02:08:42.569" v="6450"/>
        <pc:sldMkLst>
          <pc:docMk/>
          <pc:sldMk cId="2869446291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1A64A1-1EE5-47F1-8882-515CF7E1BFE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5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4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9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6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64A1-1EE5-47F1-8882-515CF7E1BFE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461A64A1-1EE5-47F1-8882-515CF7E1BFEE}" type="datetimeFigureOut">
              <a:rPr lang="en-US" smtClean="0"/>
              <a:t>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FF3CCC3-4C5A-40D6-B96E-4C554689A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A816-B2E9-422B-85F4-AB41C2FA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807" y="2018580"/>
            <a:ext cx="7194897" cy="1789875"/>
          </a:xfrm>
        </p:spPr>
        <p:txBody>
          <a:bodyPr>
            <a:noAutofit/>
          </a:bodyPr>
          <a:lstStyle/>
          <a:p>
            <a:r>
              <a:rPr lang="en-US" sz="3200" dirty="0" err="1"/>
              <a:t>wordCloud</a:t>
            </a:r>
            <a:r>
              <a:rPr lang="ko-KR" altLang="en-US" sz="3200" dirty="0"/>
              <a:t> </a:t>
            </a:r>
            <a:br>
              <a:rPr lang="en-US" altLang="ko-KR" sz="3200" dirty="0"/>
            </a:br>
            <a:r>
              <a:rPr lang="ko-KR" altLang="en-US" sz="3200" dirty="0"/>
              <a:t>로</a:t>
            </a:r>
            <a:br>
              <a:rPr lang="en-US" altLang="ko-KR" sz="3200" dirty="0"/>
            </a:br>
            <a:r>
              <a:rPr lang="ko-KR" altLang="en-US" sz="3200" dirty="0"/>
              <a:t>중국 주석과 총리의 연설문 분석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66131-95F0-425A-956A-56A1F293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1176" y="5555411"/>
            <a:ext cx="4062421" cy="1143000"/>
          </a:xfrm>
        </p:spPr>
        <p:txBody>
          <a:bodyPr>
            <a:normAutofit/>
          </a:bodyPr>
          <a:lstStyle/>
          <a:p>
            <a:pPr algn="r"/>
            <a:r>
              <a:rPr lang="ko-KR" altLang="en-US" sz="1400" dirty="0"/>
              <a:t>순천향대학교</a:t>
            </a:r>
            <a:r>
              <a:rPr lang="en-US" altLang="ko-KR" sz="1400" dirty="0"/>
              <a:t>-</a:t>
            </a:r>
            <a:r>
              <a:rPr lang="ko-KR" altLang="en-US" sz="1400" dirty="0"/>
              <a:t>컴퓨터학과</a:t>
            </a:r>
            <a:endParaRPr lang="en-US" altLang="ko-KR" sz="1400" dirty="0"/>
          </a:p>
          <a:p>
            <a:pPr algn="r"/>
            <a:r>
              <a:rPr lang="en-US" sz="1400" dirty="0"/>
              <a:t>2018-05-09</a:t>
            </a:r>
          </a:p>
        </p:txBody>
      </p:sp>
    </p:spTree>
    <p:extLst>
      <p:ext uri="{BB962C8B-B14F-4D97-AF65-F5344CB8AC3E}">
        <p14:creationId xmlns:p14="http://schemas.microsoft.com/office/powerpoint/2010/main" val="136888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FB448-72A7-412A-A395-A52193B88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37" y="805950"/>
            <a:ext cx="5735125" cy="4774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214836"/>
            <a:ext cx="8773064" cy="51840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2018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월 </a:t>
            </a:r>
            <a:r>
              <a:rPr lang="en-US" altLang="ko-KR" sz="2000" dirty="0"/>
              <a:t>8</a:t>
            </a:r>
            <a:r>
              <a:rPr lang="ko-KR" altLang="en-US" sz="2000" dirty="0"/>
              <a:t>일 국가 과학 기술 장려 대회에서의 연설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401126" y="5846543"/>
            <a:ext cx="788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창의</a:t>
            </a:r>
            <a:r>
              <a:rPr lang="en-US" altLang="ko-KR" dirty="0"/>
              <a:t>, </a:t>
            </a:r>
            <a:r>
              <a:rPr lang="ko-KR" altLang="en-US" dirty="0" err="1"/>
              <a:t>과학기솔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</a:t>
            </a:r>
            <a:r>
              <a:rPr lang="ko-KR" altLang="en-US" dirty="0"/>
              <a:t>과학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</a:t>
            </a:r>
            <a:r>
              <a:rPr lang="ko-KR" altLang="en-US" dirty="0"/>
              <a:t>국가</a:t>
            </a:r>
            <a:r>
              <a:rPr lang="en-US" altLang="ko-KR" dirty="0"/>
              <a:t>,</a:t>
            </a:r>
            <a:r>
              <a:rPr lang="ko-KR" altLang="en-US" dirty="0"/>
              <a:t>세계</a:t>
            </a:r>
            <a:r>
              <a:rPr lang="en-US" altLang="ko-KR" dirty="0"/>
              <a:t>,</a:t>
            </a:r>
            <a:r>
              <a:rPr lang="ko-KR" altLang="en-US" dirty="0"/>
              <a:t>연구</a:t>
            </a:r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7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03BE54-0F43-4C5F-B41F-04A890B8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44" y="195532"/>
            <a:ext cx="6687111" cy="57590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5" y="195532"/>
            <a:ext cx="8781690" cy="49458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2018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월 </a:t>
            </a:r>
            <a:r>
              <a:rPr lang="en-US" altLang="ko-KR" sz="2000" dirty="0"/>
              <a:t>10</a:t>
            </a:r>
            <a:r>
              <a:rPr lang="ko-KR" altLang="en-US" sz="2000" dirty="0"/>
              <a:t>일 </a:t>
            </a:r>
            <a:r>
              <a:rPr lang="ko-KR" altLang="en-US" sz="2000" dirty="0" err="1"/>
              <a:t>란장강</a:t>
            </a:r>
            <a:r>
              <a:rPr lang="en-US" altLang="ko-KR" sz="2000" dirty="0"/>
              <a:t>-</a:t>
            </a:r>
            <a:r>
              <a:rPr lang="ko-KR" altLang="en-US" sz="2000" dirty="0" err="1"/>
              <a:t>메콩강</a:t>
            </a:r>
            <a:r>
              <a:rPr lang="ko-KR" altLang="en-US" sz="2000" dirty="0"/>
              <a:t> 협력 </a:t>
            </a:r>
            <a:r>
              <a:rPr lang="en-US" altLang="ko-KR" sz="2000" dirty="0"/>
              <a:t>2</a:t>
            </a:r>
            <a:r>
              <a:rPr lang="ko-KR" altLang="en-US" sz="2000" dirty="0"/>
              <a:t>차 영도자 회의 연설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401126" y="5846543"/>
            <a:ext cx="788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합작合作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(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캄보디아</a:t>
            </a:r>
            <a:r>
              <a:rPr lang="en-US" altLang="ko-KR" dirty="0"/>
              <a:t>,</a:t>
            </a:r>
            <a:r>
              <a:rPr lang="ko-KR" altLang="en-US" dirty="0"/>
              <a:t>라오스</a:t>
            </a:r>
            <a:r>
              <a:rPr lang="en-US" altLang="ko-KR" dirty="0"/>
              <a:t>, </a:t>
            </a:r>
            <a:r>
              <a:rPr lang="ko-KR" altLang="en-US" dirty="0"/>
              <a:t>미얀마</a:t>
            </a:r>
            <a:r>
              <a:rPr lang="en-US" altLang="ko-KR" dirty="0"/>
              <a:t>, </a:t>
            </a:r>
            <a:r>
              <a:rPr lang="ko-KR" altLang="en-US" dirty="0"/>
              <a:t>태국</a:t>
            </a:r>
            <a:r>
              <a:rPr lang="en-US" altLang="ko-KR" dirty="0"/>
              <a:t>, </a:t>
            </a:r>
            <a:r>
              <a:rPr lang="ko-KR" altLang="en-US" dirty="0"/>
              <a:t>베트남</a:t>
            </a:r>
            <a:r>
              <a:rPr lang="en-US" altLang="ko-KR" dirty="0"/>
              <a:t>),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 err="1"/>
              <a:t>메콩</a:t>
            </a:r>
            <a:r>
              <a:rPr lang="en-US" altLang="ko-KR" dirty="0"/>
              <a:t>, </a:t>
            </a:r>
            <a:r>
              <a:rPr lang="ko-KR" altLang="en-US" dirty="0" err="1"/>
              <a:t>란장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수자원水資源</a:t>
            </a:r>
            <a:r>
              <a:rPr lang="en-US" altLang="ko-KR" dirty="0"/>
              <a:t>, </a:t>
            </a:r>
            <a:r>
              <a:rPr lang="ko-KR" altLang="en-US" dirty="0"/>
              <a:t>수리水利</a:t>
            </a:r>
            <a:r>
              <a:rPr lang="en-US" altLang="ko-KR" dirty="0"/>
              <a:t>, </a:t>
            </a:r>
            <a:r>
              <a:rPr lang="ko-KR" altLang="en-US" dirty="0"/>
              <a:t>농업農業</a:t>
            </a:r>
            <a:r>
              <a:rPr lang="en-US" altLang="ko-KR" dirty="0"/>
              <a:t>, </a:t>
            </a:r>
            <a:r>
              <a:rPr lang="ko-KR" altLang="en-US" dirty="0"/>
              <a:t>인력人力</a:t>
            </a:r>
            <a:r>
              <a:rPr lang="en-US" altLang="ko-KR" dirty="0"/>
              <a:t>,  </a:t>
            </a:r>
            <a:r>
              <a:rPr lang="ko-KR" altLang="en-US" dirty="0"/>
              <a:t>의료醫療위생衛生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4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144D9A-BC29-4754-A178-6A4F5CABB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138" y="648344"/>
            <a:ext cx="5917721" cy="50986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5" y="207034"/>
            <a:ext cx="8781689" cy="52439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2018</a:t>
            </a:r>
            <a:r>
              <a:rPr lang="ko-KR" altLang="en-US" sz="2000" dirty="0"/>
              <a:t>년 </a:t>
            </a:r>
            <a:r>
              <a:rPr lang="en-US" altLang="ko-KR" sz="2000" dirty="0"/>
              <a:t>3</a:t>
            </a:r>
            <a:r>
              <a:rPr lang="ko-KR" altLang="en-US" sz="2000" dirty="0"/>
              <a:t>월 </a:t>
            </a:r>
            <a:r>
              <a:rPr lang="en-US" altLang="ko-KR" sz="2000" dirty="0"/>
              <a:t>22</a:t>
            </a:r>
            <a:r>
              <a:rPr lang="ko-KR" altLang="en-US" sz="2000" dirty="0"/>
              <a:t>일 정부 업무 보고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401127" y="5846543"/>
            <a:ext cx="715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</a:t>
            </a:r>
            <a:r>
              <a:rPr lang="en-US" altLang="ko-KR" dirty="0"/>
              <a:t>: </a:t>
            </a:r>
            <a:r>
              <a:rPr lang="ko-KR" altLang="en-US" dirty="0"/>
              <a:t>발전發展</a:t>
            </a:r>
            <a:r>
              <a:rPr lang="en-US" altLang="ko-KR" dirty="0"/>
              <a:t>,</a:t>
            </a:r>
            <a:r>
              <a:rPr lang="ko-KR" altLang="en-US" dirty="0"/>
              <a:t>개혁改革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추진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전면</a:t>
            </a:r>
            <a:r>
              <a:rPr lang="en-US" altLang="ko-KR" dirty="0"/>
              <a:t>, </a:t>
            </a:r>
            <a:r>
              <a:rPr lang="ko-KR" altLang="en-US" dirty="0"/>
              <a:t>가강加强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사화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9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6E772C-1894-4381-A64D-1A5CC191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33" y="370936"/>
            <a:ext cx="5856621" cy="5255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156464"/>
            <a:ext cx="8963527" cy="577516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李</a:t>
            </a:r>
            <a:r>
              <a:rPr lang="ko-KR" altLang="en-US" sz="2000" dirty="0"/>
              <a:t> 모든 연설문</a:t>
            </a:r>
            <a:r>
              <a:rPr lang="en-US" altLang="ko-KR" sz="2000" dirty="0"/>
              <a:t>: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90236" y="5840733"/>
            <a:ext cx="896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발전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</a:t>
            </a:r>
            <a:r>
              <a:rPr lang="ko-KR" altLang="en-US" dirty="0"/>
              <a:t>합작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창의</a:t>
            </a:r>
            <a:r>
              <a:rPr lang="en-US" altLang="ko-KR" dirty="0"/>
              <a:t>, </a:t>
            </a:r>
            <a:r>
              <a:rPr lang="ko-KR" altLang="en-US" dirty="0"/>
              <a:t>추진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정부</a:t>
            </a:r>
            <a:r>
              <a:rPr lang="en-US" altLang="ko-KR" dirty="0"/>
              <a:t>, </a:t>
            </a:r>
            <a:r>
              <a:rPr lang="ko-KR" altLang="en-US" dirty="0"/>
              <a:t>더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/>
              <a:t>추동推動</a:t>
            </a:r>
            <a:r>
              <a:rPr lang="en-US" altLang="ko-KR" dirty="0"/>
              <a:t>, </a:t>
            </a:r>
            <a:r>
              <a:rPr lang="ko-KR" altLang="en-US" dirty="0"/>
              <a:t>투자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사화</a:t>
            </a:r>
            <a:r>
              <a:rPr lang="en-US" altLang="ko-KR" dirty="0"/>
              <a:t>, </a:t>
            </a:r>
            <a:r>
              <a:rPr lang="ko-KR" altLang="en-US" dirty="0"/>
              <a:t>세계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국제</a:t>
            </a:r>
            <a:r>
              <a:rPr lang="en-US" altLang="ko-KR" dirty="0"/>
              <a:t>, </a:t>
            </a:r>
            <a:r>
              <a:rPr lang="ko-KR" altLang="en-US" dirty="0"/>
              <a:t>문제</a:t>
            </a:r>
            <a:r>
              <a:rPr lang="en-US" altLang="ko-KR" dirty="0"/>
              <a:t>, </a:t>
            </a:r>
            <a:r>
              <a:rPr lang="ko-KR" altLang="en-US" dirty="0"/>
              <a:t>완선</a:t>
            </a:r>
            <a:r>
              <a:rPr lang="en-US" altLang="ko-KR" dirty="0"/>
              <a:t>, </a:t>
            </a:r>
            <a:r>
              <a:rPr lang="ko-KR" altLang="en-US" dirty="0"/>
              <a:t>동맹</a:t>
            </a:r>
            <a:r>
              <a:rPr lang="en-US" altLang="ko-KR" dirty="0"/>
              <a:t>, </a:t>
            </a:r>
            <a:r>
              <a:rPr lang="ko-KR" altLang="en-US" dirty="0"/>
              <a:t>안전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/>
              <a:t>평화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502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418B75-6D2A-495C-8D1D-0652D52F7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55" y="122600"/>
            <a:ext cx="5298339" cy="51753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78" y="122600"/>
            <a:ext cx="8781694" cy="40361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10</a:t>
            </a:r>
            <a:r>
              <a:rPr lang="ko-KR" altLang="en-US" sz="2000" dirty="0"/>
              <a:t>월 </a:t>
            </a:r>
            <a:r>
              <a:rPr lang="en-US" altLang="ko-KR" sz="2000" dirty="0"/>
              <a:t>25</a:t>
            </a:r>
            <a:r>
              <a:rPr lang="ko-KR" altLang="en-US" sz="2000" dirty="0"/>
              <a:t>일 중국 공산당 제</a:t>
            </a:r>
            <a:r>
              <a:rPr lang="en-US" altLang="ko-KR" sz="2000" dirty="0"/>
              <a:t>19</a:t>
            </a:r>
            <a:r>
              <a:rPr lang="ko-KR" altLang="en-US" sz="2000" dirty="0"/>
              <a:t>기 중앙 위원회 제</a:t>
            </a:r>
            <a:r>
              <a:rPr lang="en-US" altLang="ko-KR" sz="2000" dirty="0"/>
              <a:t>1</a:t>
            </a:r>
            <a:r>
              <a:rPr lang="ko-KR" altLang="en-US" sz="2000" dirty="0"/>
              <a:t>차 전체 회의 연설</a:t>
            </a:r>
            <a:r>
              <a:rPr lang="en-US" altLang="ko-KR" sz="2000" dirty="0"/>
              <a:t>-</a:t>
            </a:r>
            <a:r>
              <a:rPr lang="ko-KR" altLang="en-US" sz="2000" dirty="0"/>
              <a:t>習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80473" y="5188108"/>
            <a:ext cx="8963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당黨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전면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중국 사화주의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특색特色</a:t>
            </a:r>
            <a:r>
              <a:rPr lang="en-US" altLang="ko-KR" dirty="0"/>
              <a:t>, </a:t>
            </a:r>
            <a:r>
              <a:rPr lang="ko-KR" altLang="en-US" dirty="0"/>
              <a:t>시대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중앙</a:t>
            </a:r>
            <a:r>
              <a:rPr lang="en-US" altLang="ko-KR" dirty="0"/>
              <a:t>, </a:t>
            </a:r>
            <a:r>
              <a:rPr lang="ko-KR" altLang="en-US" dirty="0"/>
              <a:t>사업</a:t>
            </a:r>
            <a:r>
              <a:rPr lang="en-US" altLang="ko-KR" dirty="0"/>
              <a:t>, </a:t>
            </a:r>
            <a:r>
              <a:rPr lang="ko-KR" altLang="en-US" dirty="0"/>
              <a:t>위대</a:t>
            </a:r>
            <a:r>
              <a:rPr lang="en-US" altLang="ko-KR" dirty="0"/>
              <a:t>, </a:t>
            </a:r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/>
              <a:t>요구</a:t>
            </a:r>
            <a:r>
              <a:rPr lang="en-US" altLang="ko-KR" dirty="0"/>
              <a:t>, </a:t>
            </a:r>
            <a:r>
              <a:rPr lang="ko-KR" altLang="en-US" dirty="0"/>
              <a:t>소강小康</a:t>
            </a:r>
            <a:r>
              <a:rPr lang="en-US" altLang="ko-KR" dirty="0"/>
              <a:t>, </a:t>
            </a:r>
            <a:r>
              <a:rPr lang="ko-KR" altLang="en-US" dirty="0"/>
              <a:t>이론</a:t>
            </a:r>
            <a:r>
              <a:rPr lang="en-US" altLang="ko-KR" dirty="0"/>
              <a:t>, </a:t>
            </a:r>
            <a:r>
              <a:rPr lang="ko-KR" altLang="en-US" dirty="0"/>
              <a:t>실현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중국 특색 사회주의의 새로운 시대에 대한 새로운 요구를 전면적으로 파악</a:t>
            </a:r>
            <a:r>
              <a:rPr lang="en-US" altLang="ko-KR" dirty="0"/>
              <a:t>, </a:t>
            </a:r>
            <a:r>
              <a:rPr lang="ko-KR" altLang="en-US" dirty="0"/>
              <a:t>사상思想과 기본적인 방략을 전면적 관철貫徹</a:t>
            </a:r>
            <a:r>
              <a:rPr lang="en-US" altLang="ko-KR" dirty="0"/>
              <a:t>, </a:t>
            </a:r>
            <a:r>
              <a:rPr lang="ko-KR" altLang="en-US" dirty="0"/>
              <a:t>전면소강小康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544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8D0ED8-E973-48BA-BC0F-77894456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248" y="435693"/>
            <a:ext cx="4751973" cy="46982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146935"/>
            <a:ext cx="8963527" cy="57751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11</a:t>
            </a:r>
            <a:r>
              <a:rPr lang="ko-KR" altLang="en-US" sz="2000" dirty="0"/>
              <a:t>월 </a:t>
            </a:r>
            <a:r>
              <a:rPr lang="en-US" altLang="ko-KR" sz="2000" dirty="0"/>
              <a:t>10</a:t>
            </a:r>
            <a:r>
              <a:rPr lang="ko-KR" altLang="en-US" sz="2000" dirty="0"/>
              <a:t>일 아시아태평양 경제 협력조직 공상영도자회의 연설</a:t>
            </a:r>
            <a:r>
              <a:rPr lang="en-US" altLang="ko-KR" sz="2000" dirty="0"/>
              <a:t>-</a:t>
            </a:r>
            <a:r>
              <a:rPr lang="ko-KR" altLang="en-US" sz="2000" dirty="0"/>
              <a:t>習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80472" y="5289186"/>
            <a:ext cx="896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创</a:t>
            </a:r>
            <a:r>
              <a:rPr lang="en-US" altLang="ko-KR" dirty="0"/>
              <a:t>(</a:t>
            </a:r>
            <a:r>
              <a:rPr lang="ko-KR" altLang="en-US" dirty="0"/>
              <a:t>창의</a:t>
            </a:r>
            <a:r>
              <a:rPr lang="en-US" altLang="ko-KR" dirty="0"/>
              <a:t>)</a:t>
            </a:r>
            <a:r>
              <a:rPr lang="ko-KR" altLang="en-US" dirty="0"/>
              <a:t>新</a:t>
            </a:r>
            <a:r>
              <a:rPr lang="en-US" altLang="ko-KR" dirty="0"/>
              <a:t>, </a:t>
            </a:r>
            <a:r>
              <a:rPr lang="ko-KR" altLang="en-US" dirty="0"/>
              <a:t>세게</a:t>
            </a:r>
            <a:r>
              <a:rPr lang="en-US" altLang="ko-KR" dirty="0"/>
              <a:t>, </a:t>
            </a:r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지속</a:t>
            </a:r>
            <a:r>
              <a:rPr lang="en-US" altLang="ko-KR" dirty="0"/>
              <a:t>, </a:t>
            </a:r>
            <a:r>
              <a:rPr lang="ko-KR" altLang="en-US" dirty="0"/>
              <a:t>전면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개방형 경제를 지속적으로 건설</a:t>
            </a:r>
            <a:r>
              <a:rPr lang="en-US" altLang="ko-KR" dirty="0"/>
              <a:t>, </a:t>
            </a:r>
            <a:r>
              <a:rPr lang="ko-KR" altLang="en-US" dirty="0"/>
              <a:t>창조적인 성장을 도모</a:t>
            </a:r>
            <a:r>
              <a:rPr lang="en-US" altLang="ko-KR" dirty="0"/>
              <a:t>, </a:t>
            </a:r>
            <a:r>
              <a:rPr lang="ko-KR" altLang="en-US" dirty="0"/>
              <a:t>상호 우의강화</a:t>
            </a:r>
            <a:r>
              <a:rPr lang="en-US" altLang="ko-KR" dirty="0"/>
              <a:t> </a:t>
            </a:r>
            <a:r>
              <a:rPr lang="ko-KR" altLang="en-US" dirty="0"/>
              <a:t>연동 발전</a:t>
            </a:r>
            <a:r>
              <a:rPr lang="en-US" altLang="ko-KR" dirty="0"/>
              <a:t>, </a:t>
            </a:r>
            <a:r>
              <a:rPr lang="ko-KR" altLang="en-US" dirty="0"/>
              <a:t>경제 발전의 포용성을 높이다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158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43F10-5557-4C0C-8749-B530BD81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75" y="603396"/>
            <a:ext cx="5265319" cy="4787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150315"/>
            <a:ext cx="8963527" cy="57751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12</a:t>
            </a:r>
            <a:r>
              <a:rPr lang="ko-KR" altLang="en-US" sz="2000" dirty="0"/>
              <a:t>월 </a:t>
            </a:r>
            <a:r>
              <a:rPr lang="en-US" altLang="ko-KR" sz="2000" dirty="0"/>
              <a:t>1</a:t>
            </a:r>
            <a:r>
              <a:rPr lang="ko-KR" altLang="en-US" sz="2000" dirty="0"/>
              <a:t>일 중국 공산당과 세계 정당 고위급 대화 주제 발표</a:t>
            </a:r>
            <a:r>
              <a:rPr lang="en-US" altLang="ko-KR" sz="2000" dirty="0"/>
              <a:t>-</a:t>
            </a:r>
            <a:r>
              <a:rPr lang="ko-KR" altLang="en-US" sz="2000" dirty="0"/>
              <a:t>習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80472" y="5507356"/>
            <a:ext cx="896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세계</a:t>
            </a:r>
            <a:r>
              <a:rPr lang="en-US" altLang="ko-KR" dirty="0"/>
              <a:t>, </a:t>
            </a:r>
            <a:r>
              <a:rPr lang="ko-KR" altLang="en-US" dirty="0"/>
              <a:t>인류</a:t>
            </a:r>
            <a:r>
              <a:rPr lang="en-US" altLang="ko-KR" dirty="0"/>
              <a:t>,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각국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공동</a:t>
            </a:r>
            <a:r>
              <a:rPr lang="en-US" altLang="ko-KR" dirty="0"/>
              <a:t>, </a:t>
            </a:r>
            <a:r>
              <a:rPr lang="ko-KR" altLang="en-US" dirty="0"/>
              <a:t>정당政黨</a:t>
            </a:r>
            <a:r>
              <a:rPr lang="en-US" altLang="ko-KR" dirty="0"/>
              <a:t>, </a:t>
            </a:r>
            <a:r>
              <a:rPr lang="ko-KR" altLang="en-US" dirty="0"/>
              <a:t>명운</a:t>
            </a:r>
            <a:r>
              <a:rPr lang="en-US" altLang="ko-KR" dirty="0"/>
              <a:t>, </a:t>
            </a:r>
            <a:r>
              <a:rPr lang="ko-KR" altLang="en-US" dirty="0"/>
              <a:t>문명</a:t>
            </a:r>
            <a:r>
              <a:rPr lang="en-US" altLang="ko-KR" dirty="0"/>
              <a:t>, </a:t>
            </a:r>
            <a:r>
              <a:rPr lang="ko-KR" altLang="en-US" dirty="0"/>
              <a:t>공동체</a:t>
            </a:r>
            <a:r>
              <a:rPr lang="en-US" altLang="ko-KR" dirty="0"/>
              <a:t>, </a:t>
            </a:r>
            <a:r>
              <a:rPr lang="ko-KR" altLang="en-US" dirty="0"/>
              <a:t>중국공산당</a:t>
            </a:r>
            <a:r>
              <a:rPr lang="en-US" altLang="ko-KR" dirty="0"/>
              <a:t>, </a:t>
            </a:r>
            <a:r>
              <a:rPr lang="ko-KR" altLang="en-US" dirty="0"/>
              <a:t>평화</a:t>
            </a:r>
            <a:r>
              <a:rPr lang="en-US" altLang="ko-KR" dirty="0"/>
              <a:t>, </a:t>
            </a:r>
            <a:r>
              <a:rPr lang="ko-KR" altLang="en-US" dirty="0"/>
              <a:t>노력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세계 평화발전</a:t>
            </a:r>
            <a:r>
              <a:rPr lang="en-US" altLang="ko-KR" dirty="0"/>
              <a:t>, </a:t>
            </a:r>
            <a:r>
              <a:rPr lang="ko-KR" altLang="en-US" dirty="0"/>
              <a:t>세계 문명교류</a:t>
            </a:r>
            <a:r>
              <a:rPr lang="en-US" altLang="ko-KR" dirty="0"/>
              <a:t>, </a:t>
            </a:r>
            <a:r>
              <a:rPr lang="ko-KR" altLang="en-US" dirty="0"/>
              <a:t>세계 공동발전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373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FE5B9F-84AD-4EC5-9564-1BCB0454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91" y="615077"/>
            <a:ext cx="6017290" cy="5380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172528"/>
            <a:ext cx="8963527" cy="57751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2018</a:t>
            </a:r>
            <a:r>
              <a:rPr lang="ko-KR" altLang="en-US" sz="2000" dirty="0"/>
              <a:t>년</a:t>
            </a:r>
            <a:r>
              <a:rPr lang="en-US" altLang="ko-KR" sz="2000" dirty="0"/>
              <a:t>4</a:t>
            </a:r>
            <a:r>
              <a:rPr lang="ko-KR" altLang="en-US" sz="2000" dirty="0"/>
              <a:t>월</a:t>
            </a:r>
            <a:r>
              <a:rPr lang="en-US" altLang="ko-KR" sz="2000" dirty="0"/>
              <a:t>13</a:t>
            </a:r>
            <a:r>
              <a:rPr lang="ko-KR" altLang="en-US" sz="2000" dirty="0"/>
              <a:t>일 </a:t>
            </a:r>
            <a:r>
              <a:rPr lang="ko-KR" altLang="en-US" sz="2000" dirty="0" err="1"/>
              <a:t>하이난성</a:t>
            </a:r>
            <a:r>
              <a:rPr lang="ko-KR" altLang="en-US" sz="2000" dirty="0"/>
              <a:t> 건성 경제 특구 </a:t>
            </a:r>
            <a:r>
              <a:rPr lang="en-US" altLang="ko-KR" sz="2000" dirty="0"/>
              <a:t>30</a:t>
            </a:r>
            <a:r>
              <a:rPr lang="ko-KR" altLang="en-US" sz="2000" dirty="0"/>
              <a:t>주년 경축 대회의 연설</a:t>
            </a:r>
            <a:r>
              <a:rPr lang="en-US" altLang="ko-KR" sz="2000" dirty="0"/>
              <a:t>-</a:t>
            </a:r>
            <a:r>
              <a:rPr lang="ko-KR" altLang="en-US" sz="2000" dirty="0"/>
              <a:t>習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80473" y="5860956"/>
            <a:ext cx="896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 err="1"/>
              <a:t>하이난</a:t>
            </a:r>
            <a:r>
              <a:rPr lang="en-US" altLang="ko-KR" dirty="0"/>
              <a:t>, </a:t>
            </a:r>
            <a:r>
              <a:rPr lang="ko-KR" altLang="en-US" dirty="0"/>
              <a:t>개방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경제특구</a:t>
            </a:r>
            <a:r>
              <a:rPr lang="en-US" altLang="ko-KR" dirty="0"/>
              <a:t>,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당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견지 사회주의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337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6712FA-1466-4357-8BF2-55166B6A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47" y="288758"/>
            <a:ext cx="6518359" cy="5661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163902"/>
            <a:ext cx="8963527" cy="57751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習 모든 연설문</a:t>
            </a:r>
            <a:r>
              <a:rPr lang="en-US" altLang="ko-KR" sz="2000" dirty="0"/>
              <a:t>: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80472" y="5938432"/>
            <a:ext cx="896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당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사회주의</a:t>
            </a:r>
            <a:r>
              <a:rPr lang="en-US" altLang="ko-KR" dirty="0"/>
              <a:t>, </a:t>
            </a:r>
            <a:r>
              <a:rPr lang="ko-KR" altLang="en-US" dirty="0"/>
              <a:t>개혁</a:t>
            </a:r>
            <a:r>
              <a:rPr lang="en-US" altLang="ko-KR" dirty="0"/>
              <a:t>, </a:t>
            </a:r>
            <a:r>
              <a:rPr lang="ko-KR" altLang="en-US" dirty="0"/>
              <a:t>견지堅持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전면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위대</a:t>
            </a:r>
            <a:r>
              <a:rPr lang="en-US" altLang="ko-KR" dirty="0"/>
              <a:t>, </a:t>
            </a:r>
            <a:r>
              <a:rPr lang="ko-KR" altLang="en-US" dirty="0"/>
              <a:t>세계</a:t>
            </a:r>
            <a:r>
              <a:rPr lang="en-US" altLang="ko-KR" dirty="0"/>
              <a:t>, </a:t>
            </a:r>
            <a:r>
              <a:rPr lang="ko-KR" altLang="en-US" dirty="0"/>
              <a:t>특색</a:t>
            </a:r>
            <a:r>
              <a:rPr lang="en-US" altLang="ko-KR" dirty="0"/>
              <a:t>, </a:t>
            </a:r>
            <a:r>
              <a:rPr lang="ko-KR" altLang="en-US" dirty="0"/>
              <a:t>개방</a:t>
            </a:r>
            <a:r>
              <a:rPr lang="en-US" altLang="ko-KR" dirty="0"/>
              <a:t>, </a:t>
            </a:r>
            <a:r>
              <a:rPr lang="ko-KR" altLang="en-US" dirty="0"/>
              <a:t>시대</a:t>
            </a:r>
            <a:r>
              <a:rPr lang="en-US" altLang="ko-KR" dirty="0"/>
              <a:t>, </a:t>
            </a:r>
            <a:r>
              <a:rPr lang="ko-KR" altLang="en-US" dirty="0"/>
              <a:t>추진</a:t>
            </a:r>
            <a:r>
              <a:rPr lang="en-US" altLang="ko-KR" dirty="0"/>
              <a:t>, </a:t>
            </a:r>
            <a:r>
              <a:rPr lang="ko-KR" altLang="en-US" dirty="0"/>
              <a:t>현대화</a:t>
            </a:r>
            <a:r>
              <a:rPr lang="en-US" altLang="ko-KR" dirty="0"/>
              <a:t>, </a:t>
            </a:r>
            <a:r>
              <a:rPr lang="ko-KR" altLang="en-US" dirty="0"/>
              <a:t>전략</a:t>
            </a:r>
            <a:r>
              <a:rPr lang="en-US" altLang="ko-KR" dirty="0"/>
              <a:t>, </a:t>
            </a:r>
            <a:r>
              <a:rPr lang="ko-KR" altLang="en-US" dirty="0"/>
              <a:t>생태生態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219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 result for thanks green">
            <a:extLst>
              <a:ext uri="{FF2B5EF4-FFF2-40B4-BE49-F238E27FC236}">
                <a16:creationId xmlns:a16="http://schemas.microsoft.com/office/drawing/2014/main" id="{063D7945-3A2D-4C36-8D36-0C0A1DC94A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85" y="1661992"/>
            <a:ext cx="4721629" cy="353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54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9262-0E00-4EE2-A656-17C92D60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70" y="215660"/>
            <a:ext cx="8759062" cy="396815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+mj-ea"/>
              </a:rPr>
              <a:t>연설문준비</a:t>
            </a:r>
            <a:r>
              <a:rPr lang="en-US" altLang="ko-KR" sz="2000" dirty="0">
                <a:latin typeface="+mj-ea"/>
              </a:rPr>
              <a:t>:</a:t>
            </a:r>
            <a:endParaRPr lang="en-US" sz="2000" dirty="0"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E603B-ABF0-4E52-B812-1CBEECD3B6B2}"/>
              </a:ext>
            </a:extLst>
          </p:cNvPr>
          <p:cNvSpPr txBox="1"/>
          <p:nvPr/>
        </p:nvSpPr>
        <p:spPr>
          <a:xfrm>
            <a:off x="192470" y="845389"/>
            <a:ext cx="518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 국가주석</a:t>
            </a:r>
            <a:r>
              <a:rPr lang="en-US" altLang="ko-KR" dirty="0"/>
              <a:t>: </a:t>
            </a:r>
            <a:r>
              <a:rPr lang="ko-KR" altLang="en-US" dirty="0"/>
              <a:t>習 시진핑    </a:t>
            </a:r>
            <a:r>
              <a:rPr lang="en-US" altLang="ko-KR" dirty="0"/>
              <a:t>7</a:t>
            </a:r>
            <a:r>
              <a:rPr lang="ko-KR" altLang="en-US" dirty="0"/>
              <a:t>편</a:t>
            </a:r>
            <a:endParaRPr lang="en-US" altLang="ko-KR" dirty="0"/>
          </a:p>
          <a:p>
            <a:r>
              <a:rPr lang="ko-KR" altLang="en-US" dirty="0"/>
              <a:t>중국 국무원 총리</a:t>
            </a:r>
            <a:r>
              <a:rPr lang="en-US" altLang="ko-KR" dirty="0"/>
              <a:t>:</a:t>
            </a:r>
            <a:r>
              <a:rPr lang="ko-KR" altLang="en-US" dirty="0" err="1"/>
              <a:t>李</a:t>
            </a:r>
            <a:r>
              <a:rPr lang="ko-KR" altLang="en-US" dirty="0"/>
              <a:t> </a:t>
            </a:r>
            <a:r>
              <a:rPr lang="ko-KR" altLang="en-US" dirty="0" err="1"/>
              <a:t>리커창</a:t>
            </a:r>
            <a:r>
              <a:rPr lang="ko-KR" altLang="en-US" dirty="0"/>
              <a:t>    </a:t>
            </a:r>
            <a:r>
              <a:rPr lang="en-US" altLang="ko-KR" dirty="0"/>
              <a:t>12</a:t>
            </a:r>
            <a:r>
              <a:rPr lang="ko-KR" altLang="en-US" dirty="0"/>
              <a:t>편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4CA5E-603D-4AB3-B011-008BB941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8" y="2178689"/>
            <a:ext cx="8759062" cy="1325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FB56BE-82B7-4C1A-9CF9-9E314B63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68" y="3721400"/>
            <a:ext cx="8677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9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8D97C2-58B9-4D34-9E99-D32BB64B5C87}"/>
              </a:ext>
            </a:extLst>
          </p:cNvPr>
          <p:cNvSpPr txBox="1"/>
          <p:nvPr/>
        </p:nvSpPr>
        <p:spPr>
          <a:xfrm>
            <a:off x="163902" y="224286"/>
            <a:ext cx="82136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월단위로 구분하고 나온 키워드들이 보시면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가장 많은 나오는 단어들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세계</a:t>
            </a:r>
            <a:r>
              <a:rPr lang="en-US" altLang="ko-KR" dirty="0"/>
              <a:t>, </a:t>
            </a:r>
            <a:r>
              <a:rPr lang="ko-KR" altLang="en-US" dirty="0"/>
              <a:t>개혁改革</a:t>
            </a:r>
            <a:r>
              <a:rPr lang="en-US" altLang="ko-KR" dirty="0"/>
              <a:t>,</a:t>
            </a:r>
            <a:r>
              <a:rPr lang="ko-KR" altLang="en-US" dirty="0"/>
              <a:t> 개방開放</a:t>
            </a:r>
            <a:r>
              <a:rPr lang="en-US" altLang="ko-KR" dirty="0"/>
              <a:t>,</a:t>
            </a:r>
            <a:r>
              <a:rPr lang="ko-KR" altLang="en-US" dirty="0"/>
              <a:t> 발전</a:t>
            </a:r>
            <a:r>
              <a:rPr lang="en-US" altLang="ko-KR" dirty="0"/>
              <a:t>, </a:t>
            </a:r>
            <a:r>
              <a:rPr lang="ko-KR" altLang="en-US" dirty="0"/>
              <a:t>인민</a:t>
            </a:r>
            <a:r>
              <a:rPr lang="en-US" altLang="ko-KR" dirty="0"/>
              <a:t>, </a:t>
            </a:r>
            <a:r>
              <a:rPr lang="ko-KR" altLang="en-US" dirty="0"/>
              <a:t>국가</a:t>
            </a:r>
            <a:r>
              <a:rPr lang="en-US" altLang="ko-KR" dirty="0"/>
              <a:t>,</a:t>
            </a:r>
            <a:r>
              <a:rPr lang="ko-KR" altLang="en-US" dirty="0"/>
              <a:t> 인류人類</a:t>
            </a:r>
            <a:r>
              <a:rPr lang="en-US" altLang="ko-KR" dirty="0"/>
              <a:t>, </a:t>
            </a:r>
            <a:r>
              <a:rPr lang="ko-KR" altLang="en-US" dirty="0"/>
              <a:t>사회주의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혁신</a:t>
            </a:r>
            <a:r>
              <a:rPr lang="en-US" altLang="ko-KR" dirty="0"/>
              <a:t>,  </a:t>
            </a:r>
            <a:r>
              <a:rPr lang="ko-KR" altLang="en-US" dirty="0"/>
              <a:t>국제</a:t>
            </a:r>
            <a:r>
              <a:rPr lang="en-US" altLang="ko-KR" dirty="0"/>
              <a:t>, </a:t>
            </a:r>
            <a:r>
              <a:rPr lang="ko-KR" altLang="en-US" dirty="0"/>
              <a:t>민주民主</a:t>
            </a:r>
            <a:r>
              <a:rPr lang="en-US" altLang="ko-KR" dirty="0"/>
              <a:t>, </a:t>
            </a:r>
            <a:r>
              <a:rPr lang="ko-KR" altLang="en-US" dirty="0"/>
              <a:t>단결團結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 시진핑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시대 時代</a:t>
            </a:r>
            <a:r>
              <a:rPr lang="en-US" altLang="ko-KR" dirty="0"/>
              <a:t>, </a:t>
            </a:r>
            <a:r>
              <a:rPr lang="ko-KR" altLang="en-US" dirty="0"/>
              <a:t>개방開放</a:t>
            </a:r>
            <a:r>
              <a:rPr lang="en-US" altLang="ko-KR" dirty="0"/>
              <a:t>, </a:t>
            </a:r>
            <a:r>
              <a:rPr lang="ko-KR" altLang="en-US" dirty="0"/>
              <a:t>역사</a:t>
            </a:r>
            <a:r>
              <a:rPr lang="en-US" altLang="ko-KR" dirty="0"/>
              <a:t>, </a:t>
            </a:r>
            <a:r>
              <a:rPr lang="ko-KR" altLang="en-US" dirty="0"/>
              <a:t>협력</a:t>
            </a:r>
            <a:r>
              <a:rPr lang="en-US" altLang="ko-KR" dirty="0"/>
              <a:t>, </a:t>
            </a:r>
            <a:r>
              <a:rPr lang="ko-KR" altLang="en-US" dirty="0"/>
              <a:t>민족</a:t>
            </a:r>
            <a:r>
              <a:rPr lang="en-US" altLang="ko-KR" dirty="0"/>
              <a:t>, </a:t>
            </a:r>
            <a:r>
              <a:rPr lang="ko-KR" altLang="en-US" dirty="0"/>
              <a:t>추진</a:t>
            </a:r>
            <a:r>
              <a:rPr lang="en-US" altLang="ko-KR" dirty="0"/>
              <a:t>, </a:t>
            </a:r>
            <a:r>
              <a:rPr lang="ko-KR" altLang="en-US" dirty="0"/>
              <a:t>능력</a:t>
            </a:r>
            <a:r>
              <a:rPr lang="en-US" altLang="ko-KR" dirty="0"/>
              <a:t>, </a:t>
            </a:r>
            <a:r>
              <a:rPr lang="ko-KR" altLang="en-US" dirty="0"/>
              <a:t>취득</a:t>
            </a:r>
            <a:r>
              <a:rPr lang="en-US" altLang="ko-KR" dirty="0"/>
              <a:t>, </a:t>
            </a:r>
            <a:r>
              <a:rPr lang="ko-KR" altLang="en-US" dirty="0"/>
              <a:t>전략戰略</a:t>
            </a:r>
            <a:r>
              <a:rPr lang="en-US" altLang="ko-KR" dirty="0"/>
              <a:t>, </a:t>
            </a:r>
            <a:r>
              <a:rPr lang="ko-KR" altLang="en-US" dirty="0"/>
              <a:t>체계體系</a:t>
            </a:r>
            <a:r>
              <a:rPr lang="en-US" altLang="ko-KR" dirty="0"/>
              <a:t>, </a:t>
            </a:r>
            <a:r>
              <a:rPr lang="ko-KR" altLang="en-US" dirty="0"/>
              <a:t>완선</a:t>
            </a:r>
            <a:r>
              <a:rPr lang="en-US" altLang="ko-KR" dirty="0"/>
              <a:t>, </a:t>
            </a:r>
            <a:r>
              <a:rPr lang="ko-KR" altLang="en-US" dirty="0"/>
              <a:t>평화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노력</a:t>
            </a:r>
            <a:r>
              <a:rPr lang="en-US" altLang="ko-KR" dirty="0"/>
              <a:t>, </a:t>
            </a:r>
            <a:r>
              <a:rPr lang="ko-KR" altLang="en-US" dirty="0"/>
              <a:t>교육</a:t>
            </a:r>
            <a:r>
              <a:rPr lang="en-US" altLang="ko-KR" dirty="0"/>
              <a:t>, </a:t>
            </a:r>
            <a:r>
              <a:rPr lang="ko-KR" altLang="en-US" dirty="0"/>
              <a:t>이론</a:t>
            </a:r>
            <a:r>
              <a:rPr lang="en-US" altLang="ko-KR" dirty="0"/>
              <a:t>, </a:t>
            </a:r>
            <a:r>
              <a:rPr lang="ko-KR" altLang="en-US" dirty="0"/>
              <a:t>도로道路</a:t>
            </a:r>
            <a:r>
              <a:rPr lang="en-US" altLang="ko-KR" dirty="0"/>
              <a:t>, </a:t>
            </a:r>
            <a:r>
              <a:rPr lang="ko-KR" altLang="en-US" dirty="0"/>
              <a:t>힘</a:t>
            </a:r>
            <a:r>
              <a:rPr lang="en-US" altLang="ko-KR" dirty="0"/>
              <a:t>, </a:t>
            </a:r>
            <a:r>
              <a:rPr lang="ko-KR" altLang="en-US" dirty="0"/>
              <a:t>실천實踐</a:t>
            </a:r>
            <a:r>
              <a:rPr lang="en-US" altLang="ko-KR" dirty="0"/>
              <a:t>,  </a:t>
            </a:r>
            <a:r>
              <a:rPr lang="ko-KR" altLang="en-US" dirty="0"/>
              <a:t>현대화</a:t>
            </a:r>
            <a:r>
              <a:rPr lang="en-US" altLang="ko-KR" dirty="0"/>
              <a:t>, </a:t>
            </a:r>
            <a:r>
              <a:rPr lang="ko-KR" altLang="en-US" dirty="0"/>
              <a:t>군대</a:t>
            </a:r>
            <a:r>
              <a:rPr lang="en-US" altLang="ko-KR" dirty="0"/>
              <a:t>, </a:t>
            </a:r>
            <a:r>
              <a:rPr lang="ko-KR" altLang="en-US" dirty="0"/>
              <a:t>정당政黨</a:t>
            </a:r>
            <a:r>
              <a:rPr lang="en-US" altLang="ko-KR" dirty="0"/>
              <a:t>, </a:t>
            </a:r>
            <a:r>
              <a:rPr lang="ko-KR" altLang="en-US" dirty="0"/>
              <a:t>공동체</a:t>
            </a:r>
            <a:r>
              <a:rPr lang="en-US" altLang="ko-KR" dirty="0"/>
              <a:t>, </a:t>
            </a:r>
            <a:r>
              <a:rPr lang="ko-KR" altLang="en-US" dirty="0"/>
              <a:t>경제특구經濟特區</a:t>
            </a:r>
            <a:r>
              <a:rPr lang="en-US" altLang="ko-KR" dirty="0"/>
              <a:t>, </a:t>
            </a:r>
            <a:r>
              <a:rPr lang="ko-KR" altLang="en-US" dirty="0"/>
              <a:t>계속</a:t>
            </a:r>
            <a:r>
              <a:rPr lang="en-US" altLang="ko-KR" dirty="0"/>
              <a:t>, </a:t>
            </a:r>
            <a:r>
              <a:rPr lang="ko-KR" altLang="en-US" dirty="0"/>
              <a:t>정신</a:t>
            </a:r>
            <a:r>
              <a:rPr lang="en-US" altLang="ko-KR" dirty="0"/>
              <a:t>,  </a:t>
            </a:r>
            <a:r>
              <a:rPr lang="ko-KR" altLang="en-US" dirty="0"/>
              <a:t>관철貫徹</a:t>
            </a:r>
            <a:r>
              <a:rPr lang="en-US" altLang="ko-KR" dirty="0"/>
              <a:t>,  </a:t>
            </a:r>
            <a:r>
              <a:rPr lang="ko-KR" altLang="en-US" dirty="0"/>
              <a:t>소강小康사회</a:t>
            </a:r>
            <a:r>
              <a:rPr lang="en-US" altLang="ko-KR" dirty="0"/>
              <a:t>,  </a:t>
            </a:r>
            <a:r>
              <a:rPr lang="ko-KR" altLang="en-US" dirty="0"/>
              <a:t>미래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총리 </a:t>
            </a:r>
            <a:r>
              <a:rPr lang="ko-KR" altLang="en-US" dirty="0" err="1"/>
              <a:t>리커창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합작合作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 창의</a:t>
            </a:r>
            <a:r>
              <a:rPr lang="en-US" altLang="ko-KR" dirty="0"/>
              <a:t>, </a:t>
            </a:r>
            <a:r>
              <a:rPr lang="ko-KR" altLang="en-US" dirty="0"/>
              <a:t>추진推進</a:t>
            </a:r>
            <a:r>
              <a:rPr lang="en-US" altLang="ko-KR" dirty="0"/>
              <a:t>, </a:t>
            </a:r>
            <a:r>
              <a:rPr lang="ko-KR" altLang="en-US" dirty="0"/>
              <a:t>건설</a:t>
            </a:r>
            <a:r>
              <a:rPr lang="en-US" altLang="ko-KR" dirty="0"/>
              <a:t>, </a:t>
            </a:r>
            <a:r>
              <a:rPr lang="ko-KR" altLang="en-US" dirty="0"/>
              <a:t>정부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/>
              <a:t>증장增長</a:t>
            </a:r>
            <a:r>
              <a:rPr lang="en-US" altLang="ko-KR" dirty="0"/>
              <a:t>, </a:t>
            </a:r>
            <a:r>
              <a:rPr lang="ko-KR" altLang="en-US" dirty="0"/>
              <a:t>투자</a:t>
            </a:r>
            <a:r>
              <a:rPr lang="en-US" altLang="ko-KR" dirty="0"/>
              <a:t>, </a:t>
            </a:r>
            <a:r>
              <a:rPr lang="ko-KR" altLang="en-US" dirty="0"/>
              <a:t>전면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시장市場</a:t>
            </a:r>
            <a:r>
              <a:rPr lang="en-US" altLang="ko-KR" dirty="0"/>
              <a:t>, </a:t>
            </a:r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심화深化</a:t>
            </a:r>
            <a:r>
              <a:rPr lang="en-US" altLang="ko-KR" dirty="0"/>
              <a:t>, </a:t>
            </a:r>
            <a:r>
              <a:rPr lang="ko-KR" altLang="en-US" dirty="0"/>
              <a:t>완선完善</a:t>
            </a:r>
            <a:r>
              <a:rPr lang="en-US" altLang="ko-KR" dirty="0"/>
              <a:t>,  </a:t>
            </a:r>
            <a:r>
              <a:rPr lang="ko-KR" altLang="en-US" dirty="0"/>
              <a:t>동맹東盟</a:t>
            </a:r>
            <a:r>
              <a:rPr lang="en-US" altLang="ko-KR" dirty="0"/>
              <a:t>, </a:t>
            </a:r>
            <a:r>
              <a:rPr lang="ko-KR" altLang="en-US" dirty="0"/>
              <a:t>공동共同</a:t>
            </a:r>
            <a:r>
              <a:rPr lang="en-US" altLang="ko-KR" dirty="0"/>
              <a:t>, </a:t>
            </a:r>
            <a:r>
              <a:rPr lang="ko-KR" altLang="en-US" dirty="0"/>
              <a:t>개방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/>
              <a:t>국무원國務院</a:t>
            </a:r>
            <a:r>
              <a:rPr lang="en-US" altLang="ko-KR" dirty="0"/>
              <a:t>, </a:t>
            </a:r>
            <a:r>
              <a:rPr lang="ko-KR" altLang="en-US" dirty="0"/>
              <a:t> 부패腐敗</a:t>
            </a:r>
            <a:r>
              <a:rPr lang="en-US" altLang="ko-KR" dirty="0"/>
              <a:t>,  </a:t>
            </a:r>
            <a:r>
              <a:rPr lang="ko-KR" altLang="en-US" dirty="0"/>
              <a:t>정치</a:t>
            </a:r>
            <a:r>
              <a:rPr lang="en-US" altLang="ko-KR" dirty="0"/>
              <a:t>,  </a:t>
            </a:r>
            <a:r>
              <a:rPr lang="ko-KR" altLang="en-US" dirty="0"/>
              <a:t>공공公共</a:t>
            </a:r>
            <a:r>
              <a:rPr lang="en-US" altLang="ko-KR" dirty="0"/>
              <a:t>, </a:t>
            </a:r>
            <a:r>
              <a:rPr lang="ko-KR" altLang="en-US" dirty="0"/>
              <a:t>소비</a:t>
            </a:r>
            <a:r>
              <a:rPr lang="en-US" altLang="ko-KR" dirty="0"/>
              <a:t>, </a:t>
            </a:r>
            <a:r>
              <a:rPr lang="ko-KR" altLang="en-US" dirty="0"/>
              <a:t>건강</a:t>
            </a:r>
            <a:r>
              <a:rPr lang="en-US" altLang="ko-KR" dirty="0"/>
              <a:t>, </a:t>
            </a:r>
            <a:r>
              <a:rPr lang="ko-KR" altLang="en-US" dirty="0"/>
              <a:t>국내</a:t>
            </a:r>
            <a:r>
              <a:rPr lang="en-US" altLang="ko-KR" dirty="0"/>
              <a:t>, </a:t>
            </a:r>
            <a:r>
              <a:rPr lang="ko-KR" altLang="en-US" dirty="0"/>
              <a:t>민생民生</a:t>
            </a:r>
            <a:r>
              <a:rPr lang="en-US" altLang="ko-KR" dirty="0"/>
              <a:t>, </a:t>
            </a:r>
            <a:r>
              <a:rPr lang="ko-KR" altLang="en-US" dirty="0"/>
              <a:t>책임</a:t>
            </a:r>
            <a:r>
              <a:rPr lang="en-US" altLang="ko-KR" dirty="0"/>
              <a:t>, </a:t>
            </a:r>
            <a:r>
              <a:rPr lang="ko-KR" altLang="en-US" dirty="0"/>
              <a:t>동아東亞</a:t>
            </a:r>
            <a:r>
              <a:rPr lang="en-US" altLang="ko-KR" dirty="0"/>
              <a:t>, </a:t>
            </a:r>
            <a:r>
              <a:rPr lang="ko-KR" altLang="en-US" dirty="0"/>
              <a:t>이익利益</a:t>
            </a:r>
            <a:r>
              <a:rPr lang="en-US" altLang="ko-KR" dirty="0"/>
              <a:t>  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493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5024-F57A-4B11-8E6D-CBCA897B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224288"/>
            <a:ext cx="8721307" cy="595267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중국 국가주석과 총리의 연설문에 따라 지도적인 의지를 하달下達하고 거의 무든 연설문에서 자세한 나라의 대한 발표를 거의 없음으로 남한과 북한의 동향을 따라 특별연설문을 없음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총리의 연설문에서 거의 경제적인 연설과 정부정책과 보고서 국가의 발전에 대한 발표한 내용 많다</a:t>
            </a:r>
            <a:r>
              <a:rPr lang="en-US" altLang="ko-KR" sz="18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     </a:t>
            </a:r>
            <a:endParaRPr lang="en-US" altLang="ko-KR" sz="1800" dirty="0"/>
          </a:p>
          <a:p>
            <a:r>
              <a:rPr lang="ko-KR" altLang="en-US" sz="1800" dirty="0"/>
              <a:t>한중일</a:t>
            </a:r>
            <a:r>
              <a:rPr lang="en-US" altLang="ko-KR" sz="1800" dirty="0"/>
              <a:t>, </a:t>
            </a:r>
            <a:r>
              <a:rPr lang="ko-KR" altLang="en-US" sz="1800" dirty="0"/>
              <a:t>동맹東盟</a:t>
            </a:r>
            <a:r>
              <a:rPr lang="en-US" altLang="ko-KR" sz="1800" dirty="0"/>
              <a:t>,</a:t>
            </a:r>
            <a:r>
              <a:rPr lang="ko-KR" altLang="en-US" sz="1800" dirty="0"/>
              <a:t>동유럽</a:t>
            </a:r>
            <a:r>
              <a:rPr lang="en-US" altLang="ko-KR" sz="1800" dirty="0"/>
              <a:t>, </a:t>
            </a:r>
            <a:r>
              <a:rPr lang="ko-KR" altLang="en-US" sz="1800" dirty="0"/>
              <a:t>상하이 협력 기구</a:t>
            </a:r>
            <a:r>
              <a:rPr lang="en-US" altLang="ko-KR" sz="1800" dirty="0"/>
              <a:t>, </a:t>
            </a:r>
            <a:r>
              <a:rPr lang="ko-KR" altLang="en-US" sz="1800" dirty="0"/>
              <a:t>중국과 독일</a:t>
            </a:r>
            <a:r>
              <a:rPr lang="en-US" altLang="ko-KR" sz="1800" dirty="0"/>
              <a:t>, </a:t>
            </a:r>
            <a:r>
              <a:rPr lang="ko-KR" altLang="en-US" sz="1800" dirty="0"/>
              <a:t>중국과 호주 등        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    경제무역 등</a:t>
            </a:r>
            <a:r>
              <a:rPr lang="en-US" altLang="ko-KR" sz="18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    국가회의와 정부화의 관련 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888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7945C-609C-4AB7-A13B-38A20FC04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84" y="5974387"/>
            <a:ext cx="8143875" cy="476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A8F3B-52DB-4146-96AA-6FD7D905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84" y="2606524"/>
            <a:ext cx="4867275" cy="2714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E57D-B325-49DF-A87B-AD8BCE7B4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02" y="163903"/>
            <a:ext cx="8798943" cy="65129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ko-KR" altLang="en-US" dirty="0">
                <a:latin typeface="+mj-lt"/>
                <a:ea typeface="+mj-ea"/>
                <a:cs typeface="+mj-cs"/>
              </a:rPr>
              <a:t>소스코드</a:t>
            </a:r>
            <a:r>
              <a:rPr lang="en-US" altLang="ko-KR" dirty="0">
                <a:latin typeface="+mj-lt"/>
                <a:ea typeface="+mj-ea"/>
                <a:cs typeface="+mj-cs"/>
              </a:rPr>
              <a:t>:</a:t>
            </a:r>
          </a:p>
          <a:p>
            <a:r>
              <a:rPr lang="en-US" altLang="ko-KR" sz="1800" dirty="0"/>
              <a:t>Package: </a:t>
            </a:r>
          </a:p>
          <a:p>
            <a:pPr marL="34290" indent="0">
              <a:buNone/>
            </a:pPr>
            <a:r>
              <a:rPr lang="en-US" altLang="ko-KR" sz="1600" dirty="0"/>
              <a:t>“</a:t>
            </a:r>
            <a:r>
              <a:rPr lang="en-US" altLang="ko-KR" sz="1600" dirty="0" err="1"/>
              <a:t>Rwordseg</a:t>
            </a:r>
            <a:r>
              <a:rPr lang="en-US" altLang="ko-KR" sz="1600" dirty="0"/>
              <a:t>”</a:t>
            </a:r>
            <a:r>
              <a:rPr lang="ko-KR" altLang="en-US" sz="1600" dirty="0"/>
              <a:t>는</a:t>
            </a:r>
            <a:r>
              <a:rPr lang="en-US" altLang="ko-KR" sz="1600" dirty="0"/>
              <a:t> </a:t>
            </a:r>
            <a:r>
              <a:rPr lang="ko-KR" altLang="en-US" sz="1600" dirty="0"/>
              <a:t>중국어 단어 추출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400" dirty="0"/>
              <a:t>“Chinese </a:t>
            </a:r>
            <a:r>
              <a:rPr lang="en-US" altLang="ko-KR" sz="1400" dirty="0" err="1"/>
              <a:t>misc</a:t>
            </a:r>
            <a:r>
              <a:rPr lang="en-US" altLang="ko-KR" sz="1400" dirty="0"/>
              <a:t>” </a:t>
            </a:r>
            <a:r>
              <a:rPr lang="ko-KR" altLang="en-US" sz="1400" dirty="0"/>
              <a:t>중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stopword</a:t>
            </a:r>
            <a:r>
              <a:rPr lang="ko-KR" altLang="en-US" sz="1400" dirty="0"/>
              <a:t> 를</a:t>
            </a:r>
            <a:r>
              <a:rPr lang="en-US" altLang="ko-KR" sz="1400" dirty="0"/>
              <a:t> </a:t>
            </a:r>
            <a:r>
              <a:rPr lang="ko-KR" altLang="en-US" sz="1400" dirty="0"/>
              <a:t>추출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“</a:t>
            </a:r>
            <a:r>
              <a:rPr lang="en-US" altLang="ko-KR" sz="1400" dirty="0" err="1"/>
              <a:t>quanteda</a:t>
            </a:r>
            <a:r>
              <a:rPr lang="en-US" altLang="ko-KR" sz="1400" dirty="0"/>
              <a:t>” </a:t>
            </a:r>
            <a:r>
              <a:rPr lang="ko-KR" altLang="en-US" sz="1400" dirty="0"/>
              <a:t>중국어</a:t>
            </a:r>
            <a:r>
              <a:rPr lang="en-US" altLang="ko-KR" sz="1400" dirty="0"/>
              <a:t> </a:t>
            </a:r>
            <a:r>
              <a:rPr lang="ko-KR" altLang="en-US" sz="1400" dirty="0"/>
              <a:t>사전 </a:t>
            </a:r>
            <a:endParaRPr lang="en-US" altLang="ko-KR" sz="1600" dirty="0"/>
          </a:p>
          <a:p>
            <a:endParaRPr lang="en-US" altLang="ko-KR" sz="1800" dirty="0"/>
          </a:p>
          <a:p>
            <a:r>
              <a:rPr lang="en-US" altLang="ko-KR" sz="1800" dirty="0" err="1"/>
              <a:t>Stopwords</a:t>
            </a:r>
            <a:r>
              <a:rPr lang="ko-KR" altLang="en-US" sz="1800" dirty="0"/>
              <a:t> 추출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3429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Wordcloud</a:t>
            </a:r>
            <a:r>
              <a:rPr lang="ko-KR" altLang="en-US" sz="1800" dirty="0"/>
              <a:t>로 출력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B1EC44-49AD-4363-B838-B87A1548A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64" y="748759"/>
            <a:ext cx="2796396" cy="96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E09C93-CD13-41CC-B081-68D47361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83" y="365257"/>
            <a:ext cx="5471362" cy="5015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0" y="159588"/>
            <a:ext cx="8764440" cy="60415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6</a:t>
            </a:r>
            <a:r>
              <a:rPr lang="ko-KR" altLang="en-US" sz="2000" dirty="0"/>
              <a:t>월 </a:t>
            </a:r>
            <a:r>
              <a:rPr lang="en-US" altLang="ko-KR" sz="2000" dirty="0"/>
              <a:t>1</a:t>
            </a:r>
            <a:r>
              <a:rPr lang="ko-KR" altLang="en-US" sz="2000" dirty="0"/>
              <a:t>일 중</a:t>
            </a:r>
            <a:r>
              <a:rPr lang="en-US" altLang="ko-KR" sz="2000" dirty="0"/>
              <a:t>-</a:t>
            </a:r>
            <a:r>
              <a:rPr lang="ko-KR" altLang="en-US" sz="2000" dirty="0"/>
              <a:t>독 포럼에서 공동 창의혁신 발연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71168" y="5293107"/>
            <a:ext cx="8773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创</a:t>
            </a:r>
            <a:r>
              <a:rPr lang="en-US" altLang="ko-KR" dirty="0"/>
              <a:t>(</a:t>
            </a:r>
            <a:r>
              <a:rPr lang="ko-KR" altLang="en-US" dirty="0"/>
              <a:t>창의</a:t>
            </a:r>
            <a:r>
              <a:rPr lang="en-US" altLang="ko-KR" dirty="0"/>
              <a:t>)</a:t>
            </a:r>
            <a:r>
              <a:rPr lang="ko-KR" altLang="en-US" dirty="0"/>
              <a:t>新</a:t>
            </a:r>
            <a:r>
              <a:rPr lang="en-US" altLang="ko-KR" dirty="0"/>
              <a:t>(</a:t>
            </a:r>
            <a:r>
              <a:rPr lang="ko-KR" altLang="en-US" dirty="0"/>
              <a:t>신</a:t>
            </a:r>
            <a:r>
              <a:rPr lang="en-US" altLang="ko-KR" dirty="0"/>
              <a:t>), </a:t>
            </a:r>
            <a:r>
              <a:rPr lang="ko-KR" altLang="en-US" dirty="0"/>
              <a:t>합작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독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/>
              <a:t>신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/>
              <a:t>기술</a:t>
            </a:r>
            <a:r>
              <a:rPr lang="en-US" altLang="ko-KR" dirty="0"/>
              <a:t>, </a:t>
            </a:r>
            <a:r>
              <a:rPr lang="ko-KR" altLang="en-US" dirty="0"/>
              <a:t>중소기업</a:t>
            </a:r>
            <a:r>
              <a:rPr lang="en-US" altLang="ko-KR" dirty="0"/>
              <a:t>, </a:t>
            </a:r>
            <a:r>
              <a:rPr lang="ko-KR" altLang="en-US" dirty="0"/>
              <a:t>전략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과학 기술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인문</a:t>
            </a:r>
            <a:r>
              <a:rPr lang="en-US" altLang="ko-KR" dirty="0"/>
              <a:t>, </a:t>
            </a:r>
            <a:r>
              <a:rPr lang="ko-KR" altLang="en-US" dirty="0"/>
              <a:t>생태</a:t>
            </a:r>
            <a:r>
              <a:rPr lang="en-US" altLang="ko-KR" dirty="0"/>
              <a:t>, </a:t>
            </a:r>
            <a:r>
              <a:rPr lang="ko-KR" altLang="en-US" dirty="0"/>
              <a:t>안전 등 많은 분야의 창신 합작</a:t>
            </a:r>
            <a:r>
              <a:rPr lang="en-US" altLang="ko-KR" dirty="0"/>
              <a:t>, </a:t>
            </a:r>
            <a:r>
              <a:rPr lang="ko-KR" altLang="en-US" dirty="0"/>
              <a:t>대중소형 기업의 융합 창신 발전</a:t>
            </a:r>
            <a:r>
              <a:rPr lang="en-US" altLang="ko-KR" dirty="0"/>
              <a:t>, </a:t>
            </a:r>
            <a:r>
              <a:rPr lang="ko-KR" altLang="en-US" dirty="0"/>
              <a:t>개방 무역 투자 환경</a:t>
            </a:r>
            <a:r>
              <a:rPr lang="en-US" altLang="ko-KR" dirty="0"/>
              <a:t>, </a:t>
            </a:r>
            <a:r>
              <a:rPr lang="ko-KR" altLang="en-US" dirty="0"/>
              <a:t>정부 정책 지원체계의 완선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1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C6218B-DFC8-4A03-9503-7CB3B805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37" y="455399"/>
            <a:ext cx="4903623" cy="4925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163901"/>
            <a:ext cx="8652296" cy="62140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6</a:t>
            </a:r>
            <a:r>
              <a:rPr lang="ko-KR" altLang="en-US" sz="2000" dirty="0"/>
              <a:t>월 </a:t>
            </a:r>
            <a:r>
              <a:rPr lang="en-US" altLang="ko-KR" sz="2000" dirty="0"/>
              <a:t>2</a:t>
            </a:r>
            <a:r>
              <a:rPr lang="ko-KR" altLang="en-US" sz="2000" dirty="0"/>
              <a:t>일 제</a:t>
            </a:r>
            <a:r>
              <a:rPr lang="en-US" altLang="ko-KR" sz="2000" dirty="0"/>
              <a:t>12</a:t>
            </a:r>
            <a:r>
              <a:rPr lang="ko-KR" altLang="en-US" sz="2000" dirty="0"/>
              <a:t>차 중</a:t>
            </a:r>
            <a:r>
              <a:rPr lang="en-US" altLang="ko-KR" sz="2000" dirty="0"/>
              <a:t>-</a:t>
            </a:r>
            <a:r>
              <a:rPr lang="ko-KR" altLang="en-US" sz="2000" dirty="0"/>
              <a:t>유럽 공상 회의 연설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163901" y="5061494"/>
            <a:ext cx="8764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 err="1"/>
              <a:t>중유럽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합작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공동共同</a:t>
            </a:r>
            <a:r>
              <a:rPr lang="en-US" altLang="ko-KR" dirty="0"/>
              <a:t> , </a:t>
            </a:r>
            <a:r>
              <a:rPr lang="ko-KR" altLang="en-US" dirty="0"/>
              <a:t>세계</a:t>
            </a:r>
            <a:r>
              <a:rPr lang="en-US" altLang="ko-KR" dirty="0"/>
              <a:t>, </a:t>
            </a:r>
            <a:r>
              <a:rPr lang="ko-KR" altLang="en-US" dirty="0"/>
              <a:t>투자</a:t>
            </a:r>
            <a:r>
              <a:rPr lang="en-US" altLang="ko-KR" dirty="0"/>
              <a:t>, </a:t>
            </a:r>
            <a:r>
              <a:rPr lang="ko-KR" altLang="en-US" dirty="0"/>
              <a:t>유럽연합</a:t>
            </a:r>
            <a:r>
              <a:rPr lang="en-US" altLang="ko-KR" dirty="0"/>
              <a:t>, </a:t>
            </a:r>
            <a:r>
              <a:rPr lang="ko-KR" altLang="en-US" dirty="0"/>
              <a:t>공평</a:t>
            </a:r>
            <a:r>
              <a:rPr lang="en-US" altLang="ko-KR" dirty="0"/>
              <a:t>, </a:t>
            </a:r>
            <a:r>
              <a:rPr lang="ko-KR" altLang="en-US" dirty="0"/>
              <a:t>강철鋼鐵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r>
              <a:rPr lang="en-US" altLang="ko-KR" dirty="0"/>
              <a:t>, </a:t>
            </a:r>
            <a:r>
              <a:rPr lang="ko-KR" altLang="en-US" dirty="0"/>
              <a:t>평화</a:t>
            </a:r>
            <a:r>
              <a:rPr lang="en-US" altLang="ko-KR" dirty="0"/>
              <a:t>, </a:t>
            </a:r>
            <a:r>
              <a:rPr lang="ko-KR" altLang="en-US" dirty="0"/>
              <a:t>개방</a:t>
            </a:r>
            <a:r>
              <a:rPr lang="en-US" altLang="ko-KR" dirty="0"/>
              <a:t>, </a:t>
            </a:r>
            <a:r>
              <a:rPr lang="ko-KR" altLang="en-US" dirty="0"/>
              <a:t>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경제 세계화의 큰 방향을 함께 견지</a:t>
            </a:r>
            <a:r>
              <a:rPr lang="en-US" altLang="ko-KR" dirty="0"/>
              <a:t>, </a:t>
            </a:r>
            <a:r>
              <a:rPr lang="ko-KR" altLang="en-US" dirty="0"/>
              <a:t>다각적 경제 집서 유지</a:t>
            </a:r>
            <a:r>
              <a:rPr lang="en-US" altLang="ko-KR" dirty="0"/>
              <a:t>, </a:t>
            </a:r>
            <a:r>
              <a:rPr lang="ko-KR" altLang="en-US" dirty="0"/>
              <a:t>평화롭고 안정된 발전환경을 공동보호</a:t>
            </a:r>
            <a:r>
              <a:rPr lang="en-US" altLang="ko-KR" dirty="0"/>
              <a:t>,</a:t>
            </a:r>
            <a:r>
              <a:rPr lang="ko-KR" altLang="en-US" dirty="0"/>
              <a:t>강철 과잉생산</a:t>
            </a:r>
            <a:r>
              <a:rPr lang="en-US" altLang="ko-KR" dirty="0"/>
              <a:t>,</a:t>
            </a:r>
            <a:r>
              <a:rPr lang="ko-KR" altLang="en-US" dirty="0"/>
              <a:t>기호변화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664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8B9CB-D581-4C8A-AF9A-36EB1536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10" y="742024"/>
            <a:ext cx="5248275" cy="4984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3" y="181156"/>
            <a:ext cx="8781690" cy="74217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6</a:t>
            </a:r>
            <a:r>
              <a:rPr lang="ko-KR" altLang="en-US" sz="2000" dirty="0"/>
              <a:t>월 </a:t>
            </a:r>
            <a:r>
              <a:rPr lang="en-US" altLang="ko-KR" sz="2000" dirty="0"/>
              <a:t>27</a:t>
            </a:r>
            <a:r>
              <a:rPr lang="ko-KR" altLang="en-US" sz="2000" dirty="0"/>
              <a:t>일 </a:t>
            </a:r>
            <a:r>
              <a:rPr lang="en-US" altLang="ko-KR" sz="2000" dirty="0"/>
              <a:t>2017</a:t>
            </a:r>
            <a:r>
              <a:rPr lang="ko-KR" altLang="en-US" sz="2000" dirty="0"/>
              <a:t>년 여름 다보스 포럼</a:t>
            </a:r>
            <a:r>
              <a:rPr lang="en-US" altLang="ko-KR" sz="2000" dirty="0"/>
              <a:t>(WEF) </a:t>
            </a:r>
            <a:r>
              <a:rPr lang="ko-KR" altLang="en-US" sz="2000" dirty="0"/>
              <a:t>개막식 특별 연설 후 질의 응답 및 국제 </a:t>
            </a:r>
            <a:r>
              <a:rPr lang="ko-KR" altLang="en-US" sz="2000" dirty="0" err="1"/>
              <a:t>상공계</a:t>
            </a:r>
            <a:r>
              <a:rPr lang="ko-KR" altLang="en-US" sz="2000" dirty="0"/>
              <a:t> 재계 대표 대화록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301924" y="5817821"/>
            <a:ext cx="78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시장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/>
              <a:t>추동推動</a:t>
            </a:r>
            <a:r>
              <a:rPr lang="en-US" altLang="ko-KR" dirty="0"/>
              <a:t>, </a:t>
            </a:r>
            <a:r>
              <a:rPr lang="ko-KR" altLang="en-US" dirty="0"/>
              <a:t>정부政府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96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E33D6C-A19F-4294-9791-FFC1DA76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782" y="350973"/>
            <a:ext cx="5833812" cy="5113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3" y="181154"/>
            <a:ext cx="8807570" cy="5952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11</a:t>
            </a:r>
            <a:r>
              <a:rPr lang="ko-KR" altLang="en-US" sz="2000" dirty="0"/>
              <a:t>월 </a:t>
            </a:r>
            <a:r>
              <a:rPr lang="en-US" altLang="ko-KR" sz="2000" dirty="0"/>
              <a:t>14</a:t>
            </a:r>
            <a:r>
              <a:rPr lang="ko-KR" altLang="en-US" sz="2000" dirty="0"/>
              <a:t>일 제</a:t>
            </a:r>
            <a:r>
              <a:rPr lang="en-US" altLang="ko-KR" sz="2000" dirty="0"/>
              <a:t>20</a:t>
            </a:r>
            <a:r>
              <a:rPr lang="ko-KR" altLang="en-US" sz="2000" dirty="0"/>
              <a:t>차 아세안</a:t>
            </a:r>
            <a:r>
              <a:rPr lang="en-US" altLang="ko-KR" sz="2000" dirty="0"/>
              <a:t>(ASEAN)-</a:t>
            </a:r>
            <a:r>
              <a:rPr lang="ko-KR" altLang="en-US" sz="2000" dirty="0"/>
              <a:t>한중일 정상 회의 발언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370935" y="5211762"/>
            <a:ext cx="7886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합작</a:t>
            </a:r>
            <a:r>
              <a:rPr lang="en-US" altLang="ko-KR" dirty="0"/>
              <a:t>,</a:t>
            </a:r>
            <a:r>
              <a:rPr lang="ko-KR" altLang="en-US" dirty="0"/>
              <a:t>경제</a:t>
            </a:r>
            <a:r>
              <a:rPr lang="en-US" altLang="ko-KR" dirty="0"/>
              <a:t>,</a:t>
            </a:r>
            <a:r>
              <a:rPr lang="ko-KR" altLang="en-US" dirty="0"/>
              <a:t>동아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 10, 3, </a:t>
            </a:r>
            <a:r>
              <a:rPr lang="ko-KR" altLang="en-US" dirty="0"/>
              <a:t>공동체</a:t>
            </a:r>
            <a:r>
              <a:rPr lang="en-US" altLang="ko-KR" dirty="0"/>
              <a:t>, </a:t>
            </a:r>
            <a:r>
              <a:rPr lang="ko-KR" altLang="en-US" dirty="0"/>
              <a:t>증장增長</a:t>
            </a:r>
            <a:r>
              <a:rPr lang="en-US" altLang="ko-KR" dirty="0"/>
              <a:t>, </a:t>
            </a:r>
            <a:r>
              <a:rPr lang="ko-KR" altLang="en-US" dirty="0"/>
              <a:t>지지支持</a:t>
            </a:r>
            <a:r>
              <a:rPr lang="en-US" altLang="ko-KR" dirty="0"/>
              <a:t>, </a:t>
            </a:r>
            <a:r>
              <a:rPr lang="ko-KR" altLang="en-US" dirty="0"/>
              <a:t>동맹東盟</a:t>
            </a:r>
            <a:r>
              <a:rPr lang="en-US" altLang="ko-KR" dirty="0"/>
              <a:t>(</a:t>
            </a:r>
            <a:r>
              <a:rPr lang="ko-KR" altLang="en-US" dirty="0"/>
              <a:t>아세안</a:t>
            </a:r>
            <a:r>
              <a:rPr lang="en-US" altLang="ko-KR" dirty="0"/>
              <a:t>),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/>
              <a:t>투자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무역 자유화 추진</a:t>
            </a:r>
            <a:r>
              <a:rPr lang="en-US" altLang="ko-KR" dirty="0"/>
              <a:t>, </a:t>
            </a:r>
            <a:r>
              <a:rPr lang="ko-KR" altLang="en-US" dirty="0"/>
              <a:t>생산능력과 투자 합작</a:t>
            </a:r>
            <a:r>
              <a:rPr lang="en-US" altLang="ko-KR" dirty="0"/>
              <a:t>, </a:t>
            </a:r>
            <a:r>
              <a:rPr lang="ko-KR" altLang="en-US" dirty="0"/>
              <a:t>인프라 건설</a:t>
            </a:r>
            <a:r>
              <a:rPr lang="en-US" altLang="ko-KR" dirty="0"/>
              <a:t>, </a:t>
            </a:r>
            <a:r>
              <a:rPr lang="ko-KR" altLang="en-US" dirty="0"/>
              <a:t>금융협력 심화</a:t>
            </a:r>
            <a:r>
              <a:rPr lang="en-US" altLang="ko-KR" dirty="0"/>
              <a:t>, </a:t>
            </a:r>
            <a:r>
              <a:rPr lang="ko-KR" altLang="en-US" dirty="0"/>
              <a:t>지속 가능한 발전 강화</a:t>
            </a:r>
            <a:r>
              <a:rPr lang="en-US" altLang="ko-KR" dirty="0"/>
              <a:t>, </a:t>
            </a:r>
            <a:r>
              <a:rPr lang="ko-KR" altLang="en-US" dirty="0"/>
              <a:t>인문교류</a:t>
            </a:r>
            <a:r>
              <a:rPr lang="en-US" altLang="ko-KR" dirty="0"/>
              <a:t>, </a:t>
            </a:r>
            <a:r>
              <a:rPr lang="ko-KR" altLang="en-US" dirty="0"/>
              <a:t>지역 평화 안정</a:t>
            </a:r>
            <a:r>
              <a:rPr lang="en-US" altLang="ko-KR" dirty="0"/>
              <a:t>(</a:t>
            </a:r>
            <a:r>
              <a:rPr lang="ko-KR" altLang="en-US" dirty="0"/>
              <a:t>반도 비핵화 추구</a:t>
            </a:r>
            <a:r>
              <a:rPr lang="en-US" altLang="ko-KR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10804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518CB8-E6E2-417C-B05D-56502861D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64" y="306182"/>
            <a:ext cx="5579645" cy="5089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5" y="186008"/>
            <a:ext cx="8773064" cy="5472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11</a:t>
            </a:r>
            <a:r>
              <a:rPr lang="ko-KR" altLang="en-US" sz="2000" dirty="0"/>
              <a:t>월 </a:t>
            </a:r>
            <a:r>
              <a:rPr lang="en-US" altLang="ko-KR" sz="2000" dirty="0"/>
              <a:t>27</a:t>
            </a:r>
            <a:r>
              <a:rPr lang="ko-KR" altLang="en-US" sz="2000" dirty="0"/>
              <a:t>일 제</a:t>
            </a:r>
            <a:r>
              <a:rPr lang="en-US" altLang="ko-KR" sz="2000" dirty="0"/>
              <a:t>7</a:t>
            </a:r>
            <a:r>
              <a:rPr lang="ko-KR" altLang="en-US" sz="2000" dirty="0"/>
              <a:t>차 중국</a:t>
            </a:r>
            <a:r>
              <a:rPr lang="en-US" altLang="ko-KR" sz="2000" dirty="0"/>
              <a:t>-</a:t>
            </a:r>
            <a:r>
              <a:rPr lang="ko-KR" altLang="en-US" sz="2000" dirty="0"/>
              <a:t>중 동유럽 경제 포럼의 연설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491705" y="5395723"/>
            <a:ext cx="788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합작</a:t>
            </a:r>
            <a:r>
              <a:rPr lang="en-US" altLang="ko-KR" dirty="0"/>
              <a:t>,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중中동東유럽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16+1 , </a:t>
            </a:r>
            <a:r>
              <a:rPr lang="ko-KR" altLang="en-US" dirty="0"/>
              <a:t>증장增長</a:t>
            </a:r>
            <a:r>
              <a:rPr lang="en-US" altLang="ko-KR" dirty="0"/>
              <a:t>, </a:t>
            </a:r>
            <a:r>
              <a:rPr lang="ko-KR" altLang="en-US" dirty="0"/>
              <a:t>투자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(16+1</a:t>
            </a:r>
            <a:r>
              <a:rPr lang="ko-KR" altLang="en-US" dirty="0"/>
              <a:t>합작</a:t>
            </a:r>
            <a:r>
              <a:rPr lang="en-US" altLang="ko-KR" dirty="0"/>
              <a:t>:  </a:t>
            </a:r>
            <a:r>
              <a:rPr lang="ko-KR" altLang="en-US" dirty="0"/>
              <a:t>투자</a:t>
            </a:r>
            <a:r>
              <a:rPr lang="en-US" altLang="ko-KR" dirty="0"/>
              <a:t>, </a:t>
            </a:r>
            <a:r>
              <a:rPr lang="ko-KR" altLang="en-US" dirty="0"/>
              <a:t>상호 융통</a:t>
            </a:r>
            <a:r>
              <a:rPr lang="en-US" altLang="ko-KR" dirty="0"/>
              <a:t>, </a:t>
            </a:r>
            <a:r>
              <a:rPr lang="ko-KR" altLang="en-US" dirty="0"/>
              <a:t>생산</a:t>
            </a:r>
            <a:r>
              <a:rPr lang="en-US" altLang="ko-KR" dirty="0"/>
              <a:t>, </a:t>
            </a:r>
            <a:r>
              <a:rPr lang="ko-KR" altLang="en-US" dirty="0"/>
              <a:t>금융</a:t>
            </a:r>
            <a:r>
              <a:rPr lang="en-US" altLang="ko-KR" dirty="0"/>
              <a:t>, </a:t>
            </a:r>
            <a:r>
              <a:rPr lang="ko-KR" altLang="en-US" dirty="0"/>
              <a:t>녹색 경제</a:t>
            </a:r>
            <a:r>
              <a:rPr lang="en-US" altLang="ko-KR" dirty="0"/>
              <a:t>, </a:t>
            </a:r>
            <a:r>
              <a:rPr lang="ko-KR" altLang="en-US" dirty="0"/>
              <a:t>인문 교류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932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14BB1D-4A57-45A0-BF4F-B3849848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68" y="577516"/>
            <a:ext cx="5204477" cy="4770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529393-2859-4CE3-8E2C-DE1024BF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163902"/>
            <a:ext cx="8773064" cy="49170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2017</a:t>
            </a:r>
            <a:r>
              <a:rPr lang="ko-KR" altLang="en-US" sz="2000" dirty="0"/>
              <a:t>년 </a:t>
            </a:r>
            <a:r>
              <a:rPr lang="en-US" altLang="ko-KR" sz="2000" dirty="0"/>
              <a:t>12</a:t>
            </a:r>
            <a:r>
              <a:rPr lang="ko-KR" altLang="en-US" sz="2000" dirty="0"/>
              <a:t>월 </a:t>
            </a:r>
            <a:r>
              <a:rPr lang="en-US" altLang="ko-KR" sz="2000" dirty="0"/>
              <a:t>1</a:t>
            </a:r>
            <a:r>
              <a:rPr lang="ko-KR" altLang="en-US" sz="2000" dirty="0"/>
              <a:t>일 상하이 협력 기구</a:t>
            </a:r>
            <a:r>
              <a:rPr lang="en-US" altLang="ko-KR" sz="2000" dirty="0"/>
              <a:t>(SCO) </a:t>
            </a:r>
            <a:r>
              <a:rPr lang="ko-KR" altLang="en-US" sz="2000" dirty="0"/>
              <a:t>회원국 제</a:t>
            </a:r>
            <a:r>
              <a:rPr lang="en-US" altLang="ko-KR" sz="2000" dirty="0"/>
              <a:t>6</a:t>
            </a:r>
            <a:r>
              <a:rPr lang="ko-KR" altLang="en-US" sz="2000" dirty="0"/>
              <a:t>차 회의에서 연설 </a:t>
            </a:r>
            <a:r>
              <a:rPr lang="en-US" altLang="ko-KR" sz="2000" dirty="0"/>
              <a:t>-</a:t>
            </a:r>
            <a:r>
              <a:rPr lang="ko-KR" altLang="en-US" sz="2000" dirty="0" err="1"/>
              <a:t>李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7269D-9F2A-4697-AF6D-A3FC7A01392C}"/>
              </a:ext>
            </a:extLst>
          </p:cNvPr>
          <p:cNvSpPr txBox="1"/>
          <p:nvPr/>
        </p:nvSpPr>
        <p:spPr>
          <a:xfrm>
            <a:off x="560717" y="5274357"/>
            <a:ext cx="7886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합작</a:t>
            </a:r>
            <a:r>
              <a:rPr lang="en-US" altLang="ko-KR" dirty="0"/>
              <a:t>, </a:t>
            </a:r>
            <a:r>
              <a:rPr lang="ko-KR" altLang="en-US" dirty="0"/>
              <a:t>조직</a:t>
            </a:r>
            <a:r>
              <a:rPr lang="en-US" altLang="ko-KR" dirty="0"/>
              <a:t>, </a:t>
            </a:r>
            <a:r>
              <a:rPr lang="ko-KR" altLang="en-US" dirty="0"/>
              <a:t>발전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r>
              <a:rPr lang="en-US" altLang="ko-KR" dirty="0"/>
              <a:t>,</a:t>
            </a:r>
            <a:r>
              <a:rPr lang="ko-KR" altLang="en-US" dirty="0"/>
              <a:t>국가</a:t>
            </a:r>
            <a:r>
              <a:rPr lang="en-US" altLang="ko-KR" dirty="0"/>
              <a:t>, </a:t>
            </a:r>
            <a:r>
              <a:rPr lang="ko-KR" altLang="en-US" dirty="0"/>
              <a:t>성원국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안전</a:t>
            </a:r>
            <a:r>
              <a:rPr lang="en-US" altLang="ko-KR" dirty="0"/>
              <a:t>,</a:t>
            </a:r>
            <a:r>
              <a:rPr lang="ko-KR" altLang="en-US" dirty="0"/>
              <a:t>국제</a:t>
            </a:r>
            <a:r>
              <a:rPr lang="en-US" altLang="ko-KR" dirty="0"/>
              <a:t>, </a:t>
            </a:r>
            <a:r>
              <a:rPr lang="ko-KR" altLang="en-US" dirty="0"/>
              <a:t>가강加强</a:t>
            </a:r>
            <a:r>
              <a:rPr lang="en-US" altLang="ko-KR" dirty="0"/>
              <a:t>, </a:t>
            </a:r>
            <a:r>
              <a:rPr lang="ko-KR" altLang="en-US" dirty="0"/>
              <a:t>무역</a:t>
            </a:r>
            <a:r>
              <a:rPr lang="en-US" altLang="ko-KR" dirty="0"/>
              <a:t>, </a:t>
            </a:r>
            <a:r>
              <a:rPr lang="ko-KR" altLang="en-US" dirty="0" err="1"/>
              <a:t>세계상하이</a:t>
            </a:r>
            <a:r>
              <a:rPr lang="en-US" altLang="ko-KR" dirty="0"/>
              <a:t>, </a:t>
            </a:r>
            <a:r>
              <a:rPr lang="ko-KR" altLang="en-US" dirty="0"/>
              <a:t>인문</a:t>
            </a:r>
            <a:endParaRPr lang="en-US" dirty="0"/>
          </a:p>
          <a:p>
            <a:r>
              <a:rPr lang="en-US" altLang="ko-KR" dirty="0"/>
              <a:t>(</a:t>
            </a:r>
            <a:r>
              <a:rPr lang="ko-KR" altLang="en-US" dirty="0"/>
              <a:t>안전하고 안정된 지역 환경을 조성</a:t>
            </a:r>
            <a:r>
              <a:rPr lang="en-US" altLang="ko-KR" dirty="0"/>
              <a:t>, </a:t>
            </a:r>
            <a:r>
              <a:rPr lang="ko-KR" altLang="en-US" dirty="0"/>
              <a:t>발전 전략의 융합</a:t>
            </a:r>
            <a:r>
              <a:rPr lang="en-US" altLang="ko-KR" dirty="0"/>
              <a:t>, </a:t>
            </a:r>
            <a:r>
              <a:rPr lang="ko-KR" altLang="en-US" dirty="0"/>
              <a:t>무역 자유화</a:t>
            </a:r>
            <a:r>
              <a:rPr lang="en-US" altLang="ko-KR" dirty="0"/>
              <a:t>, </a:t>
            </a:r>
            <a:r>
              <a:rPr lang="ko-KR" altLang="en-US" dirty="0"/>
              <a:t>빠른 연결 통로</a:t>
            </a:r>
            <a:r>
              <a:rPr lang="en-US" altLang="ko-KR" dirty="0"/>
              <a:t>, </a:t>
            </a:r>
            <a:r>
              <a:rPr lang="ko-KR" altLang="en-US" dirty="0"/>
              <a:t>생산능력 향상</a:t>
            </a:r>
            <a:r>
              <a:rPr lang="en-US" altLang="ko-KR" dirty="0"/>
              <a:t>, </a:t>
            </a:r>
            <a:r>
              <a:rPr lang="ko-KR" altLang="en-US" dirty="0"/>
              <a:t>인문교류</a:t>
            </a:r>
            <a:r>
              <a:rPr lang="en-US" altLang="ko-KR" dirty="0"/>
              <a:t> )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275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2655</TotalTime>
  <Words>1134</Words>
  <Application>Microsoft Macintosh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Corbel</vt:lpstr>
      <vt:lpstr>Wingdings</vt:lpstr>
      <vt:lpstr>Basis</vt:lpstr>
      <vt:lpstr>wordCloud  로 중국 주석과 총리의 연설문 분석</vt:lpstr>
      <vt:lpstr>연설문준비:</vt:lpstr>
      <vt:lpstr>PowerPoint Presentation</vt:lpstr>
      <vt:lpstr>2017년 6월 1일 중-독 포럼에서 공동 창의혁신 발연-李</vt:lpstr>
      <vt:lpstr>2017년 6월 2일 제12차 중-유럽 공상 회의 연설-李</vt:lpstr>
      <vt:lpstr>2017년 6월 27일 2017년 여름 다보스 포럼(WEF) 개막식 특별 연설 후 질의 응답 및 국제 상공계 재계 대표 대화록-李</vt:lpstr>
      <vt:lpstr>2017년 11월 14일 제20차 아세안(ASEAN)-한중일 정상 회의 발언-李</vt:lpstr>
      <vt:lpstr>2017년 11월 27일 제7차 중국-중 동유럽 경제 포럼의 연설-李</vt:lpstr>
      <vt:lpstr>2017년 12월 1일 상하이 협력 기구(SCO) 회원국 제6차 회의에서 연설 -李</vt:lpstr>
      <vt:lpstr>2018년 1월 8일 국가 과학 기술 장려 대회에서의 연설-李</vt:lpstr>
      <vt:lpstr>2018년 1월 10일 란장강-메콩강 협력 2차 영도자 회의 연설-李</vt:lpstr>
      <vt:lpstr>2018년 3월 22일 정부 업무 보고-李</vt:lpstr>
      <vt:lpstr>李 모든 연설문:</vt:lpstr>
      <vt:lpstr>2017년 10월 25일 중국 공산당 제19기 중앙 위원회 제1차 전체 회의 연설-習</vt:lpstr>
      <vt:lpstr>2017년 11월 10일 아시아태평양 경제 협력조직 공상영도자회의 연설-習</vt:lpstr>
      <vt:lpstr>2017년 12월 1일 중국 공산당과 세계 정당 고위급 대화 주제 발표-習</vt:lpstr>
      <vt:lpstr>2018년4월13일 하이난성 건성 경제 특구 30주년 경축 대회의 연설-習</vt:lpstr>
      <vt:lpstr>習 모든 연설문: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Tim</dc:creator>
  <cp:lastModifiedBy>Tim Yang</cp:lastModifiedBy>
  <cp:revision>51</cp:revision>
  <dcterms:created xsi:type="dcterms:W3CDTF">2018-04-28T08:30:34Z</dcterms:created>
  <dcterms:modified xsi:type="dcterms:W3CDTF">2020-02-16T12:00:00Z</dcterms:modified>
</cp:coreProperties>
</file>