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9C41-9C40-4A87-A0D9-B447DBCF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5490C-EA23-49A4-B0A4-231F9E6F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47F4-8DA7-44B8-BD7F-39B7F93C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D508-8B54-485D-A264-7C13464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EAE5-99AF-48A4-9B83-236F7860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65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0FA7-37C1-4B24-9239-935391C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20CF9-3714-4F98-96D7-A8CE6D7B7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284F-75E4-466F-ABD7-6ECCB065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D739-A496-4316-A2E8-A7F3FE8D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3F32-58C8-44E8-94CB-C2DA4411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902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C3B4B-78F5-4586-9C4F-04F692DE8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9DE3-151C-431D-B6A5-C25B8743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6099-251E-4A83-A036-209C98C9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09A3-5329-4144-BA96-9A3093BA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8F1C-1373-4238-B192-EE30F005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31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5873-ACAA-4F7B-A252-B97EB99A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995B-A0E7-41A4-B410-D648AACC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6B94-9BF6-4793-BFFD-00F4BD3D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9BA6-59A1-48C9-AE18-DFBAC6B3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E316-A57A-45B2-9CF0-73181AB7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71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D5DB-1DC3-4490-82A9-C7E1100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87746-41C9-4C02-A936-9D91EED7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F267-B146-4B74-A38B-8E789885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4A14-FB39-4B53-B164-9130822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5F16-0A30-4364-9966-B970B1E7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40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73AB-7714-4CF6-9B89-4FA4BF51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AE1D-9480-4C93-BE8E-E47DA773A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51A17-582E-44C3-B325-BF17F4CE1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2864-5BB5-4271-A667-70FC8100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E9F0-CD30-47AE-83DE-6AB7A63C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BD03-0C86-436F-89F1-5BC38B0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42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0136-DE8B-408D-987E-AC93CF42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0897-92E1-4308-BBB3-9244BAA2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25D17-229E-4D88-B9BC-5BBF813B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4E41B-189E-4119-8172-1CA927A11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E0AD3-7467-4D51-86D8-EA2C4ED5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A0F8A-8AE4-4835-B352-2FC8362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609A-B1E1-4D94-B5D9-0583345D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A26F-A668-43C8-AFB7-F63F0F5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961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7574-5A4B-4F24-8041-563A660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CA8FC-10A7-4F25-AC3A-D234102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F8450-CCBA-4C95-ADB7-F5DB466E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62743-64E9-470A-B9E4-E17874EE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827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8225E-196C-4A63-83DD-9E703182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E0B23-0968-4777-8DF2-F9E002C8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4852-F9E7-493D-AD9D-EB75E998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448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FAD7-A27A-4E39-99B4-E4D8230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6FCC-22E2-4B18-88D3-294BEBEC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062F6-885F-428E-9ECF-7C6CB159F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C273-E697-4B64-BC2C-42A48BDD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F2F5-1910-46DF-A13E-B4B1A04A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6B79-F742-4ECE-929E-D040036B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85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CF60-7397-473A-97E8-56F5AB2D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0021A-F98C-485B-9F59-4C945AD27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E8A9-3916-4C66-83D5-ADEFAA8B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D561-E155-482A-994E-E56809DD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150A-7D0A-4BED-9963-C57C747B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5CA7B-E35F-4E9E-89E8-AD206BC8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882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04582-7BCE-41EC-A0AE-CC6A8037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084A-94D6-449D-B037-BB9891E1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637D-BDBB-4884-AD1B-D69F9AFE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623D-61D8-4F7C-B858-3514B7AF33DC}" type="datetimeFigureOut">
              <a:rPr lang="fi-FI" smtClean="0"/>
              <a:t>26.4.2020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2090-ADA1-4B1B-B75C-1F7D1D10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6993-AD88-4FC3-8946-93E2E2C21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5FD1-416E-41CD-9CF6-FBB328AA65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65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6F67A1-A11F-4063-A37C-50F673B36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69462"/>
              </p:ext>
            </p:extLst>
          </p:nvPr>
        </p:nvGraphicFramePr>
        <p:xfrm>
          <a:off x="-2" y="215153"/>
          <a:ext cx="1744325" cy="7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9396720" imgH="4012560" progId="">
                  <p:embed/>
                </p:oleObj>
              </mc:Choice>
              <mc:Fallback>
                <p:oleObj r:id="rId3" imgW="9396720" imgH="401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215153"/>
                        <a:ext cx="1744325" cy="7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7312066-7A4B-4D90-9927-13E25F2DF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54519"/>
              </p:ext>
            </p:extLst>
          </p:nvPr>
        </p:nvGraphicFramePr>
        <p:xfrm>
          <a:off x="19656" y="834939"/>
          <a:ext cx="1744325" cy="6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9396720" imgH="3720600" progId="">
                  <p:embed/>
                </p:oleObj>
              </mc:Choice>
              <mc:Fallback>
                <p:oleObj r:id="rId5" imgW="9396720" imgH="3720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56" y="834939"/>
                        <a:ext cx="1744325" cy="6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AFC53D-3C8D-4453-A24A-8E1B2B8B196D}"/>
              </a:ext>
            </a:extLst>
          </p:cNvPr>
          <p:cNvSpPr txBox="1"/>
          <p:nvPr/>
        </p:nvSpPr>
        <p:spPr>
          <a:xfrm>
            <a:off x="87406" y="0"/>
            <a:ext cx="15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Phase 1: form groups</a:t>
            </a:r>
            <a:endParaRPr lang="fi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DD350-EB6F-47F7-80E6-B5B6B1E7D7DF}"/>
              </a:ext>
            </a:extLst>
          </p:cNvPr>
          <p:cNvSpPr txBox="1"/>
          <p:nvPr/>
        </p:nvSpPr>
        <p:spPr>
          <a:xfrm>
            <a:off x="87406" y="1493757"/>
            <a:ext cx="163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Phase 2: handle groups</a:t>
            </a:r>
            <a:endParaRPr lang="fi-FI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E11D56-E33B-4DBA-8924-4BA4BC0A5A6C}"/>
              </a:ext>
            </a:extLst>
          </p:cNvPr>
          <p:cNvCxnSpPr>
            <a:cxnSpLocks/>
          </p:cNvCxnSpPr>
          <p:nvPr/>
        </p:nvCxnSpPr>
        <p:spPr>
          <a:xfrm>
            <a:off x="914400" y="593505"/>
            <a:ext cx="0" cy="60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882608-0F73-4C42-AC32-739AD07CD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62103"/>
              </p:ext>
            </p:extLst>
          </p:nvPr>
        </p:nvGraphicFramePr>
        <p:xfrm>
          <a:off x="146462" y="1770034"/>
          <a:ext cx="1744325" cy="6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9396720" imgH="3720600" progId="">
                  <p:embed/>
                </p:oleObj>
              </mc:Choice>
              <mc:Fallback>
                <p:oleObj r:id="rId7" imgW="9396720" imgH="372060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7312066-7A4B-4D90-9927-13E25F2DF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462" y="1770034"/>
                        <a:ext cx="1744325" cy="6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88A5E1-7BAC-4016-9CA4-91A2086AF75E}"/>
              </a:ext>
            </a:extLst>
          </p:cNvPr>
          <p:cNvCxnSpPr>
            <a:cxnSpLocks/>
          </p:cNvCxnSpPr>
          <p:nvPr/>
        </p:nvCxnSpPr>
        <p:spPr>
          <a:xfrm>
            <a:off x="558140" y="2122771"/>
            <a:ext cx="0" cy="83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6886F-5CA4-48E2-8C06-5B362D4EDB63}"/>
              </a:ext>
            </a:extLst>
          </p:cNvPr>
          <p:cNvCxnSpPr>
            <a:cxnSpLocks/>
          </p:cNvCxnSpPr>
          <p:nvPr/>
        </p:nvCxnSpPr>
        <p:spPr>
          <a:xfrm flipH="1">
            <a:off x="670956" y="2192065"/>
            <a:ext cx="765602" cy="6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80D63ED-5E29-4252-89EF-58CAD2171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957" y="1866252"/>
            <a:ext cx="1171389" cy="1056221"/>
          </a:xfrm>
          <a:prstGeom prst="bentConnector3">
            <a:avLst>
              <a:gd name="adj1" fmla="val 1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D4EDFA-ABC2-4E32-92C2-A415E6D27479}"/>
              </a:ext>
            </a:extLst>
          </p:cNvPr>
          <p:cNvSpPr txBox="1"/>
          <p:nvPr/>
        </p:nvSpPr>
        <p:spPr>
          <a:xfrm>
            <a:off x="87406" y="3024982"/>
            <a:ext cx="14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Phase 3: order group</a:t>
            </a:r>
            <a:endParaRPr lang="fi-FI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036E5-2320-4AD5-9003-4E7F641DA882}"/>
              </a:ext>
            </a:extLst>
          </p:cNvPr>
          <p:cNvSpPr txBox="1"/>
          <p:nvPr/>
        </p:nvSpPr>
        <p:spPr>
          <a:xfrm>
            <a:off x="87406" y="4227008"/>
            <a:ext cx="201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Phase 4: micro group of units</a:t>
            </a:r>
            <a:endParaRPr lang="fi-FI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82131-774E-450E-91D8-5FFEB71F59A7}"/>
              </a:ext>
            </a:extLst>
          </p:cNvPr>
          <p:cNvSpPr txBox="1"/>
          <p:nvPr/>
        </p:nvSpPr>
        <p:spPr>
          <a:xfrm>
            <a:off x="146462" y="5320396"/>
            <a:ext cx="2025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Phase 5: micro individual unit</a:t>
            </a:r>
            <a:endParaRPr lang="fi-FI" sz="1200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C84BDCC-D6B9-4D09-BABD-853571187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47803"/>
              </p:ext>
            </p:extLst>
          </p:nvPr>
        </p:nvGraphicFramePr>
        <p:xfrm>
          <a:off x="239266" y="3311997"/>
          <a:ext cx="1440603" cy="82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8" imgW="4736160" imgH="2717280" progId="">
                  <p:embed/>
                </p:oleObj>
              </mc:Choice>
              <mc:Fallback>
                <p:oleObj r:id="rId8" imgW="4736160" imgH="2717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266" y="3311997"/>
                        <a:ext cx="1440603" cy="826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93BBEF02-47B2-4BCE-886F-E9BB07D9D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24431"/>
              </p:ext>
            </p:extLst>
          </p:nvPr>
        </p:nvGraphicFramePr>
        <p:xfrm>
          <a:off x="193445" y="4592230"/>
          <a:ext cx="1031291" cy="64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10" imgW="3276000" imgH="2044440" progId="">
                  <p:embed/>
                </p:oleObj>
              </mc:Choice>
              <mc:Fallback>
                <p:oleObj r:id="rId10" imgW="3276000" imgH="2044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3445" y="4592230"/>
                        <a:ext cx="1031291" cy="643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EAD16DD-364F-4A57-A6A5-0D2B22AD5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76944"/>
              </p:ext>
            </p:extLst>
          </p:nvPr>
        </p:nvGraphicFramePr>
        <p:xfrm>
          <a:off x="952299" y="5706495"/>
          <a:ext cx="272437" cy="39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2" imgW="888840" imgH="1294920" progId="">
                  <p:embed/>
                </p:oleObj>
              </mc:Choice>
              <mc:Fallback>
                <p:oleObj r:id="rId12" imgW="888840" imgH="1294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52299" y="5706495"/>
                        <a:ext cx="272437" cy="39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70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 Vänttinen</dc:creator>
  <cp:lastModifiedBy>Aki Vänttinen</cp:lastModifiedBy>
  <cp:revision>3</cp:revision>
  <dcterms:created xsi:type="dcterms:W3CDTF">2020-04-26T10:22:13Z</dcterms:created>
  <dcterms:modified xsi:type="dcterms:W3CDTF">2020-04-26T10:50:08Z</dcterms:modified>
</cp:coreProperties>
</file>