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088C-A77F-412B-B730-BA497059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BEFCA-7B04-4300-B8CC-028C4320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AF7A-68EC-42CA-804E-318790B2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A6A0-6841-400E-B100-B07EAFC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1F6F-6922-4C6F-A964-42BB0602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59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6598-DEC1-464D-A581-E2C8F881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09B9-0832-45B7-8FB4-570ECA7C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039C-C309-4CF6-A068-C0642148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2DA3-30A7-4242-B638-2DEEBD7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9951-C471-4B8D-93F8-4AD91EC1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72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1ECCB-5FC0-42DE-B4D0-1502B6680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ED92D-5A6D-463E-A1FD-046B18E3F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5791-6FFD-4C14-B04C-52AED1DE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6EAC-3485-4F7E-89AC-26B7F62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FFC1-B505-41AA-977E-D010AF7A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DF06-8BC6-4148-A27E-C633595B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F66A-4D6C-492F-9F49-72E10904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CFC0-46DB-4A9B-8B75-5E55D3F8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D564-5EE1-4F6A-8B0D-D403260E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CC70-A316-4CB8-919B-DF0E4EB5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083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538E-A715-4212-AB1D-330024C0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BF0FE-16D7-4A45-BF57-C59B7A3F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C39F-3E31-4E34-B82F-6212C375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BBC0-23C1-4CC0-A7C6-4A44AC77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0F87-2BC0-467B-8D86-682F838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61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3AB4-1E24-4916-AF74-92856DD9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A066-315E-42DA-80E2-F532484C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99D-09A6-4D56-95CA-0DC746755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5CD59-708C-4C97-9E20-F8BA264E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23C45-520C-46E7-AC94-FA883CA0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8B1E-BB1B-4069-BAC7-25BB52D4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27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04C-7CF8-4EAE-94D1-C4A6F598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A978-39B2-4C03-B1C2-E68A4C54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FE75-7098-4E90-9583-FBA7E246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50019-C9F8-4FC9-8BD8-99614FC6D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48FB4-DD7B-4B41-AF5C-BF51A17B7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C2C48-1FA3-40C1-B6EC-A6B549FE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90A6F-B144-44CA-9BED-01722958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BB4A1-A7BD-46DA-B13A-ACCD01D8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626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9F5-D38C-4F4D-8BF2-4EDE4BCD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8EB00-EA96-4046-B100-3C2498F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7CE0-293C-4643-90D3-F84648A8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AC01B-3FFB-4B4E-9B39-7CA33C5F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037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28331-D301-4767-92BB-37391873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08AC6-E743-4A4D-8DF4-9D8A18B4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BF4DE-50AC-4563-8D54-513856A1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86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49D-7F67-4AEE-BCFC-3B967818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2EA4-E0CA-4828-8552-B02F6A78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61C88-550C-4AAE-9CB6-EC2E3413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EA79-B26D-49D6-A4AF-09655DF4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1D93-54A4-4993-B023-CB1DB153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4337A-968D-4180-AF55-D3986C6E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35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44BA-594B-4CE6-88F3-BEB057AD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A86BC-488E-489A-8920-C409F26EA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B8BE-8E1A-4414-8643-1AB3E067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91F5-2D4E-4AC7-A779-9CCDD612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B542B-D5DD-404E-A6DE-5580DD46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6DDD-81B9-4A9C-A84D-BB3E308E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28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CECCA-EDC9-4515-BCAB-14B566E9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513F2-D366-40D9-AA9C-6BE7FC6D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10D7E-0ACD-4557-88E1-BB7E694AC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5275-D809-419F-8624-23066A729FF2}" type="datetimeFigureOut">
              <a:rPr lang="fi-FI" smtClean="0"/>
              <a:t>21.4.2020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242A-0999-4F13-A10A-D16A61CAE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AA46-A031-4FCC-B21D-6E8F9DFD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32FB-872A-480A-948A-D0440517AF6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41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14B2B493-AECE-4D15-B196-26E5C4E61FF5}"/>
              </a:ext>
            </a:extLst>
          </p:cNvPr>
          <p:cNvSpPr/>
          <p:nvPr/>
        </p:nvSpPr>
        <p:spPr>
          <a:xfrm>
            <a:off x="7251877" y="961527"/>
            <a:ext cx="1682897" cy="186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FCBF2-90EF-42FF-AAF8-58A313F1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2914"/>
            <a:ext cx="7896011" cy="1325563"/>
          </a:xfrm>
        </p:spPr>
        <p:txBody>
          <a:bodyPr/>
          <a:lstStyle/>
          <a:p>
            <a:pPr algn="ctr"/>
            <a:r>
              <a:rPr lang="fi-FI" dirty="0"/>
              <a:t>Life 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FF75B-3B7E-4C8A-AA6F-4B71CCE8D6E8}"/>
              </a:ext>
            </a:extLst>
          </p:cNvPr>
          <p:cNvSpPr txBox="1"/>
          <p:nvPr/>
        </p:nvSpPr>
        <p:spPr>
          <a:xfrm>
            <a:off x="2019084" y="544123"/>
            <a:ext cx="20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KnowledgeBot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9914-BF31-4886-A9AE-BE7ED8B99094}"/>
              </a:ext>
            </a:extLst>
          </p:cNvPr>
          <p:cNvSpPr/>
          <p:nvPr/>
        </p:nvSpPr>
        <p:spPr>
          <a:xfrm>
            <a:off x="2557435" y="949988"/>
            <a:ext cx="900356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__init__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2245B-65B4-4437-8161-BE96C9427676}"/>
              </a:ext>
            </a:extLst>
          </p:cNvPr>
          <p:cNvSpPr txBox="1"/>
          <p:nvPr/>
        </p:nvSpPr>
        <p:spPr>
          <a:xfrm>
            <a:off x="3510300" y="548122"/>
            <a:ext cx="23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Knowledge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EB2A4-1A66-4BFA-9D43-C72FE8208353}"/>
              </a:ext>
            </a:extLst>
          </p:cNvPr>
          <p:cNvSpPr/>
          <p:nvPr/>
        </p:nvSpPr>
        <p:spPr>
          <a:xfrm>
            <a:off x="4253548" y="949988"/>
            <a:ext cx="900356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__init__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68C85E-3442-418E-97DF-176565444D2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457791" y="1095461"/>
            <a:ext cx="79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4F266-608B-4C1C-ABED-7314EA68C483}"/>
              </a:ext>
            </a:extLst>
          </p:cNvPr>
          <p:cNvSpPr/>
          <p:nvPr/>
        </p:nvSpPr>
        <p:spPr>
          <a:xfrm>
            <a:off x="2557435" y="1848258"/>
            <a:ext cx="900356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real_init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DD13A-D543-45A3-9F9B-E12E35AFCBBF}"/>
              </a:ext>
            </a:extLst>
          </p:cNvPr>
          <p:cNvSpPr/>
          <p:nvPr/>
        </p:nvSpPr>
        <p:spPr>
          <a:xfrm>
            <a:off x="2296177" y="2312766"/>
            <a:ext cx="1419101" cy="2909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/>
              <a:t>configure_managers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B5A5B-35F5-4153-9144-211426845EA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3005728" y="2139203"/>
            <a:ext cx="1885" cy="1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DF626-CD1F-480E-B43F-2C7465F2E610}"/>
              </a:ext>
            </a:extLst>
          </p:cNvPr>
          <p:cNvSpPr/>
          <p:nvPr/>
        </p:nvSpPr>
        <p:spPr>
          <a:xfrm>
            <a:off x="4253548" y="2746489"/>
            <a:ext cx="900356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pre_start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C43D6-0786-48F5-870A-04A72DAB9B50}"/>
              </a:ext>
            </a:extLst>
          </p:cNvPr>
          <p:cNvSpPr/>
          <p:nvPr/>
        </p:nvSpPr>
        <p:spPr>
          <a:xfrm>
            <a:off x="4253548" y="3180212"/>
            <a:ext cx="900356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0C7000-62EE-489C-9873-C37AD1397D33}"/>
              </a:ext>
            </a:extLst>
          </p:cNvPr>
          <p:cNvSpPr txBox="1"/>
          <p:nvPr/>
        </p:nvSpPr>
        <p:spPr>
          <a:xfrm>
            <a:off x="5253068" y="548122"/>
            <a:ext cx="23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Managers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16AF95-4D35-4BB7-A6F6-663699C25566}"/>
              </a:ext>
            </a:extLst>
          </p:cNvPr>
          <p:cNvSpPr txBox="1"/>
          <p:nvPr/>
        </p:nvSpPr>
        <p:spPr>
          <a:xfrm>
            <a:off x="6944834" y="541031"/>
            <a:ext cx="23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Plans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9D0D9-90C1-48B1-88BD-21E74D99428C}"/>
              </a:ext>
            </a:extLst>
          </p:cNvPr>
          <p:cNvSpPr/>
          <p:nvPr/>
        </p:nvSpPr>
        <p:spPr>
          <a:xfrm>
            <a:off x="5996316" y="949988"/>
            <a:ext cx="90035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__init__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DE1E1C-90E4-49C8-B754-1AF7A18B71D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5153904" y="1095461"/>
            <a:ext cx="842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A13821-CB0B-4C98-9D40-F43D76505279}"/>
              </a:ext>
            </a:extLst>
          </p:cNvPr>
          <p:cNvCxnSpPr>
            <a:stCxn id="17" idx="2"/>
            <a:endCxn id="23" idx="1"/>
          </p:cNvCxnSpPr>
          <p:nvPr/>
        </p:nvCxnSpPr>
        <p:spPr>
          <a:xfrm rot="16200000" flipH="1">
            <a:off x="3485513" y="2123926"/>
            <a:ext cx="288251" cy="1247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D09EF7F-7DA9-49AC-B590-52AFEE003F37}"/>
              </a:ext>
            </a:extLst>
          </p:cNvPr>
          <p:cNvCxnSpPr>
            <a:stCxn id="17" idx="2"/>
            <a:endCxn id="24" idx="1"/>
          </p:cNvCxnSpPr>
          <p:nvPr/>
        </p:nvCxnSpPr>
        <p:spPr>
          <a:xfrm rot="16200000" flipH="1">
            <a:off x="3268651" y="2340788"/>
            <a:ext cx="721974" cy="1247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7D63776-4C92-4808-9B15-6ED59F6E7177}"/>
              </a:ext>
            </a:extLst>
          </p:cNvPr>
          <p:cNvSpPr/>
          <p:nvPr/>
        </p:nvSpPr>
        <p:spPr>
          <a:xfrm>
            <a:off x="5996316" y="3180212"/>
            <a:ext cx="90035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start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6EA1F8-839B-457A-BEB2-67A6260B8B9F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5153904" y="3325685"/>
            <a:ext cx="842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36B20-98E9-441C-AC68-42EB2A2A0F9C}"/>
              </a:ext>
            </a:extLst>
          </p:cNvPr>
          <p:cNvSpPr/>
          <p:nvPr/>
        </p:nvSpPr>
        <p:spPr>
          <a:xfrm>
            <a:off x="2412005" y="3603217"/>
            <a:ext cx="1193471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create_plan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9DEB4F-8B75-4105-8E71-17BDF9E7752D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>
            <a:off x="3005728" y="2603711"/>
            <a:ext cx="3013" cy="9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2E1B466-A98D-417F-89EC-86F78591227C}"/>
              </a:ext>
            </a:extLst>
          </p:cNvPr>
          <p:cNvSpPr/>
          <p:nvPr/>
        </p:nvSpPr>
        <p:spPr>
          <a:xfrm>
            <a:off x="7688083" y="3596479"/>
            <a:ext cx="90035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__init__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C7F522-2B40-4D9F-BEC4-39CF7AFBDD8B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 flipV="1">
            <a:off x="3605476" y="3741952"/>
            <a:ext cx="4082607" cy="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834AA80-36DC-4CB7-804D-4BBEFB244D6F}"/>
              </a:ext>
            </a:extLst>
          </p:cNvPr>
          <p:cNvSpPr/>
          <p:nvPr/>
        </p:nvSpPr>
        <p:spPr>
          <a:xfrm>
            <a:off x="5996316" y="2312765"/>
            <a:ext cx="90035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__init__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9B2D55-1E1F-4569-841C-173CE6505421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 flipV="1">
            <a:off x="3715278" y="2458238"/>
            <a:ext cx="228103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A65C50B-5D20-4906-8CE1-6A6445CE851E}"/>
              </a:ext>
            </a:extLst>
          </p:cNvPr>
          <p:cNvSpPr/>
          <p:nvPr/>
        </p:nvSpPr>
        <p:spPr>
          <a:xfrm>
            <a:off x="4172322" y="4497372"/>
            <a:ext cx="1193471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update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59AE56-F874-4EDA-BD17-1E2D8D86D16D}"/>
              </a:ext>
            </a:extLst>
          </p:cNvPr>
          <p:cNvSpPr/>
          <p:nvPr/>
        </p:nvSpPr>
        <p:spPr>
          <a:xfrm>
            <a:off x="7689968" y="4053018"/>
            <a:ext cx="90035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start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BD0C649-5373-4CF1-83A4-B98448EADF80}"/>
              </a:ext>
            </a:extLst>
          </p:cNvPr>
          <p:cNvCxnSpPr>
            <a:cxnSpLocks/>
            <a:stCxn id="13" idx="1"/>
            <a:endCxn id="53" idx="1"/>
          </p:cNvCxnSpPr>
          <p:nvPr/>
        </p:nvCxnSpPr>
        <p:spPr>
          <a:xfrm rot="10800000" flipH="1" flipV="1">
            <a:off x="2557434" y="1993731"/>
            <a:ext cx="5132533" cy="2204760"/>
          </a:xfrm>
          <a:prstGeom prst="bentConnector3">
            <a:avLst>
              <a:gd name="adj1" fmla="val -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99FC56-4493-4147-95EC-1837748338D4}"/>
              </a:ext>
            </a:extLst>
          </p:cNvPr>
          <p:cNvSpPr txBox="1"/>
          <p:nvPr/>
        </p:nvSpPr>
        <p:spPr>
          <a:xfrm>
            <a:off x="217977" y="541333"/>
            <a:ext cx="23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Sc2.BotAI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685199-0FEB-4D0D-8012-6E7BA2AEB8EC}"/>
              </a:ext>
            </a:extLst>
          </p:cNvPr>
          <p:cNvSpPr/>
          <p:nvPr/>
        </p:nvSpPr>
        <p:spPr>
          <a:xfrm>
            <a:off x="961225" y="950992"/>
            <a:ext cx="900356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__init__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06C54A-485B-4708-B821-EF838E9B300B}"/>
              </a:ext>
            </a:extLst>
          </p:cNvPr>
          <p:cNvSpPr/>
          <p:nvPr/>
        </p:nvSpPr>
        <p:spPr>
          <a:xfrm>
            <a:off x="737478" y="1418547"/>
            <a:ext cx="1347849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on_before_start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21DDAB-3BD4-4F69-8F97-4474D2971120}"/>
              </a:ext>
            </a:extLst>
          </p:cNvPr>
          <p:cNvSpPr/>
          <p:nvPr/>
        </p:nvSpPr>
        <p:spPr>
          <a:xfrm>
            <a:off x="961225" y="1848256"/>
            <a:ext cx="900356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on_start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9A85A2-9649-4C24-BBB1-B2EB20C693B6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1411403" y="1241937"/>
            <a:ext cx="0" cy="17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EA3A45-5586-4356-8ED9-97C57FD3297D}"/>
              </a:ext>
            </a:extLst>
          </p:cNvPr>
          <p:cNvCxnSpPr>
            <a:stCxn id="61" idx="3"/>
            <a:endCxn id="5" idx="1"/>
          </p:cNvCxnSpPr>
          <p:nvPr/>
        </p:nvCxnSpPr>
        <p:spPr>
          <a:xfrm flipV="1">
            <a:off x="1861581" y="1095461"/>
            <a:ext cx="695854" cy="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EA93223-7056-4F7F-9890-FF1951FEA94F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1411403" y="1709492"/>
            <a:ext cx="0" cy="13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E499A21-3A89-4E2B-85C2-9A1D221DF0AA}"/>
              </a:ext>
            </a:extLst>
          </p:cNvPr>
          <p:cNvSpPr/>
          <p:nvPr/>
        </p:nvSpPr>
        <p:spPr>
          <a:xfrm>
            <a:off x="814666" y="4509558"/>
            <a:ext cx="1193471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on_step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C2AF8-5E2C-4284-A630-35BF33AFD61A}"/>
              </a:ext>
            </a:extLst>
          </p:cNvPr>
          <p:cNvSpPr/>
          <p:nvPr/>
        </p:nvSpPr>
        <p:spPr>
          <a:xfrm>
            <a:off x="5849758" y="4497372"/>
            <a:ext cx="1193471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update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284A0E-1224-49F8-92E1-B918907E35FC}"/>
              </a:ext>
            </a:extLst>
          </p:cNvPr>
          <p:cNvSpPr/>
          <p:nvPr/>
        </p:nvSpPr>
        <p:spPr>
          <a:xfrm>
            <a:off x="2406968" y="5060494"/>
            <a:ext cx="1193471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pre_step_execute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3BB05-429C-41BD-8CC6-54CA8EB1A235}"/>
              </a:ext>
            </a:extLst>
          </p:cNvPr>
          <p:cNvSpPr/>
          <p:nvPr/>
        </p:nvSpPr>
        <p:spPr>
          <a:xfrm>
            <a:off x="7600589" y="5390415"/>
            <a:ext cx="1193471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execute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06A2DF-6055-4770-95FB-1BAD2F9EB7F3}"/>
              </a:ext>
            </a:extLst>
          </p:cNvPr>
          <p:cNvSpPr/>
          <p:nvPr/>
        </p:nvSpPr>
        <p:spPr>
          <a:xfrm>
            <a:off x="7600589" y="6106677"/>
            <a:ext cx="1193471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debug_draw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0678CF-F5CE-42E1-A61E-C43F47AAF440}"/>
              </a:ext>
            </a:extLst>
          </p:cNvPr>
          <p:cNvCxnSpPr>
            <a:stCxn id="77" idx="2"/>
            <a:endCxn id="79" idx="1"/>
          </p:cNvCxnSpPr>
          <p:nvPr/>
        </p:nvCxnSpPr>
        <p:spPr>
          <a:xfrm rot="16200000" flipH="1">
            <a:off x="1706453" y="4505452"/>
            <a:ext cx="405464" cy="995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5CC8E93-BB72-4799-92A5-EFA948F9269B}"/>
              </a:ext>
            </a:extLst>
          </p:cNvPr>
          <p:cNvCxnSpPr>
            <a:stCxn id="77" idx="3"/>
            <a:endCxn id="52" idx="1"/>
          </p:cNvCxnSpPr>
          <p:nvPr/>
        </p:nvCxnSpPr>
        <p:spPr>
          <a:xfrm flipV="1">
            <a:off x="2008137" y="4642845"/>
            <a:ext cx="2164185" cy="1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86F975-A73D-4119-9658-094FACC79106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5365793" y="4642845"/>
            <a:ext cx="483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B36302D-2DB3-4FF1-AC9D-36FF2DB06D97}"/>
              </a:ext>
            </a:extLst>
          </p:cNvPr>
          <p:cNvCxnSpPr>
            <a:stCxn id="77" idx="2"/>
            <a:endCxn id="81" idx="1"/>
          </p:cNvCxnSpPr>
          <p:nvPr/>
        </p:nvCxnSpPr>
        <p:spPr>
          <a:xfrm rot="16200000" flipH="1">
            <a:off x="4138303" y="2073601"/>
            <a:ext cx="735385" cy="618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D6EFCCC-D6D8-4CCE-BB05-07FF9606BABB}"/>
              </a:ext>
            </a:extLst>
          </p:cNvPr>
          <p:cNvCxnSpPr>
            <a:stCxn id="77" idx="2"/>
            <a:endCxn id="82" idx="1"/>
          </p:cNvCxnSpPr>
          <p:nvPr/>
        </p:nvCxnSpPr>
        <p:spPr>
          <a:xfrm rot="16200000" flipH="1">
            <a:off x="3780172" y="2431732"/>
            <a:ext cx="1451647" cy="618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19623EB-EF37-4FA7-BD96-728F4BA3CB5B}"/>
              </a:ext>
            </a:extLst>
          </p:cNvPr>
          <p:cNvSpPr/>
          <p:nvPr/>
        </p:nvSpPr>
        <p:spPr>
          <a:xfrm>
            <a:off x="4172322" y="5748545"/>
            <a:ext cx="1193471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post_update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102766-85E1-44D8-A7B4-122E6014B002}"/>
              </a:ext>
            </a:extLst>
          </p:cNvPr>
          <p:cNvSpPr/>
          <p:nvPr/>
        </p:nvSpPr>
        <p:spPr>
          <a:xfrm>
            <a:off x="5849758" y="5745564"/>
            <a:ext cx="1193471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post_update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816A40-D18E-49BA-8496-7E1ADF151A5B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 flipV="1">
            <a:off x="5365793" y="5891037"/>
            <a:ext cx="483965" cy="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31A73B5-4C80-4608-95FA-D52BA160FD6B}"/>
              </a:ext>
            </a:extLst>
          </p:cNvPr>
          <p:cNvCxnSpPr>
            <a:stCxn id="77" idx="2"/>
            <a:endCxn id="94" idx="1"/>
          </p:cNvCxnSpPr>
          <p:nvPr/>
        </p:nvCxnSpPr>
        <p:spPr>
          <a:xfrm rot="16200000" flipH="1">
            <a:off x="2245105" y="3966800"/>
            <a:ext cx="1093515" cy="276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A0D46D-EC69-4664-BBDE-A219DBA7BC4B}"/>
              </a:ext>
            </a:extLst>
          </p:cNvPr>
          <p:cNvCxnSpPr>
            <a:stCxn id="64" idx="2"/>
            <a:endCxn id="77" idx="0"/>
          </p:cNvCxnSpPr>
          <p:nvPr/>
        </p:nvCxnSpPr>
        <p:spPr>
          <a:xfrm flipH="1">
            <a:off x="1411402" y="2139201"/>
            <a:ext cx="1" cy="237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0564CF-213D-4AE9-9B2E-3F398D5CD4CA}"/>
              </a:ext>
            </a:extLst>
          </p:cNvPr>
          <p:cNvSpPr/>
          <p:nvPr/>
        </p:nvSpPr>
        <p:spPr>
          <a:xfrm>
            <a:off x="2329778" y="1418547"/>
            <a:ext cx="1347849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on_before_start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0F94FF1-F01C-4315-824F-AEC7AA349415}"/>
              </a:ext>
            </a:extLst>
          </p:cNvPr>
          <p:cNvCxnSpPr>
            <a:stCxn id="62" idx="3"/>
            <a:endCxn id="108" idx="1"/>
          </p:cNvCxnSpPr>
          <p:nvPr/>
        </p:nvCxnSpPr>
        <p:spPr>
          <a:xfrm>
            <a:off x="2085327" y="1564020"/>
            <a:ext cx="244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5A8170-8F9D-4A5E-83B8-3C5E4990E528}"/>
              </a:ext>
            </a:extLst>
          </p:cNvPr>
          <p:cNvCxnSpPr>
            <a:stCxn id="64" idx="3"/>
            <a:endCxn id="13" idx="1"/>
          </p:cNvCxnSpPr>
          <p:nvPr/>
        </p:nvCxnSpPr>
        <p:spPr>
          <a:xfrm>
            <a:off x="1861581" y="1993729"/>
            <a:ext cx="6958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DB268D7-1C53-4B7F-A205-EA78D36E7FBA}"/>
              </a:ext>
            </a:extLst>
          </p:cNvPr>
          <p:cNvCxnSpPr>
            <a:stCxn id="77" idx="2"/>
            <a:endCxn id="77" idx="1"/>
          </p:cNvCxnSpPr>
          <p:nvPr/>
        </p:nvCxnSpPr>
        <p:spPr>
          <a:xfrm rot="5400000" flipH="1">
            <a:off x="1040298" y="4429399"/>
            <a:ext cx="145472" cy="596736"/>
          </a:xfrm>
          <a:prstGeom prst="curvedConnector4">
            <a:avLst>
              <a:gd name="adj1" fmla="val -157144"/>
              <a:gd name="adj2" fmla="val 138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93C098E-301D-4038-ADA4-1461C057D644}"/>
              </a:ext>
            </a:extLst>
          </p:cNvPr>
          <p:cNvSpPr/>
          <p:nvPr/>
        </p:nvSpPr>
        <p:spPr>
          <a:xfrm>
            <a:off x="814665" y="6421991"/>
            <a:ext cx="1193471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on_end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BB6129-C046-4D26-9A0C-B5611F7C5B88}"/>
              </a:ext>
            </a:extLst>
          </p:cNvPr>
          <p:cNvSpPr/>
          <p:nvPr/>
        </p:nvSpPr>
        <p:spPr>
          <a:xfrm>
            <a:off x="2406966" y="6421989"/>
            <a:ext cx="1193471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on_end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12BA4B-4933-40FD-BF5C-67512C47B57C}"/>
              </a:ext>
            </a:extLst>
          </p:cNvPr>
          <p:cNvSpPr/>
          <p:nvPr/>
        </p:nvSpPr>
        <p:spPr>
          <a:xfrm>
            <a:off x="4172323" y="6421989"/>
            <a:ext cx="1193471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on_end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7B5DB3-27B4-4B98-971A-8E7AC53C26AE}"/>
              </a:ext>
            </a:extLst>
          </p:cNvPr>
          <p:cNvSpPr/>
          <p:nvPr/>
        </p:nvSpPr>
        <p:spPr>
          <a:xfrm>
            <a:off x="5849757" y="6413749"/>
            <a:ext cx="1193471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on_end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FFBC4F-C714-4D7D-A11E-292B9A4226ED}"/>
              </a:ext>
            </a:extLst>
          </p:cNvPr>
          <p:cNvCxnSpPr>
            <a:stCxn id="77" idx="2"/>
            <a:endCxn id="80" idx="0"/>
          </p:cNvCxnSpPr>
          <p:nvPr/>
        </p:nvCxnSpPr>
        <p:spPr>
          <a:xfrm flipH="1">
            <a:off x="1411401" y="4800503"/>
            <a:ext cx="1" cy="162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2501DA-DB27-4EB0-84C8-1FC51EB69CD2}"/>
              </a:ext>
            </a:extLst>
          </p:cNvPr>
          <p:cNvCxnSpPr>
            <a:stCxn id="80" idx="3"/>
            <a:endCxn id="83" idx="1"/>
          </p:cNvCxnSpPr>
          <p:nvPr/>
        </p:nvCxnSpPr>
        <p:spPr>
          <a:xfrm flipV="1">
            <a:off x="2008136" y="6567462"/>
            <a:ext cx="3988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7059D0-AB43-4D47-8255-DB37A8634500}"/>
              </a:ext>
            </a:extLst>
          </p:cNvPr>
          <p:cNvCxnSpPr>
            <a:stCxn id="83" idx="3"/>
            <a:endCxn id="85" idx="1"/>
          </p:cNvCxnSpPr>
          <p:nvPr/>
        </p:nvCxnSpPr>
        <p:spPr>
          <a:xfrm>
            <a:off x="3600437" y="6567462"/>
            <a:ext cx="57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32AA60-8D1C-4C11-9456-D9BAF85628CC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365794" y="6559222"/>
            <a:ext cx="483963" cy="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750970-1091-48C3-9406-35D2CBD8462E}"/>
              </a:ext>
            </a:extLst>
          </p:cNvPr>
          <p:cNvSpPr/>
          <p:nvPr/>
        </p:nvSpPr>
        <p:spPr>
          <a:xfrm>
            <a:off x="7400777" y="1593391"/>
            <a:ext cx="1397181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Required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B85DBB-FF37-478E-8B87-571D4F3A8B72}"/>
              </a:ext>
            </a:extLst>
          </p:cNvPr>
          <p:cNvSpPr/>
          <p:nvPr/>
        </p:nvSpPr>
        <p:spPr>
          <a:xfrm>
            <a:off x="7400776" y="2395253"/>
            <a:ext cx="1397189" cy="290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Not recommended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670E38B-F656-4F31-A30E-E703DA926186}"/>
              </a:ext>
            </a:extLst>
          </p:cNvPr>
          <p:cNvSpPr/>
          <p:nvPr/>
        </p:nvSpPr>
        <p:spPr>
          <a:xfrm>
            <a:off x="7400776" y="2003574"/>
            <a:ext cx="139718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Allowed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A35D3E-DECF-4A7C-9084-E7B5E047A71E}"/>
              </a:ext>
            </a:extLst>
          </p:cNvPr>
          <p:cNvSpPr txBox="1"/>
          <p:nvPr/>
        </p:nvSpPr>
        <p:spPr>
          <a:xfrm>
            <a:off x="7543285" y="1030518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Override?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5E73C9-E2B4-43D1-B54B-52BD18784FFA}"/>
              </a:ext>
            </a:extLst>
          </p:cNvPr>
          <p:cNvSpPr txBox="1"/>
          <p:nvPr/>
        </p:nvSpPr>
        <p:spPr>
          <a:xfrm>
            <a:off x="3819270" y="1424333"/>
            <a:ext cx="1856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First worker, worker split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B3CF6A6-65CD-4F0C-B443-412D1E5BDB45}"/>
              </a:ext>
            </a:extLst>
          </p:cNvPr>
          <p:cNvCxnSpPr>
            <a:stCxn id="113" idx="1"/>
            <a:endCxn id="108" idx="3"/>
          </p:cNvCxnSpPr>
          <p:nvPr/>
        </p:nvCxnSpPr>
        <p:spPr>
          <a:xfrm flipH="1">
            <a:off x="3677627" y="1562833"/>
            <a:ext cx="141643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7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 Vänttinen</dc:creator>
  <cp:lastModifiedBy>Aki Vänttinen</cp:lastModifiedBy>
  <cp:revision>11</cp:revision>
  <dcterms:created xsi:type="dcterms:W3CDTF">2020-04-21T15:55:19Z</dcterms:created>
  <dcterms:modified xsi:type="dcterms:W3CDTF">2020-04-21T17:28:18Z</dcterms:modified>
</cp:coreProperties>
</file>