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sm-river/kill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902CEAC-039A-479D-BA38-BC67D8F5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029433"/>
            <a:ext cx="8791574" cy="2696385"/>
          </a:xfrm>
          <a:prstGeom prst="rect">
            <a:avLst/>
          </a:prstGeom>
          <a:noFill/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FD3DC7FA-7E0D-45CB-A219-E9B104F37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72378"/>
            <a:ext cx="8791575" cy="1655762"/>
          </a:xfrm>
        </p:spPr>
        <p:txBody>
          <a:bodyPr/>
          <a:lstStyle/>
          <a:p>
            <a:pPr algn="ctr"/>
            <a:r>
              <a:rPr kumimoji="1" lang="en-US" altLang="zh-CN" cap="none" dirty="0"/>
              <a:t>@</a:t>
            </a:r>
            <a:r>
              <a:rPr kumimoji="1" lang="en-US" altLang="zh-CN" cap="none" dirty="0" err="1"/>
              <a:t>gaocegege</a:t>
            </a:r>
            <a:endParaRPr kumimoji="1" lang="en-US" altLang="zh-CN" cap="none" dirty="0"/>
          </a:p>
          <a:p>
            <a:pPr algn="ctr"/>
            <a:r>
              <a:rPr kumimoji="1" lang="en-US" altLang="zh-CN" cap="none" dirty="0"/>
              <a:t>@codeworm96</a:t>
            </a:r>
          </a:p>
          <a:p>
            <a:pPr algn="ctr"/>
            <a:r>
              <a:rPr kumimoji="1" lang="en-US" altLang="zh-CN" cap="none" dirty="0"/>
              <a:t>@</a:t>
            </a:r>
            <a:r>
              <a:rPr kumimoji="1" lang="en-US" altLang="zh-CN" cap="none" dirty="0" err="1"/>
              <a:t>hawkingrei</a:t>
            </a:r>
            <a:endParaRPr kumimoji="1" lang="zh-CN" altLang="en-US" cap="none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47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698D946-CA47-4354-B732-B1515541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1692809"/>
            <a:ext cx="9905955" cy="3429000"/>
          </a:xfrm>
        </p:spPr>
        <p:txBody>
          <a:bodyPr/>
          <a:lstStyle/>
          <a:p>
            <a:pPr algn="ctr"/>
            <a:r>
              <a:rPr kumimoji="1" lang="en-US" altLang="zh-CN" dirty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05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78442EC-6F86-40CB-8514-A7FDFEBC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Game Ops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6AB5849-2E45-4E6B-98CB-5F3A31BCE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Dockercraft</a:t>
            </a:r>
            <a:r>
              <a:rPr kumimoji="1" lang="en-US" altLang="zh-CN" dirty="0"/>
              <a:t> + </a:t>
            </a:r>
            <a:r>
              <a:rPr kumimoji="1" lang="en-US" altLang="zh-CN" dirty="0" err="1"/>
              <a:t>Dronecraft</a:t>
            </a:r>
            <a:r>
              <a:rPr kumimoji="1" lang="en-US" altLang="zh-CN" dirty="0"/>
              <a:t> + </a:t>
            </a:r>
            <a:r>
              <a:rPr kumimoji="1" lang="en-US" altLang="zh-CN" dirty="0" err="1"/>
              <a:t>Killy</a:t>
            </a:r>
            <a:r>
              <a:rPr kumimoji="1" lang="en-US" altLang="zh-CN" dirty="0"/>
              <a:t> = Operation in Minecraft</a:t>
            </a:r>
          </a:p>
          <a:p>
            <a:r>
              <a:rPr kumimoji="1" lang="en-US" altLang="zh-CN" dirty="0"/>
              <a:t>Job Requirements for Game Ops Engineer</a:t>
            </a:r>
          </a:p>
          <a:p>
            <a:pPr lvl="1"/>
            <a:r>
              <a:rPr kumimoji="1" lang="zh-CN" altLang="en-US" dirty="0"/>
              <a:t>熟练掌握 </a:t>
            </a:r>
            <a:r>
              <a:rPr kumimoji="1" lang="en-US" altLang="zh-CN" dirty="0"/>
              <a:t>Minecraft</a:t>
            </a:r>
            <a:r>
              <a:rPr kumimoji="1" lang="zh-CN" altLang="en-US" dirty="0"/>
              <a:t> 各项启动参数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了解 </a:t>
            </a:r>
            <a:r>
              <a:rPr kumimoji="1" lang="en-US" altLang="zh-CN" dirty="0"/>
              <a:t>Minecraft</a:t>
            </a:r>
            <a:r>
              <a:rPr kumimoji="1" lang="zh-CN" altLang="en-US" dirty="0"/>
              <a:t> 常用的服务器指令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能搭建简单的红石电路实现自动化运维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1-3</a:t>
            </a:r>
            <a:r>
              <a:rPr kumimoji="1" lang="zh-CN" altLang="en-US" dirty="0"/>
              <a:t> 年 </a:t>
            </a:r>
            <a:r>
              <a:rPr kumimoji="1" lang="en-US" altLang="zh-CN" dirty="0"/>
              <a:t>Minecraft</a:t>
            </a:r>
            <a:r>
              <a:rPr kumimoji="1" lang="zh-CN" altLang="en-US" dirty="0"/>
              <a:t> 经验</a:t>
            </a:r>
            <a:endParaRPr kumimoji="1"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14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5E978-66F5-45FD-9685-727C79BA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40B21-2C9D-472A-9C20-3B0649FA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1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8D93D-E558-4E4F-9C6F-5A018CC1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</a:t>
            </a:r>
            <a:r>
              <a:rPr kumimoji="1" lang="zh-CN" altLang="en-US" dirty="0"/>
              <a:t>（之前都是随便吹吹的）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BB363-E230-4B3E-8F20-59D218636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github.com/prism-river/</a:t>
            </a:r>
            <a:r>
              <a:rPr kumimoji="1" lang="en-US" altLang="zh-CN" dirty="0" err="1">
                <a:hlinkClick r:id="rId2"/>
              </a:rPr>
              <a:t>killy</a:t>
            </a:r>
            <a:endParaRPr kumimoji="1"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7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698D946-CA47-4354-B732-B1515541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1692809"/>
            <a:ext cx="9905955" cy="3429000"/>
          </a:xfrm>
        </p:spPr>
        <p:txBody>
          <a:bodyPr/>
          <a:lstStyle/>
          <a:p>
            <a:pPr algn="ctr"/>
            <a:r>
              <a:rPr kumimoji="1" lang="en-US" altLang="zh-CN" dirty="0"/>
              <a:t>Thanks for Your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52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20</TotalTime>
  <Words>74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Trebuchet MS</vt:lpstr>
      <vt:lpstr>Tw Cen MT</vt:lpstr>
      <vt:lpstr>电路</vt:lpstr>
      <vt:lpstr>PowerPoint 演示文稿</vt:lpstr>
      <vt:lpstr>Demo</vt:lpstr>
      <vt:lpstr>Game Ops</vt:lpstr>
      <vt:lpstr>Future Work</vt:lpstr>
      <vt:lpstr>Just for Fun（之前都是随便吹吹的）</vt:lpstr>
      <vt:lpstr>Thanks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张宇宁</dc:creator>
  <cp:lastModifiedBy>张宇宁</cp:lastModifiedBy>
  <cp:revision>3</cp:revision>
  <dcterms:created xsi:type="dcterms:W3CDTF">2017-10-21T23:24:08Z</dcterms:created>
  <dcterms:modified xsi:type="dcterms:W3CDTF">2017-10-21T23:44:42Z</dcterms:modified>
</cp:coreProperties>
</file>