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1"/>
  </p:sldMasterIdLst>
  <p:sldIdLst>
    <p:sldId id="256" r:id="rId2"/>
    <p:sldId id="263" r:id="rId3"/>
    <p:sldId id="262" r:id="rId4"/>
    <p:sldId id="264" r:id="rId5"/>
    <p:sldId id="265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2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17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5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5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4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3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0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8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7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4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ism-river/kill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902CEAC-039A-479D-BA38-BC67D8F5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330375"/>
            <a:ext cx="8791574" cy="2696385"/>
          </a:xfrm>
          <a:prstGeom prst="rect">
            <a:avLst/>
          </a:prstGeom>
          <a:noFill/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D3DC7FA-7E0D-45CB-A219-E9B104F37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737249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/>
              <a:t>@</a:t>
            </a:r>
            <a:r>
              <a:rPr kumimoji="1" lang="en-US" altLang="zh-CN" dirty="0" err="1" smtClean="0"/>
              <a:t>hawkingrei</a:t>
            </a:r>
            <a:endParaRPr kumimoji="1" lang="en-US" altLang="zh-CN" cap="none" dirty="0" smtClean="0"/>
          </a:p>
          <a:p>
            <a:pPr algn="ctr"/>
            <a:r>
              <a:rPr kumimoji="1" lang="en-US" altLang="zh-CN" cap="none" dirty="0" smtClean="0"/>
              <a:t>@</a:t>
            </a:r>
            <a:r>
              <a:rPr kumimoji="1" lang="en-US" altLang="zh-CN" cap="none" dirty="0" err="1"/>
              <a:t>gaocegege</a:t>
            </a:r>
            <a:endParaRPr kumimoji="1" lang="en-US" altLang="zh-CN" cap="none" dirty="0"/>
          </a:p>
          <a:p>
            <a:pPr algn="ctr"/>
            <a:r>
              <a:rPr kumimoji="1" lang="en-US" altLang="zh-CN" cap="none" dirty="0"/>
              <a:t>@codeworm96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47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Play </a:t>
            </a:r>
            <a:r>
              <a:rPr lang="en-US" altLang="zh-CN" dirty="0" err="1" smtClean="0"/>
              <a:t>TiDB</a:t>
            </a:r>
            <a:r>
              <a:rPr lang="en-US" altLang="zh-CN" dirty="0" smtClean="0"/>
              <a:t> in Minecraft!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受 </a:t>
            </a:r>
            <a:r>
              <a:rPr kumimoji="1" lang="en-US" altLang="zh-CN" dirty="0" err="1" smtClean="0"/>
              <a:t>Dockercraft</a:t>
            </a:r>
            <a:r>
              <a:rPr kumimoji="1" lang="zh-CN" altLang="en-US" dirty="0" smtClean="0"/>
              <a:t> 启发实现的 </a:t>
            </a:r>
            <a:r>
              <a:rPr kumimoji="1" lang="en-US" altLang="zh-CN" dirty="0" smtClean="0"/>
              <a:t>Minecraft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</a:p>
          <a:p>
            <a:r>
              <a:rPr kumimoji="1" lang="zh-CN" altLang="en-US" dirty="0" smtClean="0"/>
              <a:t>显示 </a:t>
            </a:r>
            <a:r>
              <a:rPr kumimoji="1" lang="en-US" altLang="zh-CN" dirty="0" err="1" smtClean="0"/>
              <a:t>TiDB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TiKV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PD</a:t>
            </a:r>
            <a:r>
              <a:rPr kumimoji="1" lang="zh-CN" altLang="en-US" dirty="0" smtClean="0"/>
              <a:t> 实例的状态与负载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进行 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 查询</a:t>
            </a:r>
            <a:endParaRPr kumimoji="1" lang="en-US" altLang="zh-CN" dirty="0" smtClean="0"/>
          </a:p>
          <a:p>
            <a:r>
              <a:rPr kumimoji="1" lang="zh-CN" altLang="en-US" dirty="0" smtClean="0"/>
              <a:t>显示数据库表结构与记录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3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D698D946-CA47-4354-B732-B1515541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1692809"/>
            <a:ext cx="9905955" cy="3429000"/>
          </a:xfrm>
        </p:spPr>
        <p:txBody>
          <a:bodyPr/>
          <a:lstStyle/>
          <a:p>
            <a:pPr algn="ctr"/>
            <a:r>
              <a:rPr kumimoji="1" lang="en-US" altLang="zh-CN" dirty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05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01" y="2093976"/>
            <a:ext cx="7117894" cy="4078224"/>
          </a:xfrm>
        </p:spPr>
      </p:pic>
    </p:spTree>
    <p:extLst>
      <p:ext uri="{BB962C8B-B14F-4D97-AF65-F5344CB8AC3E}">
        <p14:creationId xmlns:p14="http://schemas.microsoft.com/office/powerpoint/2010/main" val="21184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Concurrency</a:t>
            </a:r>
          </a:p>
          <a:p>
            <a:r>
              <a:rPr lang="en-US" altLang="zh-CN" dirty="0" smtClean="0"/>
              <a:t>Productivity</a:t>
            </a:r>
          </a:p>
          <a:p>
            <a:r>
              <a:rPr kumimoji="1" lang="en-US" altLang="zh-CN" dirty="0"/>
              <a:t>Performance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756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A78442EC-6F86-40CB-8514-A7FDFEBC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C6AB5849-2E45-4E6B-98CB-5F3A31BC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Dockercraft</a:t>
            </a:r>
            <a:r>
              <a:rPr kumimoji="1" lang="en-US" altLang="zh-CN" dirty="0"/>
              <a:t> + </a:t>
            </a:r>
            <a:r>
              <a:rPr kumimoji="1" lang="en-US" altLang="zh-CN" dirty="0" err="1"/>
              <a:t>Dronecraft</a:t>
            </a:r>
            <a:r>
              <a:rPr kumimoji="1" lang="en-US" altLang="zh-CN" dirty="0"/>
              <a:t> + </a:t>
            </a:r>
            <a:r>
              <a:rPr kumimoji="1" lang="en-US" altLang="zh-CN" dirty="0" err="1"/>
              <a:t>Killy</a:t>
            </a:r>
            <a:r>
              <a:rPr kumimoji="1" lang="en-US" altLang="zh-CN" dirty="0"/>
              <a:t> = </a:t>
            </a:r>
            <a:r>
              <a:rPr kumimoji="1" lang="en-US" altLang="zh-CN" dirty="0" smtClean="0"/>
              <a:t>Operation in Minecraft</a:t>
            </a:r>
          </a:p>
          <a:p>
            <a:r>
              <a:rPr kumimoji="1" lang="en-US" altLang="zh-CN" dirty="0"/>
              <a:t>Operation in </a:t>
            </a:r>
            <a:r>
              <a:rPr kumimoji="1" lang="en-US" altLang="zh-CN" dirty="0" smtClean="0"/>
              <a:t>Minecraft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Ops</a:t>
            </a:r>
            <a:endParaRPr kumimoji="1" lang="en-US" altLang="zh-CN" dirty="0"/>
          </a:p>
          <a:p>
            <a:r>
              <a:rPr kumimoji="1" lang="en-US" altLang="zh-CN" dirty="0"/>
              <a:t>Job Requirements for Game Ops Engineer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熟练</a:t>
            </a:r>
            <a:r>
              <a:rPr kumimoji="1" lang="zh-CN" altLang="en-US" dirty="0"/>
              <a:t>掌握 </a:t>
            </a:r>
            <a:r>
              <a:rPr kumimoji="1" lang="en-US" altLang="zh-CN" dirty="0"/>
              <a:t>Minecraft</a:t>
            </a:r>
            <a:r>
              <a:rPr kumimoji="1" lang="zh-CN" altLang="en-US" dirty="0"/>
              <a:t> 各项启动参数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了解 </a:t>
            </a:r>
            <a:r>
              <a:rPr kumimoji="1" lang="en-US" altLang="zh-CN" dirty="0"/>
              <a:t>Minecraft</a:t>
            </a:r>
            <a:r>
              <a:rPr kumimoji="1" lang="zh-CN" altLang="en-US" dirty="0"/>
              <a:t> 常用的服务器指令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能搭建简单的红石电路实现自动化运维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1-3</a:t>
            </a:r>
            <a:r>
              <a:rPr kumimoji="1" lang="zh-CN" altLang="en-US" dirty="0"/>
              <a:t> 年 </a:t>
            </a:r>
            <a:r>
              <a:rPr kumimoji="1" lang="en-US" altLang="zh-CN" dirty="0"/>
              <a:t>Minecraft</a:t>
            </a:r>
            <a:r>
              <a:rPr kumimoji="1" lang="zh-CN" altLang="en-US" dirty="0"/>
              <a:t> 经验</a:t>
            </a:r>
            <a:endParaRPr kumimoji="1"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14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C8D93D-E558-4E4F-9C6F-5A018CC1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Fun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3DBB363-E230-4B3E-8F20-59D21863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github.com/prism-river/</a:t>
            </a:r>
            <a:r>
              <a:rPr kumimoji="1" lang="en-US" altLang="zh-CN" dirty="0" err="1">
                <a:hlinkClick r:id="rId2"/>
              </a:rPr>
              <a:t>killy</a:t>
            </a:r>
            <a:endParaRPr kumimoji="1" lang="en-US" altLang="zh-CN" dirty="0"/>
          </a:p>
          <a:p>
            <a:r>
              <a:rPr lang="zh-CN" altLang="en-US" dirty="0" smtClean="0"/>
              <a:t>如有雷同，纯属巧合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7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D698D946-CA47-4354-B732-B1515541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1692809"/>
            <a:ext cx="9905955" cy="3429000"/>
          </a:xfrm>
        </p:spPr>
        <p:txBody>
          <a:bodyPr/>
          <a:lstStyle/>
          <a:p>
            <a:pPr algn="ctr"/>
            <a:r>
              <a:rPr kumimoji="1" lang="en-US" altLang="zh-CN" dirty="0"/>
              <a:t>Thanks for Your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52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活字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38</TotalTime>
  <Words>108</Words>
  <Application>Microsoft Macintosh PowerPoint</Application>
  <PresentationFormat>宽屏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Calibri</vt:lpstr>
      <vt:lpstr>Georgia</vt:lpstr>
      <vt:lpstr>Rockwell Extra Bold</vt:lpstr>
      <vt:lpstr>Trebuchet MS</vt:lpstr>
      <vt:lpstr>Wingdings</vt:lpstr>
      <vt:lpstr>方正舒体</vt:lpstr>
      <vt:lpstr>华文新魏</vt:lpstr>
      <vt:lpstr>木活字</vt:lpstr>
      <vt:lpstr>PowerPoint 演示文稿</vt:lpstr>
      <vt:lpstr>Play TiDB in Minecraft!</vt:lpstr>
      <vt:lpstr>Demo</vt:lpstr>
      <vt:lpstr>Architecture</vt:lpstr>
      <vt:lpstr>Why Go?</vt:lpstr>
      <vt:lpstr>VR Ops</vt:lpstr>
      <vt:lpstr>Just for Fun</vt:lpstr>
      <vt:lpstr>Thanks for Your Time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张宇宁</dc:creator>
  <cp:lastModifiedBy>高策</cp:lastModifiedBy>
  <cp:revision>13</cp:revision>
  <dcterms:created xsi:type="dcterms:W3CDTF">2017-10-21T23:24:08Z</dcterms:created>
  <dcterms:modified xsi:type="dcterms:W3CDTF">2017-10-22T02:46:01Z</dcterms:modified>
</cp:coreProperties>
</file>