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213A3-10E9-421F-81BE-56E0786AB515}" type="datetime2">
              <a:rPr lang="en-US" smtClean="0"/>
              <a:t>Tuesday, September 22,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820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76A27-8146-4F75-9851-A83577C6FD8A}" type="datetime2">
              <a:rPr lang="en-US" smtClean="0"/>
              <a:t>Tuesday, September 22,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84090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76A27-8146-4F75-9851-A83577C6FD8A}" type="datetime2">
              <a:rPr lang="en-US" smtClean="0"/>
              <a:t>Tuesday, September 22,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4481517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76A27-8146-4F75-9851-A83577C6FD8A}" type="datetime2">
              <a:rPr lang="en-US" smtClean="0"/>
              <a:t>Tuesday, September 22,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32425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76A27-8146-4F75-9851-A83577C6FD8A}" type="datetime2">
              <a:rPr lang="en-US" smtClean="0"/>
              <a:t>Tuesday, September 22,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108002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76A27-8146-4F75-9851-A83577C6FD8A}" type="datetime2">
              <a:rPr lang="en-US" smtClean="0"/>
              <a:t>Tuesday, September 22,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54384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ABC0-2199-478F-BA77-33A651B6CB89}" type="datetime2">
              <a:rPr lang="en-US" smtClean="0"/>
              <a:t>Tuesday, September 22,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4073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230C6-DF61-47F4-B8C5-1B70E884BF06}" type="datetime2">
              <a:rPr lang="en-US" smtClean="0"/>
              <a:t>Tuesday, September 22,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069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2B50C-7EEE-46CD-BAF7-BBC4026D959A}" type="datetime2">
              <a:rPr lang="en-US" smtClean="0"/>
              <a:t>Tuesday, September 22,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743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211C4-AE09-4254-A5E3-6DA9B099C971}" type="datetime2">
              <a:rPr lang="en-US" smtClean="0"/>
              <a:t>Tuesday, September 22,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374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742C3-E082-4760-93B2-E209268DD00C}" type="datetime2">
              <a:rPr lang="en-US" smtClean="0"/>
              <a:t>Tuesday, September 22,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912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FC950-F824-48B9-B984-CAEE265865E5}" type="datetime2">
              <a:rPr lang="en-US" smtClean="0"/>
              <a:t>Tuesday, September 22, 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704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E3A0F-68E7-4D17-BB84-ED1BA4F6AC6B}" type="datetime2">
              <a:rPr lang="en-US" smtClean="0"/>
              <a:t>Tuesday, September 22, 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101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7BC4F-EDA1-4BA2-BFF3-FE5B31CCB58B}" type="datetime2">
              <a:rPr lang="en-US" smtClean="0"/>
              <a:t>Tuesday, September 22, 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911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E694C-1394-4838-A564-7380835C2E77}" type="datetime2">
              <a:rPr lang="en-US" smtClean="0"/>
              <a:t>Tuesday, September 22,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0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4B19-1A00-4EDB-8425-E1827A377364}" type="datetime2">
              <a:rPr lang="en-US" smtClean="0"/>
              <a:t>Tuesday, September 22,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816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76A27-8146-4F75-9851-A83577C6FD8A}" type="datetime2">
              <a:rPr lang="en-US" smtClean="0"/>
              <a:t>Tuesday, September 22,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179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27577DEC-D9A5-404D-9789-702F4319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EEA9366-CEA8-4F23-B065-4337F0D8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15115C1-ECF5-4ABD-B87C-F1F9D094B4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dirty="0"/>
              <a:t>Seattle Traffic Collisions and Causes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974231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6261C-9054-4F6B-9F7B-01A63B811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927" y="1028701"/>
            <a:ext cx="3248863" cy="3020785"/>
          </a:xfrm>
        </p:spPr>
        <p:txBody>
          <a:bodyPr>
            <a:normAutofit/>
          </a:bodyPr>
          <a:lstStyle/>
          <a:p>
            <a:pPr algn="r"/>
            <a:r>
              <a:rPr lang="en-SG" sz="3200" dirty="0">
                <a:solidFill>
                  <a:schemeClr val="bg1"/>
                </a:solidFill>
              </a:rPr>
              <a:t>Data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8F57B4-EB92-45D7-B006-3B9EF58E9CE1}"/>
              </a:ext>
            </a:extLst>
          </p:cNvPr>
          <p:cNvSpPr txBox="1"/>
          <p:nvPr/>
        </p:nvSpPr>
        <p:spPr>
          <a:xfrm flipH="1">
            <a:off x="4659088" y="613202"/>
            <a:ext cx="6746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/>
              <a:t>Top 20 locations of crashes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1B2C24D-CFA9-471D-ACBB-23C76D47839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044953" y="1768303"/>
            <a:ext cx="8094403" cy="4496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075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6261C-9054-4F6B-9F7B-01A63B811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780" y="586855"/>
            <a:ext cx="3131093" cy="3507474"/>
          </a:xfrm>
        </p:spPr>
        <p:txBody>
          <a:bodyPr vert="horz" lIns="0" tIns="0" rIns="0" bIns="0" rtlCol="0" anchor="b">
            <a:normAutofit/>
          </a:bodyPr>
          <a:lstStyle/>
          <a:p>
            <a:pPr algn="r"/>
            <a:r>
              <a:rPr lang="en-US" sz="3200">
                <a:solidFill>
                  <a:schemeClr val="bg1"/>
                </a:solidFill>
              </a:rPr>
              <a:t>Data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8F57B4-EB92-45D7-B006-3B9EF58E9CE1}"/>
              </a:ext>
            </a:extLst>
          </p:cNvPr>
          <p:cNvSpPr txBox="1"/>
          <p:nvPr/>
        </p:nvSpPr>
        <p:spPr>
          <a:xfrm>
            <a:off x="1778823" y="596935"/>
            <a:ext cx="7459305" cy="536199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2400" b="1" dirty="0"/>
              <a:t>Summary of collision weather data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36B398F-4D84-43D6-83C5-B314110DCA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222" y="2303744"/>
            <a:ext cx="8087258" cy="339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866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6261C-9054-4F6B-9F7B-01A63B811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780" y="586855"/>
            <a:ext cx="3131093" cy="3507474"/>
          </a:xfrm>
        </p:spPr>
        <p:txBody>
          <a:bodyPr vert="horz" lIns="0" tIns="0" rIns="0" bIns="0" rtlCol="0" anchor="b">
            <a:normAutofit/>
          </a:bodyPr>
          <a:lstStyle/>
          <a:p>
            <a:pPr algn="r"/>
            <a:r>
              <a:rPr lang="en-US" sz="3200">
                <a:solidFill>
                  <a:schemeClr val="bg1"/>
                </a:solidFill>
              </a:rPr>
              <a:t>Data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8F57B4-EB92-45D7-B006-3B9EF58E9CE1}"/>
              </a:ext>
            </a:extLst>
          </p:cNvPr>
          <p:cNvSpPr txBox="1"/>
          <p:nvPr/>
        </p:nvSpPr>
        <p:spPr>
          <a:xfrm>
            <a:off x="1821026" y="586855"/>
            <a:ext cx="7459305" cy="536199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2400" b="1" dirty="0"/>
              <a:t>Summary of collision road condition data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89FFE25-7753-472E-A4EA-33F9A5927E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1026" y="1733550"/>
            <a:ext cx="8239125" cy="339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3196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6261C-9054-4F6B-9F7B-01A63B811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780" y="586855"/>
            <a:ext cx="3131093" cy="3507474"/>
          </a:xfrm>
        </p:spPr>
        <p:txBody>
          <a:bodyPr vert="horz" lIns="0" tIns="0" rIns="0" bIns="0" rtlCol="0" anchor="b">
            <a:normAutofit/>
          </a:bodyPr>
          <a:lstStyle/>
          <a:p>
            <a:pPr algn="r"/>
            <a:r>
              <a:rPr lang="en-US" sz="3200">
                <a:solidFill>
                  <a:schemeClr val="bg1"/>
                </a:solidFill>
              </a:rPr>
              <a:t>Data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8F57B4-EB92-45D7-B006-3B9EF58E9CE1}"/>
              </a:ext>
            </a:extLst>
          </p:cNvPr>
          <p:cNvSpPr txBox="1"/>
          <p:nvPr/>
        </p:nvSpPr>
        <p:spPr>
          <a:xfrm>
            <a:off x="1610011" y="748004"/>
            <a:ext cx="7459305" cy="536199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2400" b="1" dirty="0"/>
              <a:t>Summary of collision light condition data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D357B502-FDA9-49BD-8207-14CBB53AC7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0011" y="2103141"/>
            <a:ext cx="8239125" cy="339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2398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EB1FF-1091-47FA-8532-30C9A6BD6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640" y="417160"/>
            <a:ext cx="10240903" cy="1233488"/>
          </a:xfrm>
        </p:spPr>
        <p:txBody>
          <a:bodyPr/>
          <a:lstStyle/>
          <a:p>
            <a:r>
              <a:rPr lang="en-SG" dirty="0"/>
              <a:t>Decision tree</a:t>
            </a:r>
          </a:p>
        </p:txBody>
      </p:sp>
      <p:pic>
        <p:nvPicPr>
          <p:cNvPr id="5" name="Content Placeholder 4" descr="A picture containing clock&#10;&#10;Description automatically generated">
            <a:extLst>
              <a:ext uri="{FF2B5EF4-FFF2-40B4-BE49-F238E27FC236}">
                <a16:creationId xmlns:a16="http://schemas.microsoft.com/office/drawing/2014/main" id="{F3A15A20-E953-47E4-941A-D92A3A19C5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70970"/>
            <a:ext cx="9833189" cy="3526263"/>
          </a:xfrm>
        </p:spPr>
      </p:pic>
    </p:spTree>
    <p:extLst>
      <p:ext uri="{BB962C8B-B14F-4D97-AF65-F5344CB8AC3E}">
        <p14:creationId xmlns:p14="http://schemas.microsoft.com/office/powerpoint/2010/main" val="343383453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37</Words>
  <Application>Microsoft Office PowerPoint</Application>
  <PresentationFormat>Widescreen</PresentationFormat>
  <Paragraphs>10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Seattle Traffic Collisions and Causes</vt:lpstr>
      <vt:lpstr>Data analysis</vt:lpstr>
      <vt:lpstr>Data analysis</vt:lpstr>
      <vt:lpstr>Data analysis</vt:lpstr>
      <vt:lpstr>Data analysis</vt:lpstr>
      <vt:lpstr>Decision tree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Seattle Traffic Collisions and Causes</dc:title>
  <dc:creator>August Antoni</dc:creator>
  <cp:lastModifiedBy>August Antoni</cp:lastModifiedBy>
  <cp:revision>1</cp:revision>
  <dcterms:created xsi:type="dcterms:W3CDTF">2020-09-22T15:11:31Z</dcterms:created>
  <dcterms:modified xsi:type="dcterms:W3CDTF">2020-09-22T15:14:39Z</dcterms:modified>
</cp:coreProperties>
</file>