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8" r:id="rId2"/>
    <p:sldId id="259" r:id="rId3"/>
    <p:sldId id="260" r:id="rId4"/>
    <p:sldId id="262" r:id="rId5"/>
    <p:sldId id="263" r:id="rId6"/>
    <p:sldId id="261" r:id="rId7"/>
    <p:sldId id="265" r:id="rId8"/>
    <p:sldId id="266" r:id="rId9"/>
    <p:sldId id="257"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1CCD2D-A7BA-4004-98EA-646BF7E6411C}">
          <p14:sldIdLst>
            <p14:sldId id="258"/>
            <p14:sldId id="259"/>
            <p14:sldId id="260"/>
            <p14:sldId id="262"/>
            <p14:sldId id="263"/>
            <p14:sldId id="261"/>
            <p14:sldId id="265"/>
            <p14:sldId id="266"/>
            <p14:sldId id="257"/>
          </p14:sldIdLst>
        </p14:section>
        <p14:section name="Untitled Section" id="{94623123-05A8-4BB0-94E5-C467F0E1DD1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7D15B-D8CE-434F-A0F4-164121A40FD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CCF203-0B80-474F-BD42-7EFEE5E11844}">
      <dgm:prSet/>
      <dgm:spPr/>
      <dgm:t>
        <a:bodyPr/>
        <a:lstStyle/>
        <a:p>
          <a:pPr>
            <a:lnSpc>
              <a:spcPct val="100000"/>
            </a:lnSpc>
            <a:defRPr cap="all"/>
          </a:pPr>
          <a:r>
            <a:rPr lang="en-GB" b="1" dirty="0"/>
            <a:t>A solution that takes away the struggle to find these Artisans, just at your fingertips.</a:t>
          </a:r>
          <a:endParaRPr lang="en-US" b="1" dirty="0"/>
        </a:p>
      </dgm:t>
    </dgm:pt>
    <dgm:pt modelId="{D1528162-7D43-4B8A-B754-FB3C4FE1D266}" type="parTrans" cxnId="{4E72B385-CD55-4FAD-BF29-E35A4DCA2BF3}">
      <dgm:prSet/>
      <dgm:spPr/>
      <dgm:t>
        <a:bodyPr/>
        <a:lstStyle/>
        <a:p>
          <a:endParaRPr lang="en-US"/>
        </a:p>
      </dgm:t>
    </dgm:pt>
    <dgm:pt modelId="{FCB00BEA-1E51-4BD9-BB1C-8A33BD8DE4FE}" type="sibTrans" cxnId="{4E72B385-CD55-4FAD-BF29-E35A4DCA2BF3}">
      <dgm:prSet/>
      <dgm:spPr/>
      <dgm:t>
        <a:bodyPr/>
        <a:lstStyle/>
        <a:p>
          <a:endParaRPr lang="en-US"/>
        </a:p>
      </dgm:t>
    </dgm:pt>
    <dgm:pt modelId="{F9961449-82B0-4513-89D5-1A46BFF44DEA}">
      <dgm:prSet/>
      <dgm:spPr/>
      <dgm:t>
        <a:bodyPr/>
        <a:lstStyle/>
        <a:p>
          <a:pPr>
            <a:lnSpc>
              <a:spcPct val="100000"/>
            </a:lnSpc>
            <a:defRPr cap="all"/>
          </a:pPr>
          <a:r>
            <a:rPr lang="en-GB" b="1" dirty="0"/>
            <a:t>A virtual shop, where you can make orders for any of these services you need, just by a search and click. A place where you can also get more jobs opportunity as an artisan/service provider.</a:t>
          </a:r>
          <a:endParaRPr lang="en-US" b="1" dirty="0"/>
        </a:p>
      </dgm:t>
    </dgm:pt>
    <dgm:pt modelId="{03D7736A-B48B-45B3-9C16-4BAECFA1679E}" type="parTrans" cxnId="{0EC3D0A2-815F-44FD-BE19-D23EC577B06F}">
      <dgm:prSet/>
      <dgm:spPr/>
      <dgm:t>
        <a:bodyPr/>
        <a:lstStyle/>
        <a:p>
          <a:endParaRPr lang="en-US"/>
        </a:p>
      </dgm:t>
    </dgm:pt>
    <dgm:pt modelId="{2DAA320C-445A-425C-95DD-B8E232A05EEF}" type="sibTrans" cxnId="{0EC3D0A2-815F-44FD-BE19-D23EC577B06F}">
      <dgm:prSet/>
      <dgm:spPr/>
      <dgm:t>
        <a:bodyPr/>
        <a:lstStyle/>
        <a:p>
          <a:endParaRPr lang="en-US"/>
        </a:p>
      </dgm:t>
    </dgm:pt>
    <dgm:pt modelId="{D3D183BC-9A6A-416C-ABD6-83C1A17728D7}">
      <dgm:prSet/>
      <dgm:spPr/>
      <dgm:t>
        <a:bodyPr/>
        <a:lstStyle/>
        <a:p>
          <a:pPr>
            <a:lnSpc>
              <a:spcPct val="100000"/>
            </a:lnSpc>
            <a:defRPr cap="all"/>
          </a:pPr>
          <a:r>
            <a:rPr lang="en-GB" b="1" dirty="0"/>
            <a:t>A platform where a buffet of professionally registered Artisans near you can be found, from the comfort of your homes…</a:t>
          </a:r>
          <a:endParaRPr lang="en-US" b="1" dirty="0"/>
        </a:p>
      </dgm:t>
    </dgm:pt>
    <dgm:pt modelId="{DA0E52E3-A36F-4841-A457-94733F8936F0}" type="parTrans" cxnId="{C810E7A8-0AFC-47C5-905C-0AD9545F49C1}">
      <dgm:prSet/>
      <dgm:spPr/>
      <dgm:t>
        <a:bodyPr/>
        <a:lstStyle/>
        <a:p>
          <a:endParaRPr lang="en-US"/>
        </a:p>
      </dgm:t>
    </dgm:pt>
    <dgm:pt modelId="{004E2F07-98F6-4ADE-9191-694B23AE7C45}" type="sibTrans" cxnId="{C810E7A8-0AFC-47C5-905C-0AD9545F49C1}">
      <dgm:prSet/>
      <dgm:spPr/>
      <dgm:t>
        <a:bodyPr/>
        <a:lstStyle/>
        <a:p>
          <a:endParaRPr lang="en-US"/>
        </a:p>
      </dgm:t>
    </dgm:pt>
    <dgm:pt modelId="{A388007D-46C3-4CA0-B05C-14519AB1A4A0}" type="pres">
      <dgm:prSet presAssocID="{BB37D15B-D8CE-434F-A0F4-164121A40FD5}" presName="root" presStyleCnt="0">
        <dgm:presLayoutVars>
          <dgm:dir/>
          <dgm:resizeHandles val="exact"/>
        </dgm:presLayoutVars>
      </dgm:prSet>
      <dgm:spPr/>
    </dgm:pt>
    <dgm:pt modelId="{08D75CBA-96FB-470F-912D-5A7ABCA1232A}" type="pres">
      <dgm:prSet presAssocID="{E0CCF203-0B80-474F-BD42-7EFEE5E11844}" presName="compNode" presStyleCnt="0"/>
      <dgm:spPr/>
    </dgm:pt>
    <dgm:pt modelId="{103F5CE7-538D-419A-A30E-3FBEA53ADA75}" type="pres">
      <dgm:prSet presAssocID="{E0CCF203-0B80-474F-BD42-7EFEE5E11844}" presName="iconBgRect" presStyleLbl="bgShp" presStyleIdx="0" presStyleCnt="3"/>
      <dgm:spPr>
        <a:prstGeom prst="round2DiagRect">
          <a:avLst>
            <a:gd name="adj1" fmla="val 29727"/>
            <a:gd name="adj2" fmla="val 0"/>
          </a:avLst>
        </a:prstGeom>
      </dgm:spPr>
    </dgm:pt>
    <dgm:pt modelId="{C8CC1AA8-9354-42D3-8BF8-13E887F16E62}" type="pres">
      <dgm:prSet presAssocID="{E0CCF203-0B80-474F-BD42-7EFEE5E118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10F1E2B1-397F-4982-A43B-B2B99DCC59CD}" type="pres">
      <dgm:prSet presAssocID="{E0CCF203-0B80-474F-BD42-7EFEE5E11844}" presName="spaceRect" presStyleCnt="0"/>
      <dgm:spPr/>
    </dgm:pt>
    <dgm:pt modelId="{53EE47B2-9CCE-4458-8990-320C85253C68}" type="pres">
      <dgm:prSet presAssocID="{E0CCF203-0B80-474F-BD42-7EFEE5E11844}" presName="textRect" presStyleLbl="revTx" presStyleIdx="0" presStyleCnt="3">
        <dgm:presLayoutVars>
          <dgm:chMax val="1"/>
          <dgm:chPref val="1"/>
        </dgm:presLayoutVars>
      </dgm:prSet>
      <dgm:spPr/>
    </dgm:pt>
    <dgm:pt modelId="{5B6E4563-1862-4AED-ADE7-51D689DB9F36}" type="pres">
      <dgm:prSet presAssocID="{FCB00BEA-1E51-4BD9-BB1C-8A33BD8DE4FE}" presName="sibTrans" presStyleCnt="0"/>
      <dgm:spPr/>
    </dgm:pt>
    <dgm:pt modelId="{419BDFA2-B460-4053-8B84-4DA15ADEF666}" type="pres">
      <dgm:prSet presAssocID="{F9961449-82B0-4513-89D5-1A46BFF44DEA}" presName="compNode" presStyleCnt="0"/>
      <dgm:spPr/>
    </dgm:pt>
    <dgm:pt modelId="{07983C1E-C775-45FA-92CF-FC23FBEF574C}" type="pres">
      <dgm:prSet presAssocID="{F9961449-82B0-4513-89D5-1A46BFF44DEA}" presName="iconBgRect" presStyleLbl="bgShp" presStyleIdx="1" presStyleCnt="3"/>
      <dgm:spPr>
        <a:prstGeom prst="round2DiagRect">
          <a:avLst>
            <a:gd name="adj1" fmla="val 29727"/>
            <a:gd name="adj2" fmla="val 0"/>
          </a:avLst>
        </a:prstGeom>
      </dgm:spPr>
    </dgm:pt>
    <dgm:pt modelId="{473A30A8-8E69-4202-8F62-E1582D2209F1}" type="pres">
      <dgm:prSet presAssocID="{F9961449-82B0-4513-89D5-1A46BFF44D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1F76E16D-7195-43D0-829F-C5E50800F714}" type="pres">
      <dgm:prSet presAssocID="{F9961449-82B0-4513-89D5-1A46BFF44DEA}" presName="spaceRect" presStyleCnt="0"/>
      <dgm:spPr/>
    </dgm:pt>
    <dgm:pt modelId="{68117F2E-A954-4ACE-AF9D-D2C2B62A35F3}" type="pres">
      <dgm:prSet presAssocID="{F9961449-82B0-4513-89D5-1A46BFF44DEA}" presName="textRect" presStyleLbl="revTx" presStyleIdx="1" presStyleCnt="3">
        <dgm:presLayoutVars>
          <dgm:chMax val="1"/>
          <dgm:chPref val="1"/>
        </dgm:presLayoutVars>
      </dgm:prSet>
      <dgm:spPr/>
    </dgm:pt>
    <dgm:pt modelId="{82F484C0-CF4D-4B57-87DD-16F798CFE89F}" type="pres">
      <dgm:prSet presAssocID="{2DAA320C-445A-425C-95DD-B8E232A05EEF}" presName="sibTrans" presStyleCnt="0"/>
      <dgm:spPr/>
    </dgm:pt>
    <dgm:pt modelId="{226449D6-ACC1-4DD4-979F-E322B50F0137}" type="pres">
      <dgm:prSet presAssocID="{D3D183BC-9A6A-416C-ABD6-83C1A17728D7}" presName="compNode" presStyleCnt="0"/>
      <dgm:spPr/>
    </dgm:pt>
    <dgm:pt modelId="{DE5A3F4B-6C40-4BB5-8AC3-26F344B732F8}" type="pres">
      <dgm:prSet presAssocID="{D3D183BC-9A6A-416C-ABD6-83C1A17728D7}" presName="iconBgRect" presStyleLbl="bgShp" presStyleIdx="2" presStyleCnt="3"/>
      <dgm:spPr>
        <a:prstGeom prst="round2DiagRect">
          <a:avLst>
            <a:gd name="adj1" fmla="val 29727"/>
            <a:gd name="adj2" fmla="val 0"/>
          </a:avLst>
        </a:prstGeom>
      </dgm:spPr>
    </dgm:pt>
    <dgm:pt modelId="{D7D5E1AE-4601-492C-9C69-C6EC86450CCD}" type="pres">
      <dgm:prSet presAssocID="{D3D183BC-9A6A-416C-ABD6-83C1A17728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iter"/>
        </a:ext>
      </dgm:extLst>
    </dgm:pt>
    <dgm:pt modelId="{BC2AABFC-FACE-41F2-827F-7D7C748928E2}" type="pres">
      <dgm:prSet presAssocID="{D3D183BC-9A6A-416C-ABD6-83C1A17728D7}" presName="spaceRect" presStyleCnt="0"/>
      <dgm:spPr/>
    </dgm:pt>
    <dgm:pt modelId="{B196695E-61DC-44C3-9631-1D19EB34F628}" type="pres">
      <dgm:prSet presAssocID="{D3D183BC-9A6A-416C-ABD6-83C1A17728D7}" presName="textRect" presStyleLbl="revTx" presStyleIdx="2" presStyleCnt="3">
        <dgm:presLayoutVars>
          <dgm:chMax val="1"/>
          <dgm:chPref val="1"/>
        </dgm:presLayoutVars>
      </dgm:prSet>
      <dgm:spPr/>
    </dgm:pt>
  </dgm:ptLst>
  <dgm:cxnLst>
    <dgm:cxn modelId="{945C750A-3C51-4DA6-888C-4585C34BE431}" type="presOf" srcId="{BB37D15B-D8CE-434F-A0F4-164121A40FD5}" destId="{A388007D-46C3-4CA0-B05C-14519AB1A4A0}" srcOrd="0" destOrd="0" presId="urn:microsoft.com/office/officeart/2018/5/layout/IconLeafLabelList"/>
    <dgm:cxn modelId="{4E72B385-CD55-4FAD-BF29-E35A4DCA2BF3}" srcId="{BB37D15B-D8CE-434F-A0F4-164121A40FD5}" destId="{E0CCF203-0B80-474F-BD42-7EFEE5E11844}" srcOrd="0" destOrd="0" parTransId="{D1528162-7D43-4B8A-B754-FB3C4FE1D266}" sibTransId="{FCB00BEA-1E51-4BD9-BB1C-8A33BD8DE4FE}"/>
    <dgm:cxn modelId="{E7EDB790-B97C-473D-A17B-3F3F91946EAF}" type="presOf" srcId="{D3D183BC-9A6A-416C-ABD6-83C1A17728D7}" destId="{B196695E-61DC-44C3-9631-1D19EB34F628}" srcOrd="0" destOrd="0" presId="urn:microsoft.com/office/officeart/2018/5/layout/IconLeafLabelList"/>
    <dgm:cxn modelId="{0EC3D0A2-815F-44FD-BE19-D23EC577B06F}" srcId="{BB37D15B-D8CE-434F-A0F4-164121A40FD5}" destId="{F9961449-82B0-4513-89D5-1A46BFF44DEA}" srcOrd="1" destOrd="0" parTransId="{03D7736A-B48B-45B3-9C16-4BAECFA1679E}" sibTransId="{2DAA320C-445A-425C-95DD-B8E232A05EEF}"/>
    <dgm:cxn modelId="{C810E7A8-0AFC-47C5-905C-0AD9545F49C1}" srcId="{BB37D15B-D8CE-434F-A0F4-164121A40FD5}" destId="{D3D183BC-9A6A-416C-ABD6-83C1A17728D7}" srcOrd="2" destOrd="0" parTransId="{DA0E52E3-A36F-4841-A457-94733F8936F0}" sibTransId="{004E2F07-98F6-4ADE-9191-694B23AE7C45}"/>
    <dgm:cxn modelId="{BFBB16EE-D577-4A1C-B817-12D6109FC8CA}" type="presOf" srcId="{F9961449-82B0-4513-89D5-1A46BFF44DEA}" destId="{68117F2E-A954-4ACE-AF9D-D2C2B62A35F3}" srcOrd="0" destOrd="0" presId="urn:microsoft.com/office/officeart/2018/5/layout/IconLeafLabelList"/>
    <dgm:cxn modelId="{1B926CF8-9D5D-4BAF-8116-A8B8F5DB9B98}" type="presOf" srcId="{E0CCF203-0B80-474F-BD42-7EFEE5E11844}" destId="{53EE47B2-9CCE-4458-8990-320C85253C68}" srcOrd="0" destOrd="0" presId="urn:microsoft.com/office/officeart/2018/5/layout/IconLeafLabelList"/>
    <dgm:cxn modelId="{717110E2-495E-45CE-B3C9-98DE718775CF}" type="presParOf" srcId="{A388007D-46C3-4CA0-B05C-14519AB1A4A0}" destId="{08D75CBA-96FB-470F-912D-5A7ABCA1232A}" srcOrd="0" destOrd="0" presId="urn:microsoft.com/office/officeart/2018/5/layout/IconLeafLabelList"/>
    <dgm:cxn modelId="{B3A53F0A-129F-419F-BB3D-1C1EEBA9DC76}" type="presParOf" srcId="{08D75CBA-96FB-470F-912D-5A7ABCA1232A}" destId="{103F5CE7-538D-419A-A30E-3FBEA53ADA75}" srcOrd="0" destOrd="0" presId="urn:microsoft.com/office/officeart/2018/5/layout/IconLeafLabelList"/>
    <dgm:cxn modelId="{1FE00BCA-6CE4-4C76-B556-130C17D44934}" type="presParOf" srcId="{08D75CBA-96FB-470F-912D-5A7ABCA1232A}" destId="{C8CC1AA8-9354-42D3-8BF8-13E887F16E62}" srcOrd="1" destOrd="0" presId="urn:microsoft.com/office/officeart/2018/5/layout/IconLeafLabelList"/>
    <dgm:cxn modelId="{7B2EB984-C921-44FC-8443-6B1C4801C95D}" type="presParOf" srcId="{08D75CBA-96FB-470F-912D-5A7ABCA1232A}" destId="{10F1E2B1-397F-4982-A43B-B2B99DCC59CD}" srcOrd="2" destOrd="0" presId="urn:microsoft.com/office/officeart/2018/5/layout/IconLeafLabelList"/>
    <dgm:cxn modelId="{98063BC5-A7C7-4E17-BE27-E7D584EC48E5}" type="presParOf" srcId="{08D75CBA-96FB-470F-912D-5A7ABCA1232A}" destId="{53EE47B2-9CCE-4458-8990-320C85253C68}" srcOrd="3" destOrd="0" presId="urn:microsoft.com/office/officeart/2018/5/layout/IconLeafLabelList"/>
    <dgm:cxn modelId="{EF25C541-F4DF-427B-AA11-EF6A8287E9D9}" type="presParOf" srcId="{A388007D-46C3-4CA0-B05C-14519AB1A4A0}" destId="{5B6E4563-1862-4AED-ADE7-51D689DB9F36}" srcOrd="1" destOrd="0" presId="urn:microsoft.com/office/officeart/2018/5/layout/IconLeafLabelList"/>
    <dgm:cxn modelId="{A73B61CB-541B-4250-B6AA-50CB5047EF75}" type="presParOf" srcId="{A388007D-46C3-4CA0-B05C-14519AB1A4A0}" destId="{419BDFA2-B460-4053-8B84-4DA15ADEF666}" srcOrd="2" destOrd="0" presId="urn:microsoft.com/office/officeart/2018/5/layout/IconLeafLabelList"/>
    <dgm:cxn modelId="{531DA43E-7A46-4BF0-8226-F552CB6F6DAA}" type="presParOf" srcId="{419BDFA2-B460-4053-8B84-4DA15ADEF666}" destId="{07983C1E-C775-45FA-92CF-FC23FBEF574C}" srcOrd="0" destOrd="0" presId="urn:microsoft.com/office/officeart/2018/5/layout/IconLeafLabelList"/>
    <dgm:cxn modelId="{39464542-4BDD-429D-B8CD-0430D4C6DFC7}" type="presParOf" srcId="{419BDFA2-B460-4053-8B84-4DA15ADEF666}" destId="{473A30A8-8E69-4202-8F62-E1582D2209F1}" srcOrd="1" destOrd="0" presId="urn:microsoft.com/office/officeart/2018/5/layout/IconLeafLabelList"/>
    <dgm:cxn modelId="{53867BDD-B26F-41CE-B613-A08603C68CCA}" type="presParOf" srcId="{419BDFA2-B460-4053-8B84-4DA15ADEF666}" destId="{1F76E16D-7195-43D0-829F-C5E50800F714}" srcOrd="2" destOrd="0" presId="urn:microsoft.com/office/officeart/2018/5/layout/IconLeafLabelList"/>
    <dgm:cxn modelId="{90E92791-28B5-4BDE-8EF3-AC943B6F9A37}" type="presParOf" srcId="{419BDFA2-B460-4053-8B84-4DA15ADEF666}" destId="{68117F2E-A954-4ACE-AF9D-D2C2B62A35F3}" srcOrd="3" destOrd="0" presId="urn:microsoft.com/office/officeart/2018/5/layout/IconLeafLabelList"/>
    <dgm:cxn modelId="{A6852CD3-88B8-49DB-BFE1-AD0A34F47E35}" type="presParOf" srcId="{A388007D-46C3-4CA0-B05C-14519AB1A4A0}" destId="{82F484C0-CF4D-4B57-87DD-16F798CFE89F}" srcOrd="3" destOrd="0" presId="urn:microsoft.com/office/officeart/2018/5/layout/IconLeafLabelList"/>
    <dgm:cxn modelId="{A4C2EE52-C434-451B-B8E6-55B7D467EAB3}" type="presParOf" srcId="{A388007D-46C3-4CA0-B05C-14519AB1A4A0}" destId="{226449D6-ACC1-4DD4-979F-E322B50F0137}" srcOrd="4" destOrd="0" presId="urn:microsoft.com/office/officeart/2018/5/layout/IconLeafLabelList"/>
    <dgm:cxn modelId="{A2A2E117-59FA-40D9-A3D6-4319AC951DEB}" type="presParOf" srcId="{226449D6-ACC1-4DD4-979F-E322B50F0137}" destId="{DE5A3F4B-6C40-4BB5-8AC3-26F344B732F8}" srcOrd="0" destOrd="0" presId="urn:microsoft.com/office/officeart/2018/5/layout/IconLeafLabelList"/>
    <dgm:cxn modelId="{0B24F052-E278-4FC3-A479-69C3EE21385E}" type="presParOf" srcId="{226449D6-ACC1-4DD4-979F-E322B50F0137}" destId="{D7D5E1AE-4601-492C-9C69-C6EC86450CCD}" srcOrd="1" destOrd="0" presId="urn:microsoft.com/office/officeart/2018/5/layout/IconLeafLabelList"/>
    <dgm:cxn modelId="{BF01B630-A0A4-4A32-8FF0-EE7F0BF76F23}" type="presParOf" srcId="{226449D6-ACC1-4DD4-979F-E322B50F0137}" destId="{BC2AABFC-FACE-41F2-827F-7D7C748928E2}" srcOrd="2" destOrd="0" presId="urn:microsoft.com/office/officeart/2018/5/layout/IconLeafLabelList"/>
    <dgm:cxn modelId="{1FBC0644-A486-46BA-AB36-5059AFBBCAD2}" type="presParOf" srcId="{226449D6-ACC1-4DD4-979F-E322B50F0137}" destId="{B196695E-61DC-44C3-9631-1D19EB34F62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10FAE-476B-4C31-9F60-DFEBB521070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DC737EA-5DB8-4B57-B82C-A853CA787ED3}">
      <dgm:prSet/>
      <dgm:spPr/>
      <dgm:t>
        <a:bodyPr/>
        <a:lstStyle/>
        <a:p>
          <a:pPr>
            <a:lnSpc>
              <a:spcPct val="100000"/>
            </a:lnSpc>
          </a:pPr>
          <a:r>
            <a:rPr lang="en-GB"/>
            <a:t>I get really exhausted during the week due to my type of job, having a platform that assist with weekend chores would be amazing– Lilian, Ipaja</a:t>
          </a:r>
          <a:endParaRPr lang="en-US" dirty="0"/>
        </a:p>
      </dgm:t>
    </dgm:pt>
    <dgm:pt modelId="{9A9E0979-675B-42A5-A3F1-EB72D5D15655}" type="parTrans" cxnId="{F5EE05B3-322D-4CD0-8EEB-9EF4BD0EE79F}">
      <dgm:prSet/>
      <dgm:spPr/>
      <dgm:t>
        <a:bodyPr/>
        <a:lstStyle/>
        <a:p>
          <a:endParaRPr lang="en-US"/>
        </a:p>
      </dgm:t>
    </dgm:pt>
    <dgm:pt modelId="{4B7D6C39-1CBA-42F0-800B-64CDB5FD0BF3}" type="sibTrans" cxnId="{F5EE05B3-322D-4CD0-8EEB-9EF4BD0EE79F}">
      <dgm:prSet/>
      <dgm:spPr/>
      <dgm:t>
        <a:bodyPr/>
        <a:lstStyle/>
        <a:p>
          <a:endParaRPr lang="en-US"/>
        </a:p>
      </dgm:t>
    </dgm:pt>
    <dgm:pt modelId="{9BC9D3F5-A024-43B4-AA23-64DEF9D67E3E}">
      <dgm:prSet/>
      <dgm:spPr/>
      <dgm:t>
        <a:bodyPr/>
        <a:lstStyle/>
        <a:p>
          <a:pPr>
            <a:lnSpc>
              <a:spcPct val="100000"/>
            </a:lnSpc>
          </a:pPr>
          <a:r>
            <a:rPr lang="en-GB"/>
            <a:t>Such a brilliant idea. Hopefully, subscription is not so expensive – Vincent, Ikeja</a:t>
          </a:r>
          <a:endParaRPr lang="en-US"/>
        </a:p>
      </dgm:t>
    </dgm:pt>
    <dgm:pt modelId="{7AC5C9E6-7C24-4798-8B67-FCD023935011}" type="parTrans" cxnId="{2B4544DB-7025-49A9-BF17-26E817C903BE}">
      <dgm:prSet/>
      <dgm:spPr/>
      <dgm:t>
        <a:bodyPr/>
        <a:lstStyle/>
        <a:p>
          <a:endParaRPr lang="en-US"/>
        </a:p>
      </dgm:t>
    </dgm:pt>
    <dgm:pt modelId="{AAFA2BFA-2CE7-4B1A-811B-95FDCFEF9264}" type="sibTrans" cxnId="{2B4544DB-7025-49A9-BF17-26E817C903BE}">
      <dgm:prSet/>
      <dgm:spPr/>
      <dgm:t>
        <a:bodyPr/>
        <a:lstStyle/>
        <a:p>
          <a:endParaRPr lang="en-US"/>
        </a:p>
      </dgm:t>
    </dgm:pt>
    <dgm:pt modelId="{7A9BCF5D-4287-4C13-AFAA-8E35A6E141F5}">
      <dgm:prSet/>
      <dgm:spPr/>
      <dgm:t>
        <a:bodyPr/>
        <a:lstStyle/>
        <a:p>
          <a:pPr>
            <a:lnSpc>
              <a:spcPct val="100000"/>
            </a:lnSpc>
          </a:pPr>
          <a:r>
            <a:rPr lang="en-GB"/>
            <a:t>I own a laundry house and knowing I’d get more jobs at my comfort zone with just being ready to work and on my phone, wow! That would be awesome, wouldn’t mind paying a lot for that – Joe, Egbeda</a:t>
          </a:r>
          <a:endParaRPr lang="en-US" dirty="0"/>
        </a:p>
      </dgm:t>
    </dgm:pt>
    <dgm:pt modelId="{49E00A47-75B3-41AC-B6BA-40352604C1C6}" type="parTrans" cxnId="{B5E34BA0-9C7A-428A-BCA9-FF7243A3BE63}">
      <dgm:prSet/>
      <dgm:spPr/>
      <dgm:t>
        <a:bodyPr/>
        <a:lstStyle/>
        <a:p>
          <a:endParaRPr lang="en-US"/>
        </a:p>
      </dgm:t>
    </dgm:pt>
    <dgm:pt modelId="{C24DF09A-7B8B-4146-BE0E-1C6BF89C8DDB}" type="sibTrans" cxnId="{B5E34BA0-9C7A-428A-BCA9-FF7243A3BE63}">
      <dgm:prSet/>
      <dgm:spPr/>
      <dgm:t>
        <a:bodyPr/>
        <a:lstStyle/>
        <a:p>
          <a:endParaRPr lang="en-US"/>
        </a:p>
      </dgm:t>
    </dgm:pt>
    <dgm:pt modelId="{70097AA2-57C7-4D77-834B-F42A3B20F7A6}">
      <dgm:prSet/>
      <dgm:spPr/>
      <dgm:t>
        <a:bodyPr/>
        <a:lstStyle/>
        <a:p>
          <a:pPr>
            <a:lnSpc>
              <a:spcPct val="100000"/>
            </a:lnSpc>
          </a:pPr>
          <a:r>
            <a:rPr lang="en-GB"/>
            <a:t>Lovely one. I will surely download the App – Joel, Ishaga</a:t>
          </a:r>
          <a:endParaRPr lang="en-US"/>
        </a:p>
      </dgm:t>
    </dgm:pt>
    <dgm:pt modelId="{35FF7056-5ED4-4E1C-9697-EF33FCCCB518}" type="parTrans" cxnId="{A045420A-AA39-4155-99FE-EE9B050EA574}">
      <dgm:prSet/>
      <dgm:spPr/>
      <dgm:t>
        <a:bodyPr/>
        <a:lstStyle/>
        <a:p>
          <a:endParaRPr lang="en-US"/>
        </a:p>
      </dgm:t>
    </dgm:pt>
    <dgm:pt modelId="{91135555-334E-480C-918B-C244883D5094}" type="sibTrans" cxnId="{A045420A-AA39-4155-99FE-EE9B050EA574}">
      <dgm:prSet/>
      <dgm:spPr/>
      <dgm:t>
        <a:bodyPr/>
        <a:lstStyle/>
        <a:p>
          <a:endParaRPr lang="en-US"/>
        </a:p>
      </dgm:t>
    </dgm:pt>
    <dgm:pt modelId="{838B9584-D5D9-4D75-B3BA-F28435BB7257}">
      <dgm:prSet/>
      <dgm:spPr/>
      <dgm:t>
        <a:bodyPr/>
        <a:lstStyle/>
        <a:p>
          <a:pPr>
            <a:lnSpc>
              <a:spcPct val="100000"/>
            </a:lnSpc>
          </a:pPr>
          <a:r>
            <a:rPr lang="en-GB"/>
            <a:t>This is a solution to so many problems – Andrew, Abuja</a:t>
          </a:r>
          <a:endParaRPr lang="en-US"/>
        </a:p>
      </dgm:t>
    </dgm:pt>
    <dgm:pt modelId="{FDB1D8CF-CB69-473C-8444-65040867759D}" type="parTrans" cxnId="{B0767027-AB78-47E5-980B-1EB8216C887D}">
      <dgm:prSet/>
      <dgm:spPr/>
      <dgm:t>
        <a:bodyPr/>
        <a:lstStyle/>
        <a:p>
          <a:endParaRPr lang="en-US"/>
        </a:p>
      </dgm:t>
    </dgm:pt>
    <dgm:pt modelId="{E82F31B7-30F2-4B8E-82F4-49CFD3AAF043}" type="sibTrans" cxnId="{B0767027-AB78-47E5-980B-1EB8216C887D}">
      <dgm:prSet/>
      <dgm:spPr/>
      <dgm:t>
        <a:bodyPr/>
        <a:lstStyle/>
        <a:p>
          <a:endParaRPr lang="en-US"/>
        </a:p>
      </dgm:t>
    </dgm:pt>
    <dgm:pt modelId="{D89692E6-0B64-4771-B77A-20E1431A5A2F}" type="pres">
      <dgm:prSet presAssocID="{E7810FAE-476B-4C31-9F60-DFEBB5210703}" presName="vert0" presStyleCnt="0">
        <dgm:presLayoutVars>
          <dgm:dir/>
          <dgm:animOne val="branch"/>
          <dgm:animLvl val="lvl"/>
        </dgm:presLayoutVars>
      </dgm:prSet>
      <dgm:spPr/>
    </dgm:pt>
    <dgm:pt modelId="{646A1442-6DA0-4D97-BAF2-5D60D2DBCF7A}" type="pres">
      <dgm:prSet presAssocID="{EDC737EA-5DB8-4B57-B82C-A853CA787ED3}" presName="thickLine" presStyleLbl="alignNode1" presStyleIdx="0" presStyleCnt="5"/>
      <dgm:spPr/>
    </dgm:pt>
    <dgm:pt modelId="{F092D81E-2581-4EA4-B7B1-961C9BAFF52D}" type="pres">
      <dgm:prSet presAssocID="{EDC737EA-5DB8-4B57-B82C-A853CA787ED3}" presName="horz1" presStyleCnt="0"/>
      <dgm:spPr/>
    </dgm:pt>
    <dgm:pt modelId="{18527944-5C82-4BD4-8489-BDEF714C3CB0}" type="pres">
      <dgm:prSet presAssocID="{EDC737EA-5DB8-4B57-B82C-A853CA787ED3}" presName="tx1" presStyleLbl="revTx" presStyleIdx="0" presStyleCnt="5"/>
      <dgm:spPr/>
    </dgm:pt>
    <dgm:pt modelId="{BD9BC924-90CF-40D7-A145-DE145DB0AB13}" type="pres">
      <dgm:prSet presAssocID="{EDC737EA-5DB8-4B57-B82C-A853CA787ED3}" presName="vert1" presStyleCnt="0"/>
      <dgm:spPr/>
    </dgm:pt>
    <dgm:pt modelId="{48EFD095-DC8F-412D-A6B7-BE50D373152C}" type="pres">
      <dgm:prSet presAssocID="{9BC9D3F5-A024-43B4-AA23-64DEF9D67E3E}" presName="thickLine" presStyleLbl="alignNode1" presStyleIdx="1" presStyleCnt="5"/>
      <dgm:spPr/>
    </dgm:pt>
    <dgm:pt modelId="{6A865CC6-F78B-43A7-B32F-552270971178}" type="pres">
      <dgm:prSet presAssocID="{9BC9D3F5-A024-43B4-AA23-64DEF9D67E3E}" presName="horz1" presStyleCnt="0"/>
      <dgm:spPr/>
    </dgm:pt>
    <dgm:pt modelId="{45481530-EE83-45AF-BF98-5321B85DAD67}" type="pres">
      <dgm:prSet presAssocID="{9BC9D3F5-A024-43B4-AA23-64DEF9D67E3E}" presName="tx1" presStyleLbl="revTx" presStyleIdx="1" presStyleCnt="5"/>
      <dgm:spPr/>
    </dgm:pt>
    <dgm:pt modelId="{D3957D86-D4DA-4A50-954A-850B5F6674D6}" type="pres">
      <dgm:prSet presAssocID="{9BC9D3F5-A024-43B4-AA23-64DEF9D67E3E}" presName="vert1" presStyleCnt="0"/>
      <dgm:spPr/>
    </dgm:pt>
    <dgm:pt modelId="{5939DD9E-4653-45C8-A0B8-38B614B2CCB5}" type="pres">
      <dgm:prSet presAssocID="{7A9BCF5D-4287-4C13-AFAA-8E35A6E141F5}" presName="thickLine" presStyleLbl="alignNode1" presStyleIdx="2" presStyleCnt="5"/>
      <dgm:spPr/>
    </dgm:pt>
    <dgm:pt modelId="{6B3DA832-5F06-4F42-A5B0-F1B98B7F38E5}" type="pres">
      <dgm:prSet presAssocID="{7A9BCF5D-4287-4C13-AFAA-8E35A6E141F5}" presName="horz1" presStyleCnt="0"/>
      <dgm:spPr/>
    </dgm:pt>
    <dgm:pt modelId="{7396B752-D537-48A7-9264-1AABB1396E58}" type="pres">
      <dgm:prSet presAssocID="{7A9BCF5D-4287-4C13-AFAA-8E35A6E141F5}" presName="tx1" presStyleLbl="revTx" presStyleIdx="2" presStyleCnt="5"/>
      <dgm:spPr/>
    </dgm:pt>
    <dgm:pt modelId="{E931E6A0-AE06-48CB-904D-E8796BF26B40}" type="pres">
      <dgm:prSet presAssocID="{7A9BCF5D-4287-4C13-AFAA-8E35A6E141F5}" presName="vert1" presStyleCnt="0"/>
      <dgm:spPr/>
    </dgm:pt>
    <dgm:pt modelId="{691AED99-B930-4592-A6B7-2777D03FB21D}" type="pres">
      <dgm:prSet presAssocID="{70097AA2-57C7-4D77-834B-F42A3B20F7A6}" presName="thickLine" presStyleLbl="alignNode1" presStyleIdx="3" presStyleCnt="5"/>
      <dgm:spPr/>
    </dgm:pt>
    <dgm:pt modelId="{47A1EC06-0F70-4BA7-AD09-126941512840}" type="pres">
      <dgm:prSet presAssocID="{70097AA2-57C7-4D77-834B-F42A3B20F7A6}" presName="horz1" presStyleCnt="0"/>
      <dgm:spPr/>
    </dgm:pt>
    <dgm:pt modelId="{0C60C0DE-DAD4-4829-94D7-59A277EF46D1}" type="pres">
      <dgm:prSet presAssocID="{70097AA2-57C7-4D77-834B-F42A3B20F7A6}" presName="tx1" presStyleLbl="revTx" presStyleIdx="3" presStyleCnt="5"/>
      <dgm:spPr/>
    </dgm:pt>
    <dgm:pt modelId="{F124A3CD-44AE-426C-901A-287005E1D683}" type="pres">
      <dgm:prSet presAssocID="{70097AA2-57C7-4D77-834B-F42A3B20F7A6}" presName="vert1" presStyleCnt="0"/>
      <dgm:spPr/>
    </dgm:pt>
    <dgm:pt modelId="{40FFFAF5-1B61-4346-9811-38FF601F5545}" type="pres">
      <dgm:prSet presAssocID="{838B9584-D5D9-4D75-B3BA-F28435BB7257}" presName="thickLine" presStyleLbl="alignNode1" presStyleIdx="4" presStyleCnt="5"/>
      <dgm:spPr/>
    </dgm:pt>
    <dgm:pt modelId="{1B0B1399-3B41-40CF-8085-B41E5A9D97FE}" type="pres">
      <dgm:prSet presAssocID="{838B9584-D5D9-4D75-B3BA-F28435BB7257}" presName="horz1" presStyleCnt="0"/>
      <dgm:spPr/>
    </dgm:pt>
    <dgm:pt modelId="{152D2960-7771-4DEA-930F-62AA918B0452}" type="pres">
      <dgm:prSet presAssocID="{838B9584-D5D9-4D75-B3BA-F28435BB7257}" presName="tx1" presStyleLbl="revTx" presStyleIdx="4" presStyleCnt="5"/>
      <dgm:spPr/>
    </dgm:pt>
    <dgm:pt modelId="{85BCFFC8-9299-46F9-B702-F9523F62E84B}" type="pres">
      <dgm:prSet presAssocID="{838B9584-D5D9-4D75-B3BA-F28435BB7257}" presName="vert1" presStyleCnt="0"/>
      <dgm:spPr/>
    </dgm:pt>
  </dgm:ptLst>
  <dgm:cxnLst>
    <dgm:cxn modelId="{A045420A-AA39-4155-99FE-EE9B050EA574}" srcId="{E7810FAE-476B-4C31-9F60-DFEBB5210703}" destId="{70097AA2-57C7-4D77-834B-F42A3B20F7A6}" srcOrd="3" destOrd="0" parTransId="{35FF7056-5ED4-4E1C-9697-EF33FCCCB518}" sibTransId="{91135555-334E-480C-918B-C244883D5094}"/>
    <dgm:cxn modelId="{B0767027-AB78-47E5-980B-1EB8216C887D}" srcId="{E7810FAE-476B-4C31-9F60-DFEBB5210703}" destId="{838B9584-D5D9-4D75-B3BA-F28435BB7257}" srcOrd="4" destOrd="0" parTransId="{FDB1D8CF-CB69-473C-8444-65040867759D}" sibTransId="{E82F31B7-30F2-4B8E-82F4-49CFD3AAF043}"/>
    <dgm:cxn modelId="{3C177D2D-222F-4DE6-BE58-4FC18BE2B83C}" type="presOf" srcId="{7A9BCF5D-4287-4C13-AFAA-8E35A6E141F5}" destId="{7396B752-D537-48A7-9264-1AABB1396E58}" srcOrd="0" destOrd="0" presId="urn:microsoft.com/office/officeart/2008/layout/LinedList"/>
    <dgm:cxn modelId="{9DE99434-3F1E-411B-B6F5-D328350905B4}" type="presOf" srcId="{E7810FAE-476B-4C31-9F60-DFEBB5210703}" destId="{D89692E6-0B64-4771-B77A-20E1431A5A2F}" srcOrd="0" destOrd="0" presId="urn:microsoft.com/office/officeart/2008/layout/LinedList"/>
    <dgm:cxn modelId="{B5E34BA0-9C7A-428A-BCA9-FF7243A3BE63}" srcId="{E7810FAE-476B-4C31-9F60-DFEBB5210703}" destId="{7A9BCF5D-4287-4C13-AFAA-8E35A6E141F5}" srcOrd="2" destOrd="0" parTransId="{49E00A47-75B3-41AC-B6BA-40352604C1C6}" sibTransId="{C24DF09A-7B8B-4146-BE0E-1C6BF89C8DDB}"/>
    <dgm:cxn modelId="{41EDF2A7-0C8E-4A64-B2F8-61A1EC73F104}" type="presOf" srcId="{838B9584-D5D9-4D75-B3BA-F28435BB7257}" destId="{152D2960-7771-4DEA-930F-62AA918B0452}" srcOrd="0" destOrd="0" presId="urn:microsoft.com/office/officeart/2008/layout/LinedList"/>
    <dgm:cxn modelId="{F5EE05B3-322D-4CD0-8EEB-9EF4BD0EE79F}" srcId="{E7810FAE-476B-4C31-9F60-DFEBB5210703}" destId="{EDC737EA-5DB8-4B57-B82C-A853CA787ED3}" srcOrd="0" destOrd="0" parTransId="{9A9E0979-675B-42A5-A3F1-EB72D5D15655}" sibTransId="{4B7D6C39-1CBA-42F0-800B-64CDB5FD0BF3}"/>
    <dgm:cxn modelId="{B32E6EB3-DF81-448D-9E43-2BD2CE73FE03}" type="presOf" srcId="{9BC9D3F5-A024-43B4-AA23-64DEF9D67E3E}" destId="{45481530-EE83-45AF-BF98-5321B85DAD67}" srcOrd="0" destOrd="0" presId="urn:microsoft.com/office/officeart/2008/layout/LinedList"/>
    <dgm:cxn modelId="{4D5213C8-EF4F-45F4-87AD-4B63A4A34594}" type="presOf" srcId="{EDC737EA-5DB8-4B57-B82C-A853CA787ED3}" destId="{18527944-5C82-4BD4-8489-BDEF714C3CB0}" srcOrd="0" destOrd="0" presId="urn:microsoft.com/office/officeart/2008/layout/LinedList"/>
    <dgm:cxn modelId="{2B4544DB-7025-49A9-BF17-26E817C903BE}" srcId="{E7810FAE-476B-4C31-9F60-DFEBB5210703}" destId="{9BC9D3F5-A024-43B4-AA23-64DEF9D67E3E}" srcOrd="1" destOrd="0" parTransId="{7AC5C9E6-7C24-4798-8B67-FCD023935011}" sibTransId="{AAFA2BFA-2CE7-4B1A-811B-95FDCFEF9264}"/>
    <dgm:cxn modelId="{2A36CFFC-8769-4ED1-8B49-177A422EC465}" type="presOf" srcId="{70097AA2-57C7-4D77-834B-F42A3B20F7A6}" destId="{0C60C0DE-DAD4-4829-94D7-59A277EF46D1}" srcOrd="0" destOrd="0" presId="urn:microsoft.com/office/officeart/2008/layout/LinedList"/>
    <dgm:cxn modelId="{B619F8B1-39ED-470A-95C4-BB33A39B0ED6}" type="presParOf" srcId="{D89692E6-0B64-4771-B77A-20E1431A5A2F}" destId="{646A1442-6DA0-4D97-BAF2-5D60D2DBCF7A}" srcOrd="0" destOrd="0" presId="urn:microsoft.com/office/officeart/2008/layout/LinedList"/>
    <dgm:cxn modelId="{39DA0E92-4130-4048-B953-9F21F643E08F}" type="presParOf" srcId="{D89692E6-0B64-4771-B77A-20E1431A5A2F}" destId="{F092D81E-2581-4EA4-B7B1-961C9BAFF52D}" srcOrd="1" destOrd="0" presId="urn:microsoft.com/office/officeart/2008/layout/LinedList"/>
    <dgm:cxn modelId="{D9BC4543-BB1E-434B-9717-6FBB79F7B2BD}" type="presParOf" srcId="{F092D81E-2581-4EA4-B7B1-961C9BAFF52D}" destId="{18527944-5C82-4BD4-8489-BDEF714C3CB0}" srcOrd="0" destOrd="0" presId="urn:microsoft.com/office/officeart/2008/layout/LinedList"/>
    <dgm:cxn modelId="{CFB86E69-06B0-4085-B362-DD07E17B804F}" type="presParOf" srcId="{F092D81E-2581-4EA4-B7B1-961C9BAFF52D}" destId="{BD9BC924-90CF-40D7-A145-DE145DB0AB13}" srcOrd="1" destOrd="0" presId="urn:microsoft.com/office/officeart/2008/layout/LinedList"/>
    <dgm:cxn modelId="{ECB2BC46-274E-4DD0-9B8E-2ACC63B192B9}" type="presParOf" srcId="{D89692E6-0B64-4771-B77A-20E1431A5A2F}" destId="{48EFD095-DC8F-412D-A6B7-BE50D373152C}" srcOrd="2" destOrd="0" presId="urn:microsoft.com/office/officeart/2008/layout/LinedList"/>
    <dgm:cxn modelId="{A976C9D2-1A86-41C2-BC82-11976D6AE424}" type="presParOf" srcId="{D89692E6-0B64-4771-B77A-20E1431A5A2F}" destId="{6A865CC6-F78B-43A7-B32F-552270971178}" srcOrd="3" destOrd="0" presId="urn:microsoft.com/office/officeart/2008/layout/LinedList"/>
    <dgm:cxn modelId="{D39A8711-1E2E-4389-AEF3-A3973158B0C5}" type="presParOf" srcId="{6A865CC6-F78B-43A7-B32F-552270971178}" destId="{45481530-EE83-45AF-BF98-5321B85DAD67}" srcOrd="0" destOrd="0" presId="urn:microsoft.com/office/officeart/2008/layout/LinedList"/>
    <dgm:cxn modelId="{C7642776-38D1-4F8B-9A98-6D9FE7386B12}" type="presParOf" srcId="{6A865CC6-F78B-43A7-B32F-552270971178}" destId="{D3957D86-D4DA-4A50-954A-850B5F6674D6}" srcOrd="1" destOrd="0" presId="urn:microsoft.com/office/officeart/2008/layout/LinedList"/>
    <dgm:cxn modelId="{2E374418-BAE9-4D1B-B953-3CEF0E9BCBA4}" type="presParOf" srcId="{D89692E6-0B64-4771-B77A-20E1431A5A2F}" destId="{5939DD9E-4653-45C8-A0B8-38B614B2CCB5}" srcOrd="4" destOrd="0" presId="urn:microsoft.com/office/officeart/2008/layout/LinedList"/>
    <dgm:cxn modelId="{A04B7706-44E1-45A9-A1E1-BCBF527F6540}" type="presParOf" srcId="{D89692E6-0B64-4771-B77A-20E1431A5A2F}" destId="{6B3DA832-5F06-4F42-A5B0-F1B98B7F38E5}" srcOrd="5" destOrd="0" presId="urn:microsoft.com/office/officeart/2008/layout/LinedList"/>
    <dgm:cxn modelId="{0E1BA2EC-62A5-4295-945E-B37F0226C202}" type="presParOf" srcId="{6B3DA832-5F06-4F42-A5B0-F1B98B7F38E5}" destId="{7396B752-D537-48A7-9264-1AABB1396E58}" srcOrd="0" destOrd="0" presId="urn:microsoft.com/office/officeart/2008/layout/LinedList"/>
    <dgm:cxn modelId="{89858DE4-373E-4707-8EA2-4D7C9084FBA6}" type="presParOf" srcId="{6B3DA832-5F06-4F42-A5B0-F1B98B7F38E5}" destId="{E931E6A0-AE06-48CB-904D-E8796BF26B40}" srcOrd="1" destOrd="0" presId="urn:microsoft.com/office/officeart/2008/layout/LinedList"/>
    <dgm:cxn modelId="{3B40057C-C69D-49A7-8E0A-FB5672988237}" type="presParOf" srcId="{D89692E6-0B64-4771-B77A-20E1431A5A2F}" destId="{691AED99-B930-4592-A6B7-2777D03FB21D}" srcOrd="6" destOrd="0" presId="urn:microsoft.com/office/officeart/2008/layout/LinedList"/>
    <dgm:cxn modelId="{6E26D637-16F1-4DE8-BB60-E3C374A5C356}" type="presParOf" srcId="{D89692E6-0B64-4771-B77A-20E1431A5A2F}" destId="{47A1EC06-0F70-4BA7-AD09-126941512840}" srcOrd="7" destOrd="0" presId="urn:microsoft.com/office/officeart/2008/layout/LinedList"/>
    <dgm:cxn modelId="{A1BFFF0B-4CFE-4627-B4EA-65B4D25CDB84}" type="presParOf" srcId="{47A1EC06-0F70-4BA7-AD09-126941512840}" destId="{0C60C0DE-DAD4-4829-94D7-59A277EF46D1}" srcOrd="0" destOrd="0" presId="urn:microsoft.com/office/officeart/2008/layout/LinedList"/>
    <dgm:cxn modelId="{1C73C360-C9A0-4CBF-B7E2-85FA7686D38A}" type="presParOf" srcId="{47A1EC06-0F70-4BA7-AD09-126941512840}" destId="{F124A3CD-44AE-426C-901A-287005E1D683}" srcOrd="1" destOrd="0" presId="urn:microsoft.com/office/officeart/2008/layout/LinedList"/>
    <dgm:cxn modelId="{4851C338-A62D-47B4-9F75-CAB3B0319DCF}" type="presParOf" srcId="{D89692E6-0B64-4771-B77A-20E1431A5A2F}" destId="{40FFFAF5-1B61-4346-9811-38FF601F5545}" srcOrd="8" destOrd="0" presId="urn:microsoft.com/office/officeart/2008/layout/LinedList"/>
    <dgm:cxn modelId="{FC626669-48A5-4D32-9813-420AE3BFDE11}" type="presParOf" srcId="{D89692E6-0B64-4771-B77A-20E1431A5A2F}" destId="{1B0B1399-3B41-40CF-8085-B41E5A9D97FE}" srcOrd="9" destOrd="0" presId="urn:microsoft.com/office/officeart/2008/layout/LinedList"/>
    <dgm:cxn modelId="{288950D9-9667-4BB1-AE19-264001BBB12B}" type="presParOf" srcId="{1B0B1399-3B41-40CF-8085-B41E5A9D97FE}" destId="{152D2960-7771-4DEA-930F-62AA918B0452}" srcOrd="0" destOrd="0" presId="urn:microsoft.com/office/officeart/2008/layout/LinedList"/>
    <dgm:cxn modelId="{D4735A12-644F-429F-BFAF-57BE7DA24453}" type="presParOf" srcId="{1B0B1399-3B41-40CF-8085-B41E5A9D97FE}" destId="{85BCFFC8-9299-46F9-B702-F9523F62E8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C0AC06-80C4-45D9-836D-46EF411490E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539E4F5-7E5F-4290-8DD0-403D9F8E984E}">
      <dgm:prSet/>
      <dgm:spPr/>
      <dgm:t>
        <a:bodyPr/>
        <a:lstStyle/>
        <a:p>
          <a:r>
            <a:rPr lang="en-GB"/>
            <a:t>Click on the link/ Download the quickie app</a:t>
          </a:r>
          <a:endParaRPr lang="en-US"/>
        </a:p>
      </dgm:t>
    </dgm:pt>
    <dgm:pt modelId="{D0FF4C2F-3A02-47B3-A2E5-0570DA1C0D94}" type="parTrans" cxnId="{79A58BA8-386A-4C98-A5F3-EA81C50BB3BB}">
      <dgm:prSet/>
      <dgm:spPr/>
      <dgm:t>
        <a:bodyPr/>
        <a:lstStyle/>
        <a:p>
          <a:endParaRPr lang="en-US"/>
        </a:p>
      </dgm:t>
    </dgm:pt>
    <dgm:pt modelId="{2E5A0FF5-2AF7-477E-8F06-1FE46223CFA9}" type="sibTrans" cxnId="{79A58BA8-386A-4C98-A5F3-EA81C50BB3BB}">
      <dgm:prSet/>
      <dgm:spPr/>
      <dgm:t>
        <a:bodyPr/>
        <a:lstStyle/>
        <a:p>
          <a:endParaRPr lang="en-US"/>
        </a:p>
      </dgm:t>
    </dgm:pt>
    <dgm:pt modelId="{6CD06A09-0346-4F20-8E43-0D7E0E626E12}">
      <dgm:prSet/>
      <dgm:spPr/>
      <dgm:t>
        <a:bodyPr/>
        <a:lstStyle/>
        <a:p>
          <a:r>
            <a:rPr lang="en-GB"/>
            <a:t>Click on GET STARTED</a:t>
          </a:r>
          <a:endParaRPr lang="en-US"/>
        </a:p>
      </dgm:t>
    </dgm:pt>
    <dgm:pt modelId="{56C6E2BB-C6F9-4C90-A15F-B5A125F8DEFB}" type="parTrans" cxnId="{BDED14E8-076D-4633-AC30-2FE27CEA44DB}">
      <dgm:prSet/>
      <dgm:spPr/>
      <dgm:t>
        <a:bodyPr/>
        <a:lstStyle/>
        <a:p>
          <a:endParaRPr lang="en-US"/>
        </a:p>
      </dgm:t>
    </dgm:pt>
    <dgm:pt modelId="{7DC52FCF-E9AB-47E2-AEDE-C29358A7A0F6}" type="sibTrans" cxnId="{BDED14E8-076D-4633-AC30-2FE27CEA44DB}">
      <dgm:prSet/>
      <dgm:spPr/>
      <dgm:t>
        <a:bodyPr/>
        <a:lstStyle/>
        <a:p>
          <a:endParaRPr lang="en-US"/>
        </a:p>
      </dgm:t>
    </dgm:pt>
    <dgm:pt modelId="{E026580B-91E2-4299-BF0F-8BE2FD385622}">
      <dgm:prSet/>
      <dgm:spPr/>
      <dgm:t>
        <a:bodyPr/>
        <a:lstStyle/>
        <a:p>
          <a:r>
            <a:rPr lang="en-GB" dirty="0"/>
            <a:t>Input your correct details and you’re in……. Yes, it’s that easy and simple!</a:t>
          </a:r>
          <a:endParaRPr lang="en-US" dirty="0"/>
        </a:p>
      </dgm:t>
    </dgm:pt>
    <dgm:pt modelId="{96B63EF8-5D7E-4D43-A36F-79F8125939C0}" type="parTrans" cxnId="{284C05C2-FEC3-4D94-83A3-3DE74F98C1F3}">
      <dgm:prSet/>
      <dgm:spPr/>
      <dgm:t>
        <a:bodyPr/>
        <a:lstStyle/>
        <a:p>
          <a:endParaRPr lang="en-US"/>
        </a:p>
      </dgm:t>
    </dgm:pt>
    <dgm:pt modelId="{D602DBEB-9150-4B28-A38B-E0B4911FEDD0}" type="sibTrans" cxnId="{284C05C2-FEC3-4D94-83A3-3DE74F98C1F3}">
      <dgm:prSet/>
      <dgm:spPr/>
      <dgm:t>
        <a:bodyPr/>
        <a:lstStyle/>
        <a:p>
          <a:endParaRPr lang="en-US"/>
        </a:p>
      </dgm:t>
    </dgm:pt>
    <dgm:pt modelId="{53307201-F4F0-4FEE-82A1-ED9FEE418279}">
      <dgm:prSet/>
      <dgm:spPr/>
      <dgm:t>
        <a:bodyPr/>
        <a:lstStyle/>
        <a:p>
          <a:r>
            <a:rPr lang="en-GB" dirty="0"/>
            <a:t>As a client in need of services, click on the MAKE A REQUEST and turn on location…This directs you to a list of service providers available to work in your environment.</a:t>
          </a:r>
          <a:endParaRPr lang="en-US" dirty="0"/>
        </a:p>
      </dgm:t>
    </dgm:pt>
    <dgm:pt modelId="{328B429F-91AC-42C6-B060-D706AD2CABB2}" type="parTrans" cxnId="{4162BECE-3894-4365-AB9E-76F0CD6792C7}">
      <dgm:prSet/>
      <dgm:spPr/>
      <dgm:t>
        <a:bodyPr/>
        <a:lstStyle/>
        <a:p>
          <a:endParaRPr lang="en-US"/>
        </a:p>
      </dgm:t>
    </dgm:pt>
    <dgm:pt modelId="{25D4ADB1-226C-4027-A214-8B4DF5096466}" type="sibTrans" cxnId="{4162BECE-3894-4365-AB9E-76F0CD6792C7}">
      <dgm:prSet/>
      <dgm:spPr/>
      <dgm:t>
        <a:bodyPr/>
        <a:lstStyle/>
        <a:p>
          <a:endParaRPr lang="en-US"/>
        </a:p>
      </dgm:t>
    </dgm:pt>
    <dgm:pt modelId="{5FB346D2-543D-4BE5-9B90-0F482014179B}">
      <dgm:prSet/>
      <dgm:spPr/>
      <dgm:t>
        <a:bodyPr/>
        <a:lstStyle/>
        <a:p>
          <a:r>
            <a:rPr lang="en-GB" dirty="0"/>
            <a:t>To validate your  request, you will be requested to create/fund a wallet and make payment. This is an easy and seamless process.</a:t>
          </a:r>
          <a:endParaRPr lang="en-US" dirty="0"/>
        </a:p>
      </dgm:t>
    </dgm:pt>
    <dgm:pt modelId="{5ED98920-8FB9-4E1C-873D-D5D526242388}" type="parTrans" cxnId="{5012D072-7862-4248-9A9C-4CCBBA2246F4}">
      <dgm:prSet/>
      <dgm:spPr/>
      <dgm:t>
        <a:bodyPr/>
        <a:lstStyle/>
        <a:p>
          <a:endParaRPr lang="en-US"/>
        </a:p>
      </dgm:t>
    </dgm:pt>
    <dgm:pt modelId="{0F282771-3EB6-4459-AA15-ABF9D731E832}" type="sibTrans" cxnId="{5012D072-7862-4248-9A9C-4CCBBA2246F4}">
      <dgm:prSet/>
      <dgm:spPr/>
      <dgm:t>
        <a:bodyPr/>
        <a:lstStyle/>
        <a:p>
          <a:endParaRPr lang="en-US"/>
        </a:p>
      </dgm:t>
    </dgm:pt>
    <dgm:pt modelId="{A5B11DFD-AC78-4BD3-9A7D-57135E05171C}">
      <dgm:prSet/>
      <dgm:spPr/>
      <dgm:t>
        <a:bodyPr/>
        <a:lstStyle/>
        <a:p>
          <a:r>
            <a:rPr lang="en-US" dirty="0"/>
            <a:t>To interface as an ARTISAN, just click on the “Switch To An Artisan” prompt, input the necessary registration details and you are good to go!</a:t>
          </a:r>
        </a:p>
      </dgm:t>
    </dgm:pt>
    <dgm:pt modelId="{86613B90-ABE2-44E9-B1EA-FE7FE3319E41}" type="parTrans" cxnId="{7B50CAB4-A5F1-4E81-B319-6152668E955B}">
      <dgm:prSet/>
      <dgm:spPr/>
      <dgm:t>
        <a:bodyPr/>
        <a:lstStyle/>
        <a:p>
          <a:endParaRPr lang="en-US"/>
        </a:p>
      </dgm:t>
    </dgm:pt>
    <dgm:pt modelId="{3F7E8697-1B93-4C48-9D8E-D3D5EFBFE7EA}" type="sibTrans" cxnId="{7B50CAB4-A5F1-4E81-B319-6152668E955B}">
      <dgm:prSet/>
      <dgm:spPr/>
      <dgm:t>
        <a:bodyPr/>
        <a:lstStyle/>
        <a:p>
          <a:endParaRPr lang="en-US"/>
        </a:p>
      </dgm:t>
    </dgm:pt>
    <dgm:pt modelId="{E6CDBAA9-933D-4783-91F7-F625D5477800}" type="pres">
      <dgm:prSet presAssocID="{E7C0AC06-80C4-45D9-836D-46EF411490EA}" presName="diagram" presStyleCnt="0">
        <dgm:presLayoutVars>
          <dgm:dir/>
          <dgm:resizeHandles val="exact"/>
        </dgm:presLayoutVars>
      </dgm:prSet>
      <dgm:spPr/>
    </dgm:pt>
    <dgm:pt modelId="{C63C83AF-4FA6-40E6-A3E2-3341A7EA8AE4}" type="pres">
      <dgm:prSet presAssocID="{1539E4F5-7E5F-4290-8DD0-403D9F8E984E}" presName="node" presStyleLbl="node1" presStyleIdx="0" presStyleCnt="6">
        <dgm:presLayoutVars>
          <dgm:bulletEnabled val="1"/>
        </dgm:presLayoutVars>
      </dgm:prSet>
      <dgm:spPr/>
    </dgm:pt>
    <dgm:pt modelId="{CF2024DC-BF90-48BC-AA6B-8D7008F322E8}" type="pres">
      <dgm:prSet presAssocID="{2E5A0FF5-2AF7-477E-8F06-1FE46223CFA9}" presName="sibTrans" presStyleCnt="0"/>
      <dgm:spPr/>
    </dgm:pt>
    <dgm:pt modelId="{363EF63B-9D03-48AD-B64A-3E385E09771C}" type="pres">
      <dgm:prSet presAssocID="{6CD06A09-0346-4F20-8E43-0D7E0E626E12}" presName="node" presStyleLbl="node1" presStyleIdx="1" presStyleCnt="6">
        <dgm:presLayoutVars>
          <dgm:bulletEnabled val="1"/>
        </dgm:presLayoutVars>
      </dgm:prSet>
      <dgm:spPr/>
    </dgm:pt>
    <dgm:pt modelId="{2327EBCF-BC27-47F2-A499-D69906C985B4}" type="pres">
      <dgm:prSet presAssocID="{7DC52FCF-E9AB-47E2-AEDE-C29358A7A0F6}" presName="sibTrans" presStyleCnt="0"/>
      <dgm:spPr/>
    </dgm:pt>
    <dgm:pt modelId="{C756411B-4414-4415-BFBA-3F12D14ED23B}" type="pres">
      <dgm:prSet presAssocID="{E026580B-91E2-4299-BF0F-8BE2FD385622}" presName="node" presStyleLbl="node1" presStyleIdx="2" presStyleCnt="6">
        <dgm:presLayoutVars>
          <dgm:bulletEnabled val="1"/>
        </dgm:presLayoutVars>
      </dgm:prSet>
      <dgm:spPr/>
    </dgm:pt>
    <dgm:pt modelId="{B756053E-0BD4-49DF-87E4-F174584C8B2B}" type="pres">
      <dgm:prSet presAssocID="{D602DBEB-9150-4B28-A38B-E0B4911FEDD0}" presName="sibTrans" presStyleCnt="0"/>
      <dgm:spPr/>
    </dgm:pt>
    <dgm:pt modelId="{0F85ED1C-E51A-452C-9A5D-FEC44093F462}" type="pres">
      <dgm:prSet presAssocID="{53307201-F4F0-4FEE-82A1-ED9FEE418279}" presName="node" presStyleLbl="node1" presStyleIdx="3" presStyleCnt="6">
        <dgm:presLayoutVars>
          <dgm:bulletEnabled val="1"/>
        </dgm:presLayoutVars>
      </dgm:prSet>
      <dgm:spPr/>
    </dgm:pt>
    <dgm:pt modelId="{4E337521-7D8E-4AC7-8F94-7E1B1540FD48}" type="pres">
      <dgm:prSet presAssocID="{25D4ADB1-226C-4027-A214-8B4DF5096466}" presName="sibTrans" presStyleCnt="0"/>
      <dgm:spPr/>
    </dgm:pt>
    <dgm:pt modelId="{053C3BD6-E430-4846-A1D0-E7ED73483947}" type="pres">
      <dgm:prSet presAssocID="{5FB346D2-543D-4BE5-9B90-0F482014179B}" presName="node" presStyleLbl="node1" presStyleIdx="4" presStyleCnt="6">
        <dgm:presLayoutVars>
          <dgm:bulletEnabled val="1"/>
        </dgm:presLayoutVars>
      </dgm:prSet>
      <dgm:spPr/>
    </dgm:pt>
    <dgm:pt modelId="{EB026CB9-10F1-41ED-B0B4-125619F7ED96}" type="pres">
      <dgm:prSet presAssocID="{0F282771-3EB6-4459-AA15-ABF9D731E832}" presName="sibTrans" presStyleCnt="0"/>
      <dgm:spPr/>
    </dgm:pt>
    <dgm:pt modelId="{ED8C8E43-D291-487B-914E-BFF9FB45D37E}" type="pres">
      <dgm:prSet presAssocID="{A5B11DFD-AC78-4BD3-9A7D-57135E05171C}" presName="node" presStyleLbl="node1" presStyleIdx="5" presStyleCnt="6">
        <dgm:presLayoutVars>
          <dgm:bulletEnabled val="1"/>
        </dgm:presLayoutVars>
      </dgm:prSet>
      <dgm:spPr/>
    </dgm:pt>
  </dgm:ptLst>
  <dgm:cxnLst>
    <dgm:cxn modelId="{77F88508-0CD5-49F8-BAE8-FD96305D8823}" type="presOf" srcId="{5FB346D2-543D-4BE5-9B90-0F482014179B}" destId="{053C3BD6-E430-4846-A1D0-E7ED73483947}" srcOrd="0" destOrd="0" presId="urn:microsoft.com/office/officeart/2005/8/layout/default"/>
    <dgm:cxn modelId="{187D5E32-DF3E-4FAA-BE51-229D8BB8A568}" type="presOf" srcId="{1539E4F5-7E5F-4290-8DD0-403D9F8E984E}" destId="{C63C83AF-4FA6-40E6-A3E2-3341A7EA8AE4}" srcOrd="0" destOrd="0" presId="urn:microsoft.com/office/officeart/2005/8/layout/default"/>
    <dgm:cxn modelId="{5012D072-7862-4248-9A9C-4CCBBA2246F4}" srcId="{E7C0AC06-80C4-45D9-836D-46EF411490EA}" destId="{5FB346D2-543D-4BE5-9B90-0F482014179B}" srcOrd="4" destOrd="0" parTransId="{5ED98920-8FB9-4E1C-873D-D5D526242388}" sibTransId="{0F282771-3EB6-4459-AA15-ABF9D731E832}"/>
    <dgm:cxn modelId="{2DD79E57-4968-4CD1-B166-FE8E9D6287A5}" type="presOf" srcId="{E026580B-91E2-4299-BF0F-8BE2FD385622}" destId="{C756411B-4414-4415-BFBA-3F12D14ED23B}" srcOrd="0" destOrd="0" presId="urn:microsoft.com/office/officeart/2005/8/layout/default"/>
    <dgm:cxn modelId="{E6F5D8A4-D930-44F3-84D1-7785AD3EF60E}" type="presOf" srcId="{A5B11DFD-AC78-4BD3-9A7D-57135E05171C}" destId="{ED8C8E43-D291-487B-914E-BFF9FB45D37E}" srcOrd="0" destOrd="0" presId="urn:microsoft.com/office/officeart/2005/8/layout/default"/>
    <dgm:cxn modelId="{79A58BA8-386A-4C98-A5F3-EA81C50BB3BB}" srcId="{E7C0AC06-80C4-45D9-836D-46EF411490EA}" destId="{1539E4F5-7E5F-4290-8DD0-403D9F8E984E}" srcOrd="0" destOrd="0" parTransId="{D0FF4C2F-3A02-47B3-A2E5-0570DA1C0D94}" sibTransId="{2E5A0FF5-2AF7-477E-8F06-1FE46223CFA9}"/>
    <dgm:cxn modelId="{7B50CAB4-A5F1-4E81-B319-6152668E955B}" srcId="{E7C0AC06-80C4-45D9-836D-46EF411490EA}" destId="{A5B11DFD-AC78-4BD3-9A7D-57135E05171C}" srcOrd="5" destOrd="0" parTransId="{86613B90-ABE2-44E9-B1EA-FE7FE3319E41}" sibTransId="{3F7E8697-1B93-4C48-9D8E-D3D5EFBFE7EA}"/>
    <dgm:cxn modelId="{284C05C2-FEC3-4D94-83A3-3DE74F98C1F3}" srcId="{E7C0AC06-80C4-45D9-836D-46EF411490EA}" destId="{E026580B-91E2-4299-BF0F-8BE2FD385622}" srcOrd="2" destOrd="0" parTransId="{96B63EF8-5D7E-4D43-A36F-79F8125939C0}" sibTransId="{D602DBEB-9150-4B28-A38B-E0B4911FEDD0}"/>
    <dgm:cxn modelId="{4162BECE-3894-4365-AB9E-76F0CD6792C7}" srcId="{E7C0AC06-80C4-45D9-836D-46EF411490EA}" destId="{53307201-F4F0-4FEE-82A1-ED9FEE418279}" srcOrd="3" destOrd="0" parTransId="{328B429F-91AC-42C6-B060-D706AD2CABB2}" sibTransId="{25D4ADB1-226C-4027-A214-8B4DF5096466}"/>
    <dgm:cxn modelId="{401372D9-E967-4A9F-9C3A-8E7C6BD1B8C7}" type="presOf" srcId="{53307201-F4F0-4FEE-82A1-ED9FEE418279}" destId="{0F85ED1C-E51A-452C-9A5D-FEC44093F462}" srcOrd="0" destOrd="0" presId="urn:microsoft.com/office/officeart/2005/8/layout/default"/>
    <dgm:cxn modelId="{BDED14E8-076D-4633-AC30-2FE27CEA44DB}" srcId="{E7C0AC06-80C4-45D9-836D-46EF411490EA}" destId="{6CD06A09-0346-4F20-8E43-0D7E0E626E12}" srcOrd="1" destOrd="0" parTransId="{56C6E2BB-C6F9-4C90-A15F-B5A125F8DEFB}" sibTransId="{7DC52FCF-E9AB-47E2-AEDE-C29358A7A0F6}"/>
    <dgm:cxn modelId="{1EC6F7F5-8CF7-4640-86D4-F284BAC6019C}" type="presOf" srcId="{6CD06A09-0346-4F20-8E43-0D7E0E626E12}" destId="{363EF63B-9D03-48AD-B64A-3E385E09771C}" srcOrd="0" destOrd="0" presId="urn:microsoft.com/office/officeart/2005/8/layout/default"/>
    <dgm:cxn modelId="{07533BF6-B89B-4530-B01D-203907F913B0}" type="presOf" srcId="{E7C0AC06-80C4-45D9-836D-46EF411490EA}" destId="{E6CDBAA9-933D-4783-91F7-F625D5477800}" srcOrd="0" destOrd="0" presId="urn:microsoft.com/office/officeart/2005/8/layout/default"/>
    <dgm:cxn modelId="{53D44F3A-1A49-41BE-90BC-EA1365E7DC53}" type="presParOf" srcId="{E6CDBAA9-933D-4783-91F7-F625D5477800}" destId="{C63C83AF-4FA6-40E6-A3E2-3341A7EA8AE4}" srcOrd="0" destOrd="0" presId="urn:microsoft.com/office/officeart/2005/8/layout/default"/>
    <dgm:cxn modelId="{CDE33A24-4188-46CA-8471-2CF1F3F347D0}" type="presParOf" srcId="{E6CDBAA9-933D-4783-91F7-F625D5477800}" destId="{CF2024DC-BF90-48BC-AA6B-8D7008F322E8}" srcOrd="1" destOrd="0" presId="urn:microsoft.com/office/officeart/2005/8/layout/default"/>
    <dgm:cxn modelId="{17833516-53E6-4AFC-8AAE-9DEBE28C8C4D}" type="presParOf" srcId="{E6CDBAA9-933D-4783-91F7-F625D5477800}" destId="{363EF63B-9D03-48AD-B64A-3E385E09771C}" srcOrd="2" destOrd="0" presId="urn:microsoft.com/office/officeart/2005/8/layout/default"/>
    <dgm:cxn modelId="{EA791D3A-7F40-4693-B505-8F5F92AC7343}" type="presParOf" srcId="{E6CDBAA9-933D-4783-91F7-F625D5477800}" destId="{2327EBCF-BC27-47F2-A499-D69906C985B4}" srcOrd="3" destOrd="0" presId="urn:microsoft.com/office/officeart/2005/8/layout/default"/>
    <dgm:cxn modelId="{788877EA-3CA5-48AA-83C1-09FE96948F3A}" type="presParOf" srcId="{E6CDBAA9-933D-4783-91F7-F625D5477800}" destId="{C756411B-4414-4415-BFBA-3F12D14ED23B}" srcOrd="4" destOrd="0" presId="urn:microsoft.com/office/officeart/2005/8/layout/default"/>
    <dgm:cxn modelId="{E31B1E23-DCF7-42C2-8C2C-A6533E7DCC0B}" type="presParOf" srcId="{E6CDBAA9-933D-4783-91F7-F625D5477800}" destId="{B756053E-0BD4-49DF-87E4-F174584C8B2B}" srcOrd="5" destOrd="0" presId="urn:microsoft.com/office/officeart/2005/8/layout/default"/>
    <dgm:cxn modelId="{4E1688A0-15EC-45C4-ACAA-5719BCCACF0F}" type="presParOf" srcId="{E6CDBAA9-933D-4783-91F7-F625D5477800}" destId="{0F85ED1C-E51A-452C-9A5D-FEC44093F462}" srcOrd="6" destOrd="0" presId="urn:microsoft.com/office/officeart/2005/8/layout/default"/>
    <dgm:cxn modelId="{DE10F3B5-64FB-4308-BD22-5ADEE6942560}" type="presParOf" srcId="{E6CDBAA9-933D-4783-91F7-F625D5477800}" destId="{4E337521-7D8E-4AC7-8F94-7E1B1540FD48}" srcOrd="7" destOrd="0" presId="urn:microsoft.com/office/officeart/2005/8/layout/default"/>
    <dgm:cxn modelId="{9FC4569B-E3B3-4350-986B-987970E3312E}" type="presParOf" srcId="{E6CDBAA9-933D-4783-91F7-F625D5477800}" destId="{053C3BD6-E430-4846-A1D0-E7ED73483947}" srcOrd="8" destOrd="0" presId="urn:microsoft.com/office/officeart/2005/8/layout/default"/>
    <dgm:cxn modelId="{428E198B-7454-410E-B5FB-A29E8950106D}" type="presParOf" srcId="{E6CDBAA9-933D-4783-91F7-F625D5477800}" destId="{EB026CB9-10F1-41ED-B0B4-125619F7ED96}" srcOrd="9" destOrd="0" presId="urn:microsoft.com/office/officeart/2005/8/layout/default"/>
    <dgm:cxn modelId="{C2A35034-2A53-4DC0-B76D-2838F7F8C129}" type="presParOf" srcId="{E6CDBAA9-933D-4783-91F7-F625D5477800}" destId="{ED8C8E43-D291-487B-914E-BFF9FB45D37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F5CE7-538D-419A-A30E-3FBEA53ADA75}">
      <dsp:nvSpPr>
        <dsp:cNvPr id="0" name=""/>
        <dsp:cNvSpPr/>
      </dsp:nvSpPr>
      <dsp:spPr>
        <a:xfrm>
          <a:off x="806187" y="9903"/>
          <a:ext cx="1647000" cy="1647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C1AA8-9354-42D3-8BF8-13E887F16E62}">
      <dsp:nvSpPr>
        <dsp:cNvPr id="0" name=""/>
        <dsp:cNvSpPr/>
      </dsp:nvSpPr>
      <dsp:spPr>
        <a:xfrm>
          <a:off x="1157187" y="360903"/>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E47B2-9CCE-4458-8990-320C85253C68}">
      <dsp:nvSpPr>
        <dsp:cNvPr id="0" name=""/>
        <dsp:cNvSpPr/>
      </dsp:nvSpPr>
      <dsp:spPr>
        <a:xfrm>
          <a:off x="279687" y="2169903"/>
          <a:ext cx="2700000" cy="114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A solution that takes away the struggle to find these Artisans, just at your fingertips.</a:t>
          </a:r>
          <a:endParaRPr lang="en-US" sz="1100" b="1" kern="1200" dirty="0"/>
        </a:p>
      </dsp:txBody>
      <dsp:txXfrm>
        <a:off x="279687" y="2169903"/>
        <a:ext cx="2700000" cy="1144687"/>
      </dsp:txXfrm>
    </dsp:sp>
    <dsp:sp modelId="{07983C1E-C775-45FA-92CF-FC23FBEF574C}">
      <dsp:nvSpPr>
        <dsp:cNvPr id="0" name=""/>
        <dsp:cNvSpPr/>
      </dsp:nvSpPr>
      <dsp:spPr>
        <a:xfrm>
          <a:off x="3978687" y="9903"/>
          <a:ext cx="1647000" cy="1647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3A30A8-8E69-4202-8F62-E1582D2209F1}">
      <dsp:nvSpPr>
        <dsp:cNvPr id="0" name=""/>
        <dsp:cNvSpPr/>
      </dsp:nvSpPr>
      <dsp:spPr>
        <a:xfrm>
          <a:off x="4329687" y="360903"/>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17F2E-A954-4ACE-AF9D-D2C2B62A35F3}">
      <dsp:nvSpPr>
        <dsp:cNvPr id="0" name=""/>
        <dsp:cNvSpPr/>
      </dsp:nvSpPr>
      <dsp:spPr>
        <a:xfrm>
          <a:off x="3452187" y="2169903"/>
          <a:ext cx="2700000" cy="114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A virtual shop, where you can make orders for any of these services you need, just by a search and click. A place where you can also get more jobs opportunity as an artisan/service provider.</a:t>
          </a:r>
          <a:endParaRPr lang="en-US" sz="1100" b="1" kern="1200" dirty="0"/>
        </a:p>
      </dsp:txBody>
      <dsp:txXfrm>
        <a:off x="3452187" y="2169903"/>
        <a:ext cx="2700000" cy="1144687"/>
      </dsp:txXfrm>
    </dsp:sp>
    <dsp:sp modelId="{DE5A3F4B-6C40-4BB5-8AC3-26F344B732F8}">
      <dsp:nvSpPr>
        <dsp:cNvPr id="0" name=""/>
        <dsp:cNvSpPr/>
      </dsp:nvSpPr>
      <dsp:spPr>
        <a:xfrm>
          <a:off x="7151187" y="9903"/>
          <a:ext cx="1647000" cy="1647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5E1AE-4601-492C-9C69-C6EC86450CCD}">
      <dsp:nvSpPr>
        <dsp:cNvPr id="0" name=""/>
        <dsp:cNvSpPr/>
      </dsp:nvSpPr>
      <dsp:spPr>
        <a:xfrm>
          <a:off x="7502187" y="360903"/>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6695E-61DC-44C3-9631-1D19EB34F628}">
      <dsp:nvSpPr>
        <dsp:cNvPr id="0" name=""/>
        <dsp:cNvSpPr/>
      </dsp:nvSpPr>
      <dsp:spPr>
        <a:xfrm>
          <a:off x="6624687" y="2169903"/>
          <a:ext cx="2700000" cy="114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A platform where a buffet of professionally registered Artisans near you can be found, from the comfort of your homes…</a:t>
          </a:r>
          <a:endParaRPr lang="en-US" sz="1100" b="1" kern="1200" dirty="0"/>
        </a:p>
      </dsp:txBody>
      <dsp:txXfrm>
        <a:off x="6624687" y="2169903"/>
        <a:ext cx="2700000" cy="114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A1442-6DA0-4D97-BAF2-5D60D2DBCF7A}">
      <dsp:nvSpPr>
        <dsp:cNvPr id="0" name=""/>
        <dsp:cNvSpPr/>
      </dsp:nvSpPr>
      <dsp:spPr>
        <a:xfrm>
          <a:off x="0" y="421"/>
          <a:ext cx="96043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27944-5C82-4BD4-8489-BDEF714C3CB0}">
      <dsp:nvSpPr>
        <dsp:cNvPr id="0" name=""/>
        <dsp:cNvSpPr/>
      </dsp:nvSpPr>
      <dsp:spPr>
        <a:xfrm>
          <a:off x="0" y="421"/>
          <a:ext cx="9604375" cy="68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GB" sz="1700" kern="1200"/>
            <a:t>I get really exhausted during the week due to my type of job, having a platform that assist with weekend chores would be amazing– Lilian, Ipaja</a:t>
          </a:r>
          <a:endParaRPr lang="en-US" sz="1700" kern="1200" dirty="0"/>
        </a:p>
      </dsp:txBody>
      <dsp:txXfrm>
        <a:off x="0" y="421"/>
        <a:ext cx="9604375" cy="689759"/>
      </dsp:txXfrm>
    </dsp:sp>
    <dsp:sp modelId="{48EFD095-DC8F-412D-A6B7-BE50D373152C}">
      <dsp:nvSpPr>
        <dsp:cNvPr id="0" name=""/>
        <dsp:cNvSpPr/>
      </dsp:nvSpPr>
      <dsp:spPr>
        <a:xfrm>
          <a:off x="0" y="690180"/>
          <a:ext cx="96043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481530-EE83-45AF-BF98-5321B85DAD67}">
      <dsp:nvSpPr>
        <dsp:cNvPr id="0" name=""/>
        <dsp:cNvSpPr/>
      </dsp:nvSpPr>
      <dsp:spPr>
        <a:xfrm>
          <a:off x="0" y="690180"/>
          <a:ext cx="9604375" cy="68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GB" sz="1700" kern="1200"/>
            <a:t>Such a brilliant idea. Hopefully, subscription is not so expensive – Vincent, Ikeja</a:t>
          </a:r>
          <a:endParaRPr lang="en-US" sz="1700" kern="1200"/>
        </a:p>
      </dsp:txBody>
      <dsp:txXfrm>
        <a:off x="0" y="690180"/>
        <a:ext cx="9604375" cy="689759"/>
      </dsp:txXfrm>
    </dsp:sp>
    <dsp:sp modelId="{5939DD9E-4653-45C8-A0B8-38B614B2CCB5}">
      <dsp:nvSpPr>
        <dsp:cNvPr id="0" name=""/>
        <dsp:cNvSpPr/>
      </dsp:nvSpPr>
      <dsp:spPr>
        <a:xfrm>
          <a:off x="0" y="1379939"/>
          <a:ext cx="96043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6B752-D537-48A7-9264-1AABB1396E58}">
      <dsp:nvSpPr>
        <dsp:cNvPr id="0" name=""/>
        <dsp:cNvSpPr/>
      </dsp:nvSpPr>
      <dsp:spPr>
        <a:xfrm>
          <a:off x="0" y="1379939"/>
          <a:ext cx="9604375" cy="68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GB" sz="1700" kern="1200"/>
            <a:t>I own a laundry house and knowing I’d get more jobs at my comfort zone with just being ready to work and on my phone, wow! That would be awesome, wouldn’t mind paying a lot for that – Joe, Egbeda</a:t>
          </a:r>
          <a:endParaRPr lang="en-US" sz="1700" kern="1200" dirty="0"/>
        </a:p>
      </dsp:txBody>
      <dsp:txXfrm>
        <a:off x="0" y="1379939"/>
        <a:ext cx="9604375" cy="689759"/>
      </dsp:txXfrm>
    </dsp:sp>
    <dsp:sp modelId="{691AED99-B930-4592-A6B7-2777D03FB21D}">
      <dsp:nvSpPr>
        <dsp:cNvPr id="0" name=""/>
        <dsp:cNvSpPr/>
      </dsp:nvSpPr>
      <dsp:spPr>
        <a:xfrm>
          <a:off x="0" y="2069698"/>
          <a:ext cx="96043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60C0DE-DAD4-4829-94D7-59A277EF46D1}">
      <dsp:nvSpPr>
        <dsp:cNvPr id="0" name=""/>
        <dsp:cNvSpPr/>
      </dsp:nvSpPr>
      <dsp:spPr>
        <a:xfrm>
          <a:off x="0" y="2069698"/>
          <a:ext cx="9604375" cy="68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GB" sz="1700" kern="1200"/>
            <a:t>Lovely one. I will surely download the App – Joel, Ishaga</a:t>
          </a:r>
          <a:endParaRPr lang="en-US" sz="1700" kern="1200"/>
        </a:p>
      </dsp:txBody>
      <dsp:txXfrm>
        <a:off x="0" y="2069698"/>
        <a:ext cx="9604375" cy="689759"/>
      </dsp:txXfrm>
    </dsp:sp>
    <dsp:sp modelId="{40FFFAF5-1B61-4346-9811-38FF601F5545}">
      <dsp:nvSpPr>
        <dsp:cNvPr id="0" name=""/>
        <dsp:cNvSpPr/>
      </dsp:nvSpPr>
      <dsp:spPr>
        <a:xfrm>
          <a:off x="0" y="2759457"/>
          <a:ext cx="96043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D2960-7771-4DEA-930F-62AA918B0452}">
      <dsp:nvSpPr>
        <dsp:cNvPr id="0" name=""/>
        <dsp:cNvSpPr/>
      </dsp:nvSpPr>
      <dsp:spPr>
        <a:xfrm>
          <a:off x="0" y="2759457"/>
          <a:ext cx="9604375" cy="68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GB" sz="1700" kern="1200"/>
            <a:t>This is a solution to so many problems – Andrew, Abuja</a:t>
          </a:r>
          <a:endParaRPr lang="en-US" sz="1700" kern="1200"/>
        </a:p>
      </dsp:txBody>
      <dsp:txXfrm>
        <a:off x="0" y="2759457"/>
        <a:ext cx="9604375" cy="689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C83AF-4FA6-40E6-A3E2-3341A7EA8AE4}">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Click on the link/ Download the quickie app</a:t>
          </a:r>
          <a:endParaRPr lang="en-US" sz="1700" kern="1200"/>
        </a:p>
      </dsp:txBody>
      <dsp:txXfrm>
        <a:off x="225102" y="2172"/>
        <a:ext cx="2860678" cy="1716406"/>
      </dsp:txXfrm>
    </dsp:sp>
    <dsp:sp modelId="{363EF63B-9D03-48AD-B64A-3E385E09771C}">
      <dsp:nvSpPr>
        <dsp:cNvPr id="0" name=""/>
        <dsp:cNvSpPr/>
      </dsp:nvSpPr>
      <dsp:spPr>
        <a:xfrm>
          <a:off x="3371848" y="2172"/>
          <a:ext cx="2860678" cy="171640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Click on GET STARTED</a:t>
          </a:r>
          <a:endParaRPr lang="en-US" sz="1700" kern="1200"/>
        </a:p>
      </dsp:txBody>
      <dsp:txXfrm>
        <a:off x="3371848" y="2172"/>
        <a:ext cx="2860678" cy="1716406"/>
      </dsp:txXfrm>
    </dsp:sp>
    <dsp:sp modelId="{C756411B-4414-4415-BFBA-3F12D14ED23B}">
      <dsp:nvSpPr>
        <dsp:cNvPr id="0" name=""/>
        <dsp:cNvSpPr/>
      </dsp:nvSpPr>
      <dsp:spPr>
        <a:xfrm>
          <a:off x="6518594" y="2172"/>
          <a:ext cx="2860678" cy="171640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Input your correct details and you’re in……. Yes, it’s that easy and simple!</a:t>
          </a:r>
          <a:endParaRPr lang="en-US" sz="1700" kern="1200" dirty="0"/>
        </a:p>
      </dsp:txBody>
      <dsp:txXfrm>
        <a:off x="6518594" y="2172"/>
        <a:ext cx="2860678" cy="1716406"/>
      </dsp:txXfrm>
    </dsp:sp>
    <dsp:sp modelId="{0F85ED1C-E51A-452C-9A5D-FEC44093F462}">
      <dsp:nvSpPr>
        <dsp:cNvPr id="0" name=""/>
        <dsp:cNvSpPr/>
      </dsp:nvSpPr>
      <dsp:spPr>
        <a:xfrm>
          <a:off x="225102" y="2004647"/>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As a client in need of services, click on the MAKE A REQUEST and turn on location…This directs you to a list of service providers available to work in your environment.</a:t>
          </a:r>
          <a:endParaRPr lang="en-US" sz="1700" kern="1200" dirty="0"/>
        </a:p>
      </dsp:txBody>
      <dsp:txXfrm>
        <a:off x="225102" y="2004647"/>
        <a:ext cx="2860678" cy="1716406"/>
      </dsp:txXfrm>
    </dsp:sp>
    <dsp:sp modelId="{053C3BD6-E430-4846-A1D0-E7ED73483947}">
      <dsp:nvSpPr>
        <dsp:cNvPr id="0" name=""/>
        <dsp:cNvSpPr/>
      </dsp:nvSpPr>
      <dsp:spPr>
        <a:xfrm>
          <a:off x="3371848" y="2004647"/>
          <a:ext cx="2860678" cy="171640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To validate your  request, you will be requested to create/fund a wallet and make payment. This is an easy and seamless process.</a:t>
          </a:r>
          <a:endParaRPr lang="en-US" sz="1700" kern="1200" dirty="0"/>
        </a:p>
      </dsp:txBody>
      <dsp:txXfrm>
        <a:off x="3371848" y="2004647"/>
        <a:ext cx="2860678" cy="1716406"/>
      </dsp:txXfrm>
    </dsp:sp>
    <dsp:sp modelId="{ED8C8E43-D291-487B-914E-BFF9FB45D37E}">
      <dsp:nvSpPr>
        <dsp:cNvPr id="0" name=""/>
        <dsp:cNvSpPr/>
      </dsp:nvSpPr>
      <dsp:spPr>
        <a:xfrm>
          <a:off x="6518594" y="2004647"/>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 interface as an ARTISAN, just click on the “Switch To An Artisan” prompt, input the necessary registration details and you are good to go!</a:t>
          </a:r>
        </a:p>
      </dsp:txBody>
      <dsp:txXfrm>
        <a:off x="6518594" y="2004647"/>
        <a:ext cx="2860678" cy="17164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854181D-6920-4594-9A5D-6CE56DC9F8B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40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08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98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5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40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73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03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177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8925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49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EDB8D0-98ED-4B86-9D5F-E61ADC70144D}" type="datetimeFigureOut">
              <a:rPr lang="en-US" smtClean="0"/>
              <a:t>5/29/2022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655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EDB8D0-98ED-4B86-9D5F-E61ADC70144D}" type="datetimeFigureOut">
              <a:rPr lang="en-US" smtClean="0"/>
              <a:pPr/>
              <a:t>5/29/2022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54181D-6920-4594-9A5D-6CE56DC9F8B2}"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0336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0C198C6-08B2-D556-87DD-9BA52C25FD13}"/>
              </a:ext>
            </a:extLst>
          </p:cNvPr>
          <p:cNvSpPr>
            <a:spLocks noGrp="1"/>
          </p:cNvSpPr>
          <p:nvPr>
            <p:ph type="title"/>
          </p:nvPr>
        </p:nvSpPr>
        <p:spPr>
          <a:xfrm>
            <a:off x="812205" y="804519"/>
            <a:ext cx="3241820" cy="4431360"/>
          </a:xfrm>
        </p:spPr>
        <p:txBody>
          <a:bodyPr anchor="ctr">
            <a:normAutofit/>
          </a:bodyPr>
          <a:lstStyle/>
          <a:p>
            <a:r>
              <a:rPr lang="en-GB"/>
              <a:t>Here’s a problem</a:t>
            </a:r>
          </a:p>
        </p:txBody>
      </p:sp>
      <p:cxnSp>
        <p:nvCxnSpPr>
          <p:cNvPr id="72" name="Straight Connector 7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9DD008A-3777-E53D-DD48-BF1DCB1A6167}"/>
              </a:ext>
            </a:extLst>
          </p:cNvPr>
          <p:cNvSpPr>
            <a:spLocks noGrp="1"/>
          </p:cNvSpPr>
          <p:nvPr>
            <p:ph idx="1"/>
          </p:nvPr>
        </p:nvSpPr>
        <p:spPr>
          <a:xfrm>
            <a:off x="4637863" y="804520"/>
            <a:ext cx="6741932" cy="4864760"/>
          </a:xfrm>
        </p:spPr>
        <p:txBody>
          <a:bodyPr anchor="ctr">
            <a:noAutofit/>
          </a:bodyPr>
          <a:lstStyle/>
          <a:p>
            <a:pPr marL="0" indent="0">
              <a:lnSpc>
                <a:spcPct val="110000"/>
              </a:lnSpc>
              <a:buNone/>
            </a:pPr>
            <a:r>
              <a:rPr lang="en-GB" sz="1800" dirty="0"/>
              <a:t>Working from Monday to Friday can be very exhausting and draining, you get excited when it’s Friday, because the weekend is near, and then the thoughts of the unwashed cloths, licking sinks, dusty apartment, the carpenter that promised to come fix the roof two weeks ago still hasn’t responded. All of it comes to mind and you just want it all to disappear. Now there’s a change your plans. No more resting!, nor flexing with friends! because you want to get them done.</a:t>
            </a:r>
          </a:p>
          <a:p>
            <a:pPr marL="0" indent="0">
              <a:lnSpc>
                <a:spcPct val="110000"/>
              </a:lnSpc>
              <a:buNone/>
            </a:pPr>
            <a:endParaRPr lang="en-GB" sz="1800" dirty="0"/>
          </a:p>
          <a:p>
            <a:pPr marL="0" indent="0">
              <a:lnSpc>
                <a:spcPct val="110000"/>
              </a:lnSpc>
              <a:buNone/>
            </a:pPr>
            <a:r>
              <a:rPr lang="en-GB" sz="1800" dirty="0"/>
              <a:t>On the other hand, you have a skill, but there’s no formation on ground for you to earn a living, you’re a shop owner with just little customer base, you’d love to earn extra cash during the weekends with your acquired skill to make extra cash for the family.</a:t>
            </a:r>
          </a:p>
        </p:txBody>
      </p:sp>
      <p:pic>
        <p:nvPicPr>
          <p:cNvPr id="74" name="Picture 7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0652041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A8F6986-188D-68F1-0BA7-C75305F34979}"/>
              </a:ext>
            </a:extLst>
          </p:cNvPr>
          <p:cNvSpPr>
            <a:spLocks noGrp="1"/>
          </p:cNvSpPr>
          <p:nvPr>
            <p:ph type="title"/>
          </p:nvPr>
        </p:nvSpPr>
        <p:spPr>
          <a:xfrm>
            <a:off x="1526367" y="2081620"/>
            <a:ext cx="9603275" cy="4040961"/>
          </a:xfrm>
        </p:spPr>
        <p:txBody>
          <a:bodyPr>
            <a:noAutofit/>
          </a:bodyPr>
          <a:lstStyle/>
          <a:p>
            <a:r>
              <a:rPr lang="en-GB" sz="1800" dirty="0"/>
              <a:t>This idea would assist in bridging the unemployment gap by assisting people utilize their skills without needing to get any formation on ground or market for their services. One of the major reason of this product in Nigeria, is to help the large number of skilled people in the country make extra cash, and to also provide professional services to clients at their utmost convenience through the app.</a:t>
            </a:r>
            <a:br>
              <a:rPr lang="en-GB" sz="1800" dirty="0"/>
            </a:br>
            <a:br>
              <a:rPr lang="en-GB" sz="1800" dirty="0"/>
            </a:br>
            <a:r>
              <a:rPr lang="en-GB" sz="1800" dirty="0"/>
              <a:t>Quickie aims to reduce unemployment and also assist people earn more cash even if they are employed, I can assure you that more than an average number of people has a skill or the other. You don’t have to bother too much about getting a market to make money, we would help in marketing your skills and direct more customers to you.</a:t>
            </a:r>
            <a:br>
              <a:rPr lang="en-GB" sz="1800" dirty="0"/>
            </a:br>
            <a:br>
              <a:rPr lang="en-GB" sz="1800" dirty="0"/>
            </a:br>
            <a:r>
              <a:rPr lang="en-GB" sz="1800" dirty="0"/>
              <a:t>QUICKIE is quick, accountable, dependable and congenial.</a:t>
            </a:r>
            <a:br>
              <a:rPr lang="en-GB" sz="1800" dirty="0"/>
            </a:br>
            <a:br>
              <a:rPr lang="en-GB" sz="1800" dirty="0"/>
            </a:br>
            <a:r>
              <a:rPr lang="en-GB" sz="1800" dirty="0"/>
              <a:t>THANK YOU!!!</a:t>
            </a:r>
          </a:p>
        </p:txBody>
      </p:sp>
      <p:cxnSp>
        <p:nvCxnSpPr>
          <p:cNvPr id="37" name="Straight Connector 26">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Content Placeholder 6">
            <a:extLst>
              <a:ext uri="{FF2B5EF4-FFF2-40B4-BE49-F238E27FC236}">
                <a16:creationId xmlns:a16="http://schemas.microsoft.com/office/drawing/2014/main" id="{F501CAD0-233C-9E72-BA50-04D96E051A2E}"/>
              </a:ext>
            </a:extLst>
          </p:cNvPr>
          <p:cNvSpPr>
            <a:spLocks noGrp="1"/>
          </p:cNvSpPr>
          <p:nvPr>
            <p:ph idx="1"/>
          </p:nvPr>
        </p:nvSpPr>
        <p:spPr>
          <a:xfrm>
            <a:off x="1451580" y="2355536"/>
            <a:ext cx="9436404" cy="3215530"/>
          </a:xfrm>
        </p:spPr>
        <p:txBody>
          <a:bodyPr>
            <a:normAutofit/>
          </a:bodyPr>
          <a:lstStyle/>
          <a:p>
            <a:pPr>
              <a:buFont typeface="Wingdings" panose="05000000000000000000" pitchFamily="2" charset="2"/>
              <a:buChar char="§"/>
            </a:pPr>
            <a:endParaRPr lang="en-GB"/>
          </a:p>
          <a:p>
            <a:pPr>
              <a:buFont typeface="Wingdings" panose="05000000000000000000" pitchFamily="2" charset="2"/>
              <a:buChar char="§"/>
            </a:pPr>
            <a:endParaRPr lang="en-GB"/>
          </a:p>
          <a:p>
            <a:pPr>
              <a:buFont typeface="Wingdings" panose="05000000000000000000" pitchFamily="2" charset="2"/>
              <a:buChar char="§"/>
            </a:pPr>
            <a:endParaRPr lang="en-GB" dirty="0"/>
          </a:p>
        </p:txBody>
      </p:sp>
      <p:sp>
        <p:nvSpPr>
          <p:cNvPr id="38" name="Rectangle 28">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543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B9A4-733F-E616-5112-7C9A861D4393}"/>
              </a:ext>
            </a:extLst>
          </p:cNvPr>
          <p:cNvSpPr>
            <a:spLocks noGrp="1"/>
          </p:cNvSpPr>
          <p:nvPr>
            <p:ph type="title"/>
          </p:nvPr>
        </p:nvSpPr>
        <p:spPr>
          <a:xfrm>
            <a:off x="1451579" y="804519"/>
            <a:ext cx="9603275" cy="1049235"/>
          </a:xfrm>
        </p:spPr>
        <p:txBody>
          <a:bodyPr>
            <a:normAutofit/>
          </a:bodyPr>
          <a:lstStyle/>
          <a:p>
            <a:r>
              <a:rPr lang="en-GB"/>
              <a:t>…and more problems</a:t>
            </a:r>
            <a:endParaRPr lang="en-GB" dirty="0"/>
          </a:p>
        </p:txBody>
      </p:sp>
      <p:sp>
        <p:nvSpPr>
          <p:cNvPr id="3" name="Content Placeholder 2">
            <a:extLst>
              <a:ext uri="{FF2B5EF4-FFF2-40B4-BE49-F238E27FC236}">
                <a16:creationId xmlns:a16="http://schemas.microsoft.com/office/drawing/2014/main" id="{FAAAF1D7-AE2C-DA9E-E370-81DA26451485}"/>
              </a:ext>
            </a:extLst>
          </p:cNvPr>
          <p:cNvSpPr>
            <a:spLocks noGrp="1"/>
          </p:cNvSpPr>
          <p:nvPr>
            <p:ph idx="1"/>
          </p:nvPr>
        </p:nvSpPr>
        <p:spPr>
          <a:xfrm>
            <a:off x="1451579" y="2015732"/>
            <a:ext cx="9603275" cy="3450613"/>
          </a:xfrm>
        </p:spPr>
        <p:txBody>
          <a:bodyPr>
            <a:normAutofit/>
          </a:bodyPr>
          <a:lstStyle/>
          <a:p>
            <a:pPr marL="0" indent="0">
              <a:lnSpc>
                <a:spcPct val="110000"/>
              </a:lnSpc>
              <a:buNone/>
            </a:pPr>
            <a:r>
              <a:rPr lang="en-GB" sz="1700"/>
              <a:t>Even when we manage to find vendors around that can offer the services we need, there is the problem of TRUST.</a:t>
            </a:r>
            <a:br>
              <a:rPr lang="en-GB" sz="1700"/>
            </a:br>
            <a:endParaRPr lang="en-GB" sz="1700"/>
          </a:p>
          <a:p>
            <a:pPr>
              <a:lnSpc>
                <a:spcPct val="110000"/>
              </a:lnSpc>
              <a:buFont typeface="Wingdings" panose="05000000000000000000" pitchFamily="2" charset="2"/>
              <a:buChar char="v"/>
            </a:pPr>
            <a:r>
              <a:rPr lang="en-GB" sz="1700"/>
              <a:t>Are they experts in their respective field?</a:t>
            </a:r>
          </a:p>
          <a:p>
            <a:pPr>
              <a:lnSpc>
                <a:spcPct val="110000"/>
              </a:lnSpc>
              <a:buFont typeface="Wingdings" panose="05000000000000000000" pitchFamily="2" charset="2"/>
              <a:buChar char="v"/>
            </a:pPr>
            <a:r>
              <a:rPr lang="en-GB" sz="1700"/>
              <a:t>What is their level of professionalism?</a:t>
            </a:r>
          </a:p>
          <a:p>
            <a:pPr>
              <a:lnSpc>
                <a:spcPct val="110000"/>
              </a:lnSpc>
              <a:buFont typeface="Wingdings" panose="05000000000000000000" pitchFamily="2" charset="2"/>
              <a:buChar char="v"/>
            </a:pPr>
            <a:r>
              <a:rPr lang="en-GB" sz="1700"/>
              <a:t>Do they have a walk-in shop?</a:t>
            </a:r>
          </a:p>
          <a:p>
            <a:pPr>
              <a:lnSpc>
                <a:spcPct val="110000"/>
              </a:lnSpc>
              <a:buFont typeface="Wingdings" panose="05000000000000000000" pitchFamily="2" charset="2"/>
              <a:buChar char="v"/>
            </a:pPr>
            <a:r>
              <a:rPr lang="en-GB" sz="1700"/>
              <a:t>Who holds them accountable in the case of poor services rendered?</a:t>
            </a:r>
          </a:p>
          <a:p>
            <a:pPr>
              <a:lnSpc>
                <a:spcPct val="110000"/>
              </a:lnSpc>
              <a:buFont typeface="Wingdings" panose="05000000000000000000" pitchFamily="2" charset="2"/>
              <a:buChar char="v"/>
            </a:pPr>
            <a:r>
              <a:rPr lang="en-GB" sz="1700"/>
              <a:t>Would I be able to afford it?</a:t>
            </a:r>
          </a:p>
          <a:p>
            <a:pPr>
              <a:lnSpc>
                <a:spcPct val="110000"/>
              </a:lnSpc>
              <a:buFont typeface="Wingdings" panose="05000000000000000000" pitchFamily="2" charset="2"/>
              <a:buChar char="v"/>
            </a:pPr>
            <a:r>
              <a:rPr lang="en-GB" sz="1700"/>
              <a:t>How fast can they get here?</a:t>
            </a:r>
          </a:p>
          <a:p>
            <a:pPr marL="0" indent="0">
              <a:lnSpc>
                <a:spcPct val="110000"/>
              </a:lnSpc>
              <a:buNone/>
            </a:pPr>
            <a:endParaRPr lang="en-GB" sz="1700"/>
          </a:p>
        </p:txBody>
      </p:sp>
    </p:spTree>
    <p:extLst>
      <p:ext uri="{BB962C8B-B14F-4D97-AF65-F5344CB8AC3E}">
        <p14:creationId xmlns:p14="http://schemas.microsoft.com/office/powerpoint/2010/main" val="14976646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713F-7A70-8EE8-5E5B-2CA482FC491D}"/>
              </a:ext>
            </a:extLst>
          </p:cNvPr>
          <p:cNvSpPr>
            <a:spLocks noGrp="1"/>
          </p:cNvSpPr>
          <p:nvPr>
            <p:ph type="title"/>
          </p:nvPr>
        </p:nvSpPr>
        <p:spPr>
          <a:xfrm>
            <a:off x="1451579" y="804519"/>
            <a:ext cx="9603275" cy="1049235"/>
          </a:xfrm>
        </p:spPr>
        <p:txBody>
          <a:bodyPr>
            <a:normAutofit/>
          </a:bodyPr>
          <a:lstStyle/>
          <a:p>
            <a:r>
              <a:rPr lang="en-GB"/>
              <a:t>Now, picture this!</a:t>
            </a:r>
          </a:p>
        </p:txBody>
      </p:sp>
      <p:graphicFrame>
        <p:nvGraphicFramePr>
          <p:cNvPr id="5" name="Content Placeholder 2">
            <a:extLst>
              <a:ext uri="{FF2B5EF4-FFF2-40B4-BE49-F238E27FC236}">
                <a16:creationId xmlns:a16="http://schemas.microsoft.com/office/drawing/2014/main" id="{B37F7E10-3578-00B6-D343-A53CF345CDB2}"/>
              </a:ext>
            </a:extLst>
          </p:cNvPr>
          <p:cNvGraphicFramePr>
            <a:graphicFrameLocks noGrp="1"/>
          </p:cNvGraphicFramePr>
          <p:nvPr>
            <p:ph idx="1"/>
            <p:extLst>
              <p:ext uri="{D42A27DB-BD31-4B8C-83A1-F6EECF244321}">
                <p14:modId xmlns:p14="http://schemas.microsoft.com/office/powerpoint/2010/main" val="37285327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78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E476-5FCD-4E5F-7DAF-E93DDB987CCE}"/>
              </a:ext>
            </a:extLst>
          </p:cNvPr>
          <p:cNvSpPr>
            <a:spLocks noGrp="1"/>
          </p:cNvSpPr>
          <p:nvPr>
            <p:ph type="title"/>
          </p:nvPr>
        </p:nvSpPr>
        <p:spPr>
          <a:xfrm>
            <a:off x="1451579" y="804519"/>
            <a:ext cx="9603275" cy="1049235"/>
          </a:xfrm>
        </p:spPr>
        <p:txBody>
          <a:bodyPr>
            <a:normAutofit/>
          </a:bodyPr>
          <a:lstStyle/>
          <a:p>
            <a:r>
              <a:rPr lang="en-GB" dirty="0"/>
              <a:t>Who are our target audience?</a:t>
            </a:r>
          </a:p>
        </p:txBody>
      </p:sp>
      <p:sp>
        <p:nvSpPr>
          <p:cNvPr id="3" name="Content Placeholder 2">
            <a:extLst>
              <a:ext uri="{FF2B5EF4-FFF2-40B4-BE49-F238E27FC236}">
                <a16:creationId xmlns:a16="http://schemas.microsoft.com/office/drawing/2014/main" id="{07F47A86-F1C0-D9E1-3BA4-59E9FF9F8E5D}"/>
              </a:ext>
            </a:extLst>
          </p:cNvPr>
          <p:cNvSpPr>
            <a:spLocks noGrp="1"/>
          </p:cNvSpPr>
          <p:nvPr>
            <p:ph idx="1"/>
          </p:nvPr>
        </p:nvSpPr>
        <p:spPr>
          <a:xfrm>
            <a:off x="1451579" y="2015732"/>
            <a:ext cx="9603275" cy="3450613"/>
          </a:xfrm>
        </p:spPr>
        <p:txBody>
          <a:bodyPr>
            <a:normAutofit/>
          </a:bodyPr>
          <a:lstStyle/>
          <a:p>
            <a:pPr marL="0" indent="0">
              <a:buNone/>
            </a:pPr>
            <a:endParaRPr lang="en-GB" dirty="0"/>
          </a:p>
          <a:p>
            <a:pPr marL="0" indent="0">
              <a:buNone/>
            </a:pPr>
            <a:r>
              <a:rPr lang="en-GB" dirty="0"/>
              <a:t> </a:t>
            </a:r>
          </a:p>
          <a:p>
            <a:pPr>
              <a:buFont typeface="Wingdings" panose="05000000000000000000" pitchFamily="2" charset="2"/>
              <a:buChar char="Ø"/>
            </a:pPr>
            <a:r>
              <a:rPr lang="en-GB" dirty="0"/>
              <a:t> People in need of service providers.</a:t>
            </a:r>
          </a:p>
          <a:p>
            <a:pPr>
              <a:buFont typeface="Wingdings" panose="05000000000000000000" pitchFamily="2" charset="2"/>
              <a:buChar char="Ø"/>
            </a:pPr>
            <a:r>
              <a:rPr lang="en-GB" dirty="0"/>
              <a:t>People who are ready to utilize their acquired skills.</a:t>
            </a:r>
          </a:p>
          <a:p>
            <a:pPr marL="0" indent="0">
              <a:buNone/>
            </a:pPr>
            <a:endParaRPr lang="en-GB" dirty="0"/>
          </a:p>
        </p:txBody>
      </p:sp>
    </p:spTree>
    <p:extLst>
      <p:ext uri="{BB962C8B-B14F-4D97-AF65-F5344CB8AC3E}">
        <p14:creationId xmlns:p14="http://schemas.microsoft.com/office/powerpoint/2010/main" val="3507841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D73D-045A-E7FC-B636-2D5955EA882B}"/>
              </a:ext>
            </a:extLst>
          </p:cNvPr>
          <p:cNvSpPr>
            <a:spLocks noGrp="1"/>
          </p:cNvSpPr>
          <p:nvPr>
            <p:ph type="title"/>
          </p:nvPr>
        </p:nvSpPr>
        <p:spPr/>
        <p:txBody>
          <a:bodyPr>
            <a:normAutofit/>
          </a:bodyPr>
          <a:lstStyle/>
          <a:p>
            <a:r>
              <a:rPr lang="en-GB" dirty="0"/>
              <a:t>A cross-section of what our target audience has to say about this idea</a:t>
            </a:r>
          </a:p>
        </p:txBody>
      </p:sp>
      <p:graphicFrame>
        <p:nvGraphicFramePr>
          <p:cNvPr id="5" name="Content Placeholder 2">
            <a:extLst>
              <a:ext uri="{FF2B5EF4-FFF2-40B4-BE49-F238E27FC236}">
                <a16:creationId xmlns:a16="http://schemas.microsoft.com/office/drawing/2014/main" id="{6ED5F568-02A8-9D39-CA51-848B67628ED2}"/>
              </a:ext>
            </a:extLst>
          </p:cNvPr>
          <p:cNvGraphicFramePr>
            <a:graphicFrameLocks noGrp="1"/>
          </p:cNvGraphicFramePr>
          <p:nvPr>
            <p:ph idx="1"/>
            <p:extLst>
              <p:ext uri="{D42A27DB-BD31-4B8C-83A1-F6EECF244321}">
                <p14:modId xmlns:p14="http://schemas.microsoft.com/office/powerpoint/2010/main" val="3297372189"/>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47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1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1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46E1CC6-9CBA-3163-C2E8-CEB023BBEE9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THE BIRTH OF</a:t>
            </a:r>
          </a:p>
        </p:txBody>
      </p:sp>
      <p:cxnSp>
        <p:nvCxnSpPr>
          <p:cNvPr id="20" name="Straight Connector 1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B970F109-1F89-E53F-7E8F-04D9D312AF59}"/>
              </a:ext>
            </a:extLst>
          </p:cNvPr>
          <p:cNvPicPr>
            <a:picLocks noChangeAspect="1"/>
          </p:cNvPicPr>
          <p:nvPr/>
        </p:nvPicPr>
        <p:blipFill rotWithShape="1">
          <a:blip r:embed="rId3"/>
          <a:srcRect t="5750" r="-3" b="-3"/>
          <a:stretch/>
        </p:blipFill>
        <p:spPr>
          <a:xfrm>
            <a:off x="6244256" y="805583"/>
            <a:ext cx="4660751" cy="4660762"/>
          </a:xfrm>
          <a:prstGeom prst="rect">
            <a:avLst/>
          </a:prstGeom>
        </p:spPr>
      </p:pic>
      <p:pic>
        <p:nvPicPr>
          <p:cNvPr id="22" name="Picture 2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53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A12AB40-136D-0656-D793-167FA3C5C73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A peek into QUICKIE</a:t>
            </a:r>
          </a:p>
        </p:txBody>
      </p:sp>
      <p:cxnSp>
        <p:nvCxnSpPr>
          <p:cNvPr id="60" name="Straight Connector 5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Content Placeholder 15">
            <a:extLst>
              <a:ext uri="{FF2B5EF4-FFF2-40B4-BE49-F238E27FC236}">
                <a16:creationId xmlns:a16="http://schemas.microsoft.com/office/drawing/2014/main" id="{108F8EEF-A582-CE79-E7FB-3A2C98D86F0B}"/>
              </a:ext>
            </a:extLst>
          </p:cNvPr>
          <p:cNvPicPr>
            <a:picLocks noGrp="1" noChangeAspect="1"/>
          </p:cNvPicPr>
          <p:nvPr>
            <p:ph idx="1"/>
          </p:nvPr>
        </p:nvPicPr>
        <p:blipFill>
          <a:blip r:embed="rId3"/>
          <a:stretch>
            <a:fillRect/>
          </a:stretch>
        </p:blipFill>
        <p:spPr>
          <a:xfrm>
            <a:off x="6187440" y="201933"/>
            <a:ext cx="3242955" cy="5781037"/>
          </a:xfrm>
          <a:prstGeom prst="rect">
            <a:avLst/>
          </a:prstGeom>
        </p:spPr>
      </p:pic>
      <p:pic>
        <p:nvPicPr>
          <p:cNvPr id="62" name="Picture 6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00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13">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5">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 name="Rectangle 1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833C1-46C6-D0AF-186E-ACA71EE05B7F}"/>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HOW TO REGISTER </a:t>
            </a:r>
          </a:p>
        </p:txBody>
      </p:sp>
      <p:cxnSp>
        <p:nvCxnSpPr>
          <p:cNvPr id="35" name="Straight Connector 1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 name="Rectangle 2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75049EBF-5F2D-8A56-CD2B-DD4D9FCEB92A}"/>
              </a:ext>
            </a:extLst>
          </p:cNvPr>
          <p:cNvGraphicFramePr>
            <a:graphicFrameLocks noGrp="1"/>
          </p:cNvGraphicFramePr>
          <p:nvPr>
            <p:ph sz="half" idx="4294967295"/>
            <p:extLst>
              <p:ext uri="{D42A27DB-BD31-4B8C-83A1-F6EECF244321}">
                <p14:modId xmlns:p14="http://schemas.microsoft.com/office/powerpoint/2010/main" val="246257966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849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CFB482FC-7A1C-9055-BE1E-B3B0F5C68EEB}"/>
              </a:ext>
            </a:extLst>
          </p:cNvPr>
          <p:cNvPicPr>
            <a:picLocks noChangeAspect="1"/>
          </p:cNvPicPr>
          <p:nvPr/>
        </p:nvPicPr>
        <p:blipFill rotWithShape="1">
          <a:blip r:embed="rId3">
            <a:alphaModFix amt="50000"/>
          </a:blip>
          <a:srcRect l="2"/>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7" name="Rectangle 2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F472885-6AF1-85B6-DB6F-A259F491E337}"/>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Why the Quickie App?</a:t>
            </a:r>
            <a:br>
              <a:rPr lang="en-US" dirty="0"/>
            </a:br>
            <a:endParaRPr lang="en-US" dirty="0"/>
          </a:p>
        </p:txBody>
      </p:sp>
      <p:cxnSp>
        <p:nvCxnSpPr>
          <p:cNvPr id="29" name="Straight Connector 2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6">
            <a:extLst>
              <a:ext uri="{FF2B5EF4-FFF2-40B4-BE49-F238E27FC236}">
                <a16:creationId xmlns:a16="http://schemas.microsoft.com/office/drawing/2014/main" id="{32E83409-068A-80F2-5067-336A329155A1}"/>
              </a:ext>
            </a:extLst>
          </p:cNvPr>
          <p:cNvSpPr txBox="1">
            <a:spLocks/>
          </p:cNvSpPr>
          <p:nvPr/>
        </p:nvSpPr>
        <p:spPr>
          <a:xfrm>
            <a:off x="4976636" y="619761"/>
            <a:ext cx="6808961" cy="704087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fontAlgn="auto">
              <a:lnSpc>
                <a:spcPct val="110000"/>
              </a:lnSpc>
              <a:spcBef>
                <a:spcPts val="1000"/>
              </a:spcBef>
              <a:spcAft>
                <a:spcPts val="0"/>
              </a:spcAft>
              <a:buClr>
                <a:schemeClr val="accent1"/>
              </a:buClr>
              <a:buSzPct val="100000"/>
              <a:tabLst/>
              <a:defRPr/>
            </a:pPr>
            <a:endParaRPr kumimoji="0" lang="en-US" sz="1500" b="1" i="0" u="none" strike="noStrike" cap="none" spc="0" normalizeH="0" baseline="0" noProof="0" dirty="0">
              <a:ln>
                <a:noFill/>
              </a:ln>
              <a:uLnTx/>
              <a:uFillTx/>
            </a:endParaRP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Quickie saves you from a lot of artisan related issues and worries.</a:t>
            </a: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Quickie ensures that all service providers are properly and thoroughly observed, to make certain of good job disposal. </a:t>
            </a: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Quickie monitors all jobs from the beginning to the end to ensure they are well attended to and in time, and mainly to your requirement.</a:t>
            </a: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Quickie provides you with a </a:t>
            </a:r>
            <a:r>
              <a:rPr lang="en-US" sz="1800" b="1" dirty="0"/>
              <a:t>variety</a:t>
            </a:r>
            <a:r>
              <a:rPr kumimoji="0" lang="en-US" sz="1800" b="1" i="0" u="none" strike="noStrike" cap="none" spc="0" normalizeH="0" baseline="0" noProof="0" dirty="0">
                <a:ln>
                  <a:noFill/>
                </a:ln>
                <a:uLnTx/>
                <a:uFillTx/>
              </a:rPr>
              <a:t> of service provider around your location.</a:t>
            </a: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All prices for all available services are listed on the app.</a:t>
            </a:r>
          </a:p>
          <a:p>
            <a:pPr marL="228600" marR="0" lvl="0" fontAlgn="auto">
              <a:lnSpc>
                <a:spcPct val="110000"/>
              </a:lnSpc>
              <a:spcBef>
                <a:spcPts val="1000"/>
              </a:spcBef>
              <a:spcAft>
                <a:spcPts val="0"/>
              </a:spcAft>
              <a:buClr>
                <a:schemeClr val="accent1"/>
              </a:buClr>
              <a:buSzPct val="100000"/>
              <a:tabLst/>
              <a:defRPr/>
            </a:pPr>
            <a:r>
              <a:rPr kumimoji="0" lang="en-US" sz="1800" b="1" i="0" u="none" strike="noStrike" cap="none" spc="0" normalizeH="0" baseline="0" noProof="0" dirty="0">
                <a:ln>
                  <a:noFill/>
                </a:ln>
                <a:uLnTx/>
                <a:uFillTx/>
              </a:rPr>
              <a:t>The company only collects 20% as a service charge for every successful job.</a:t>
            </a:r>
          </a:p>
          <a:p>
            <a:pPr marL="228600" marR="0" lvl="0" fontAlgn="auto">
              <a:lnSpc>
                <a:spcPct val="110000"/>
              </a:lnSpc>
              <a:spcBef>
                <a:spcPts val="1000"/>
              </a:spcBef>
              <a:spcAft>
                <a:spcPts val="0"/>
              </a:spcAft>
              <a:buClr>
                <a:schemeClr val="accent1"/>
              </a:buClr>
              <a:buSzPct val="100000"/>
              <a:tabLst/>
              <a:defRPr/>
            </a:pPr>
            <a:endParaRPr kumimoji="0" lang="en-US" sz="1500" b="0" i="0" u="none" strike="noStrike" cap="none" spc="0" normalizeH="0" baseline="0" noProof="0" dirty="0">
              <a:ln>
                <a:noFill/>
              </a:ln>
              <a:uLnTx/>
              <a:uFillTx/>
            </a:endParaRPr>
          </a:p>
          <a:p>
            <a:pPr marL="228600" marR="0" lvl="0" fontAlgn="auto">
              <a:lnSpc>
                <a:spcPct val="110000"/>
              </a:lnSpc>
              <a:spcBef>
                <a:spcPts val="1000"/>
              </a:spcBef>
              <a:spcAft>
                <a:spcPts val="0"/>
              </a:spcAft>
              <a:buClr>
                <a:schemeClr val="accent1"/>
              </a:buClr>
              <a:buSzPct val="100000"/>
              <a:tabLst/>
              <a:defRPr/>
            </a:pPr>
            <a:endParaRPr kumimoji="0" lang="en-US" sz="1500" b="0" i="0" u="none" strike="noStrike" cap="none" spc="0" normalizeH="0" baseline="0" noProof="0" dirty="0">
              <a:ln>
                <a:noFill/>
              </a:ln>
              <a:uLnTx/>
              <a:uFillTx/>
            </a:endParaRPr>
          </a:p>
          <a:p>
            <a:pPr marL="228600" marR="0" lvl="0" fontAlgn="auto">
              <a:lnSpc>
                <a:spcPct val="110000"/>
              </a:lnSpc>
              <a:spcBef>
                <a:spcPts val="1000"/>
              </a:spcBef>
              <a:spcAft>
                <a:spcPts val="0"/>
              </a:spcAft>
              <a:buClr>
                <a:schemeClr val="accent1"/>
              </a:buClr>
              <a:buSzPct val="100000"/>
              <a:tabLst/>
              <a:defRPr/>
            </a:pPr>
            <a:endParaRPr kumimoji="0" lang="en-US" sz="1500" b="0" i="0" u="none" strike="noStrike" cap="none" spc="0" normalizeH="0" baseline="0" noProof="0" dirty="0">
              <a:ln>
                <a:noFill/>
              </a:ln>
              <a:uLnTx/>
              <a:uFillTx/>
            </a:endParaRPr>
          </a:p>
          <a:p>
            <a:pPr marL="228600" marR="0" lvl="0" fontAlgn="auto">
              <a:lnSpc>
                <a:spcPct val="110000"/>
              </a:lnSpc>
              <a:spcBef>
                <a:spcPts val="1000"/>
              </a:spcBef>
              <a:spcAft>
                <a:spcPts val="0"/>
              </a:spcAft>
              <a:buClr>
                <a:schemeClr val="accent1"/>
              </a:buClr>
              <a:buSzPct val="100000"/>
              <a:tabLst/>
              <a:defRPr/>
            </a:pPr>
            <a:endParaRPr kumimoji="0" lang="en-US" sz="1500" b="0" i="0" u="none" strike="noStrike" cap="none" spc="0" normalizeH="0" baseline="0" noProof="0" dirty="0">
              <a:ln>
                <a:noFill/>
              </a:ln>
              <a:uLnTx/>
              <a:uFillTx/>
            </a:endParaRPr>
          </a:p>
        </p:txBody>
      </p:sp>
      <p:sp>
        <p:nvSpPr>
          <p:cNvPr id="3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44790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1549</TotalTime>
  <Words>860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Here’s a problem</vt:lpstr>
      <vt:lpstr>…and more problems</vt:lpstr>
      <vt:lpstr>Now, picture this!</vt:lpstr>
      <vt:lpstr>Who are our target audience?</vt:lpstr>
      <vt:lpstr>A cross-section of what our target audience has to say about this idea</vt:lpstr>
      <vt:lpstr>THE BIRTH OF</vt:lpstr>
      <vt:lpstr>A peek into QUICKIE</vt:lpstr>
      <vt:lpstr>HOW TO REGISTER </vt:lpstr>
      <vt:lpstr>Why the Quickie App? </vt:lpstr>
      <vt:lpstr>This idea would assist in bridging the unemployment gap by assisting people utilize their skills without needing to get any formation on ground or market for their services. One of the major reason of this product in Nigeria, is to help the large number of skilled people in the country make extra cash, and to also provide professional services to clients at their utmost convenience through the app.  Quickie aims to reduce unemployment and also assist people earn more cash even if they are employed, I can assure you that more than an average number of people has a skill or the other. You don’t have to bother too much about getting a market to make money, we would help in marketing your skills and direct more customers to you.  QUICKIE is quick, accountable, dependable and congenial.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MApp</dc:title>
  <dc:creator>Lilian</dc:creator>
  <cp:lastModifiedBy>Lilian</cp:lastModifiedBy>
  <cp:revision>14</cp:revision>
  <dcterms:created xsi:type="dcterms:W3CDTF">2022-05-19T12:13:56Z</dcterms:created>
  <dcterms:modified xsi:type="dcterms:W3CDTF">2022-05-29T21:07:38Z</dcterms:modified>
</cp:coreProperties>
</file>