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387"/>
  </p:normalViewPr>
  <p:slideViewPr>
    <p:cSldViewPr snapToGrid="0" snapToObjects="1">
      <p:cViewPr>
        <p:scale>
          <a:sx n="80" d="100"/>
          <a:sy n="80" d="100"/>
        </p:scale>
        <p:origin x="-16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440FD-46D6-2E46-99E7-0941F4B43A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9022DD-B53A-0149-AE3D-778DDA348B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EF8BB3-AC55-7F4E-9EC6-22B846912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B373A-EBD7-BB45-91D5-7E4D8671DC72}" type="datetimeFigureOut">
              <a:rPr lang="en-US" smtClean="0"/>
              <a:t>2/5/20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0B429E-66C0-854F-944E-E1F359A03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76BA6D-2409-D846-802E-451345CDE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6C48B-D517-7F42-8A59-D232E1840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985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51AE3-C158-2947-B4F9-8DAB9EC7F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8DCDAB-8097-924E-8058-FC99958A36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9D16D8-2914-404B-AF06-56E894557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B373A-EBD7-BB45-91D5-7E4D8671DC72}" type="datetimeFigureOut">
              <a:rPr lang="en-US" smtClean="0"/>
              <a:t>2/5/20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64537B-BC8A-F74A-A892-A806CB854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6A5B90-0027-0848-B8BC-FE53D525F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6C48B-D517-7F42-8A59-D232E1840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355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046978-8F2A-814F-9914-03946A584C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A44C69-BD27-6D4E-AB43-31D586E232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6CBE46-B7E4-CF44-B4BD-3AD20F267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B373A-EBD7-BB45-91D5-7E4D8671DC72}" type="datetimeFigureOut">
              <a:rPr lang="en-US" smtClean="0"/>
              <a:t>2/5/20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193F2E-F28C-E342-852D-A68835FBD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CEF79F-0F93-B34E-8B0E-C7F21E842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6C48B-D517-7F42-8A59-D232E1840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250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8D9E0-EC25-7D4E-8ED6-0245DCED9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EB5F5-6948-7D40-BA2F-161FF478DA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102ABD-A4DB-8A42-A5F3-D8628F138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B373A-EBD7-BB45-91D5-7E4D8671DC72}" type="datetimeFigureOut">
              <a:rPr lang="en-US" smtClean="0"/>
              <a:t>2/5/20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D734D5-0789-FF4F-BD6C-A4019F996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E180F8-DAEA-0643-A496-15A92FFD4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6C48B-D517-7F42-8A59-D232E1840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241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60967-1AC1-DF4F-B9A4-54C05702F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685D7A-3CC3-9340-A08A-2C8367F1C6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9D51DF-2F05-4747-B236-0EB0EE848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B373A-EBD7-BB45-91D5-7E4D8671DC72}" type="datetimeFigureOut">
              <a:rPr lang="en-US" smtClean="0"/>
              <a:t>2/5/20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FECE62-B2BA-C441-9071-772A9D69C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38A126-BBD9-D542-B105-87DD28AB4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6C48B-D517-7F42-8A59-D232E1840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004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E9A0C-5DEF-F94B-880F-93B699BA6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C96EFB-41A6-2640-867D-FF4E3F271D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B29FEF-AB3E-2348-BF7F-5A98ACD2EE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CC7D0E-45F9-2442-BBA2-EC39ED878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B373A-EBD7-BB45-91D5-7E4D8671DC72}" type="datetimeFigureOut">
              <a:rPr lang="en-US" smtClean="0"/>
              <a:t>2/5/20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5E93D4-9215-0547-9F4F-3E1449A73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DA0055-ADDF-AD44-B992-59A0E8769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6C48B-D517-7F42-8A59-D232E1840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972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CE4F8-AD90-8741-884D-49CBE88C1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2F1125-A89B-5041-B3B8-83AEAF912C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A93256-018B-A941-A57F-CA5DB77C88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6E06FF-41B9-D54F-90B2-530DCB15FF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9EF716-F5BA-944C-84C5-C870841EAC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010E63-CA50-784A-A1C6-A9E357729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B373A-EBD7-BB45-91D5-7E4D8671DC72}" type="datetimeFigureOut">
              <a:rPr lang="en-US" smtClean="0"/>
              <a:t>2/5/20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CF4980-69AC-2D43-AB4F-16E9A8CDC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004064-A697-CB46-892A-CBD6BC41E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6C48B-D517-7F42-8A59-D232E1840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42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0736C-E837-8E48-A15E-B33564540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36446C-C446-8644-BFF7-EF5ADA088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B373A-EBD7-BB45-91D5-7E4D8671DC72}" type="datetimeFigureOut">
              <a:rPr lang="en-US" smtClean="0"/>
              <a:t>2/5/20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C06782-B3F2-A646-9ECB-EA8A775EF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3256EA-9C74-4E48-9E1A-D1438523E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6C48B-D517-7F42-8A59-D232E1840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082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69FEDB-FDD0-BB47-B844-777B323FA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B373A-EBD7-BB45-91D5-7E4D8671DC72}" type="datetimeFigureOut">
              <a:rPr lang="en-US" smtClean="0"/>
              <a:t>2/5/20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B15650-0E5E-D24C-A3FA-B497EEE06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10A69E-3781-0847-9828-2F0ADE38E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6C48B-D517-7F42-8A59-D232E1840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123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D61EC-420E-AE4C-8D48-AA8BA3FC1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E06BB-27F4-854C-AB5D-9E145EEE44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94BE12-F472-AA49-8161-50E6F2056F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079BCD-9554-9845-9E6E-CC5C2B1B0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B373A-EBD7-BB45-91D5-7E4D8671DC72}" type="datetimeFigureOut">
              <a:rPr lang="en-US" smtClean="0"/>
              <a:t>2/5/20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774C65-98C8-1041-A5F9-3060F6610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6B8FDE-ECD7-C440-A777-58CB775D1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6C48B-D517-7F42-8A59-D232E1840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130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ED564-FA59-BA4E-B26D-36FA8686B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EC178F-2921-EA40-A57F-AFB1925CE2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D94CC6-A01F-4248-9783-6F35058353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9D2546-7EF4-AD41-B72A-575B7874F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B373A-EBD7-BB45-91D5-7E4D8671DC72}" type="datetimeFigureOut">
              <a:rPr lang="en-US" smtClean="0"/>
              <a:t>2/5/20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1EE1C7-F4A3-9642-9F98-86C6D49A8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928D70-58C5-1249-B2D5-848A41C23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6C48B-D517-7F42-8A59-D232E1840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181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DF4FB9-E34E-D44F-AB03-822B7E507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1A0574-041D-4E40-A7CC-5595D8C30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902294-C87C-184C-8C57-38ED3FC022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1B373A-EBD7-BB45-91D5-7E4D8671DC72}" type="datetimeFigureOut">
              <a:rPr lang="en-US" smtClean="0"/>
              <a:t>2/5/20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8D0B9-EE8F-FA43-897D-1145816EFE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B8006F-9658-694F-B1D6-400A45C5FC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06C48B-D517-7F42-8A59-D232E1840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182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2000" b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AB052-A07B-434A-8E43-74B743DC5F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60437"/>
          </a:xfrm>
        </p:spPr>
        <p:txBody>
          <a:bodyPr>
            <a:normAutofit/>
          </a:bodyPr>
          <a:lstStyle/>
          <a:p>
            <a:r>
              <a:rPr lang="en-US" dirty="0"/>
              <a:t>Web programming with Ruby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B782E2-3D8C-0443-A9E9-A77668F2EF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Project: Build a piece of software for a gym to help manage memberships and register members for classes.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88396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2000" b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8D2B3-71EA-5943-A217-8E1C1B428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Functionality requirements: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7DC5EA-1C78-2D46-BE3F-642BFAECE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- Create and edit gym members (premium or standard membership)</a:t>
            </a:r>
          </a:p>
          <a:p>
            <a:pPr>
              <a:buFontTx/>
              <a:buChar char="-"/>
            </a:pPr>
            <a:r>
              <a:rPr lang="en-GB" dirty="0"/>
              <a:t>Create and edit gym classes</a:t>
            </a:r>
          </a:p>
          <a:p>
            <a:pPr>
              <a:buFontTx/>
              <a:buChar char="-"/>
            </a:pPr>
            <a:r>
              <a:rPr lang="en-GB" dirty="0"/>
              <a:t>Active/Deactivated members, classes.</a:t>
            </a:r>
          </a:p>
          <a:p>
            <a:pPr>
              <a:buFontTx/>
              <a:buChar char="-"/>
            </a:pPr>
            <a:r>
              <a:rPr lang="en-GB" dirty="0"/>
              <a:t>Book members on specific classes (subject to class capacity, time, and members’ status)</a:t>
            </a:r>
          </a:p>
          <a:p>
            <a:pPr>
              <a:buFontTx/>
              <a:buChar char="-"/>
            </a:pPr>
            <a:r>
              <a:rPr lang="en-GB" dirty="0"/>
              <a:t>Show a list of all upcoming classes</a:t>
            </a:r>
          </a:p>
          <a:p>
            <a:pPr>
              <a:buFontTx/>
              <a:buChar char="-"/>
            </a:pPr>
            <a:r>
              <a:rPr lang="en-GB" dirty="0"/>
              <a:t>Show all members that are booked in for a particular class</a:t>
            </a:r>
          </a:p>
          <a:p>
            <a:pPr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379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2000" b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D5BA3-FD83-8146-88CD-3BA52549D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storage and data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11B3CB-19C0-FC43-B7A6-B5E0B12D0C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Local </a:t>
            </a:r>
            <a:r>
              <a:rPr lang="en-US" dirty="0" err="1"/>
              <a:t>postgresql</a:t>
            </a:r>
            <a:r>
              <a:rPr lang="en-US" dirty="0"/>
              <a:t> database for storing gym data.</a:t>
            </a:r>
          </a:p>
          <a:p>
            <a:r>
              <a:rPr lang="en-US" dirty="0"/>
              <a:t> 4 data models – Activity, </a:t>
            </a:r>
            <a:r>
              <a:rPr lang="en-US" dirty="0" err="1"/>
              <a:t>GymClass</a:t>
            </a:r>
            <a:r>
              <a:rPr lang="en-US" dirty="0"/>
              <a:t>, Member, Booking: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B384A9E2-98D0-AF47-A4A7-683A7FAC4D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7733" y="3029504"/>
            <a:ext cx="9516533" cy="3608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47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2000" b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3E95EFA-436D-864F-A857-4C924D0644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1335299"/>
              </p:ext>
            </p:extLst>
          </p:nvPr>
        </p:nvGraphicFramePr>
        <p:xfrm>
          <a:off x="866273" y="169445"/>
          <a:ext cx="10234864" cy="65155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8716">
                  <a:extLst>
                    <a:ext uri="{9D8B030D-6E8A-4147-A177-3AD203B41FA5}">
                      <a16:colId xmlns:a16="http://schemas.microsoft.com/office/drawing/2014/main" val="2929263177"/>
                    </a:ext>
                  </a:extLst>
                </a:gridCol>
                <a:gridCol w="2493821">
                  <a:extLst>
                    <a:ext uri="{9D8B030D-6E8A-4147-A177-3AD203B41FA5}">
                      <a16:colId xmlns:a16="http://schemas.microsoft.com/office/drawing/2014/main" val="2116050187"/>
                    </a:ext>
                  </a:extLst>
                </a:gridCol>
                <a:gridCol w="2623611">
                  <a:extLst>
                    <a:ext uri="{9D8B030D-6E8A-4147-A177-3AD203B41FA5}">
                      <a16:colId xmlns:a16="http://schemas.microsoft.com/office/drawing/2014/main" val="4175351264"/>
                    </a:ext>
                  </a:extLst>
                </a:gridCol>
                <a:gridCol w="2558716">
                  <a:extLst>
                    <a:ext uri="{9D8B030D-6E8A-4147-A177-3AD203B41FA5}">
                      <a16:colId xmlns:a16="http://schemas.microsoft.com/office/drawing/2014/main" val="1598787191"/>
                    </a:ext>
                  </a:extLst>
                </a:gridCol>
              </a:tblGrid>
              <a:tr h="293283">
                <a:tc>
                  <a:txBody>
                    <a:bodyPr/>
                    <a:lstStyle/>
                    <a:p>
                      <a:r>
                        <a:rPr lang="en-US" sz="1400" dirty="0"/>
                        <a:t>Members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Activities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Gym Classes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Class Bookings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7646463"/>
                  </a:ext>
                </a:extLst>
              </a:tr>
              <a:tr h="293283">
                <a:tc>
                  <a:txBody>
                    <a:bodyPr/>
                    <a:lstStyle/>
                    <a:p>
                      <a:r>
                        <a:rPr lang="en-US" sz="1200" dirty="0"/>
                        <a:t>/members - index 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/activities - index 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/classes - index 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/bookings - index GET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3332334"/>
                  </a:ext>
                </a:extLst>
              </a:tr>
              <a:tr h="703879">
                <a:tc>
                  <a:txBody>
                    <a:bodyPr/>
                    <a:lstStyle/>
                    <a:p>
                      <a:r>
                        <a:rPr lang="en-US" sz="1200" dirty="0"/>
                        <a:t>/members/new - new member form GET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/activities/new - new activity 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/classes/new - new class form 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/bookings/new - new booking GET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5213889"/>
                  </a:ext>
                </a:extLst>
              </a:tr>
              <a:tr h="90917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/members/deactivated - index 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/activities - save 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/classes/deactivated - index 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/bookings/new/</a:t>
                      </a:r>
                      <a:r>
                        <a:rPr lang="en-US" sz="1200" dirty="0" err="1">
                          <a:solidFill>
                            <a:srgbClr val="FF0000"/>
                          </a:solidFill>
                        </a:rPr>
                        <a:t>classes_to_members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/:</a:t>
                      </a:r>
                      <a:r>
                        <a:rPr lang="en-US" sz="1200" dirty="0" err="1">
                          <a:solidFill>
                            <a:srgbClr val="FF0000"/>
                          </a:solidFill>
                        </a:rPr>
                        <a:t>class_id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 - new booking GET</a:t>
                      </a:r>
                    </a:p>
                    <a:p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6878338"/>
                  </a:ext>
                </a:extLst>
              </a:tr>
              <a:tr h="703879">
                <a:tc>
                  <a:txBody>
                    <a:bodyPr/>
                    <a:lstStyle/>
                    <a:p>
                      <a:r>
                        <a:rPr lang="en-US" sz="1200" dirty="0"/>
                        <a:t>/members - save 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/activities/:id/edit - edit 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/classes - save 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/bookings/new/</a:t>
                      </a:r>
                      <a:r>
                        <a:rPr lang="en-US" sz="1200" dirty="0" err="1">
                          <a:solidFill>
                            <a:srgbClr val="FF0000"/>
                          </a:solidFill>
                        </a:rPr>
                        <a:t>members_to_classes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/:</a:t>
                      </a:r>
                      <a:r>
                        <a:rPr lang="en-US" sz="1200" dirty="0" err="1">
                          <a:solidFill>
                            <a:srgbClr val="FF0000"/>
                          </a:solidFill>
                        </a:rPr>
                        <a:t>member_id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 - new booking GET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0789084"/>
                  </a:ext>
                </a:extLst>
              </a:tr>
              <a:tr h="369221">
                <a:tc>
                  <a:txBody>
                    <a:bodyPr/>
                    <a:lstStyle/>
                    <a:p>
                      <a:r>
                        <a:rPr lang="en-US" sz="1200" dirty="0"/>
                        <a:t>/members/:id - show 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/activities/:id - update 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/classes/:id - show 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/bookings - save POST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6573530"/>
                  </a:ext>
                </a:extLst>
              </a:tr>
              <a:tr h="498581">
                <a:tc>
                  <a:txBody>
                    <a:bodyPr/>
                    <a:lstStyle/>
                    <a:p>
                      <a:r>
                        <a:rPr lang="en-US" sz="1200" dirty="0"/>
                        <a:t>/members/:id/edit - edit 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/activities/:id/delete - delete 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/classes/:id/edit - edit 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/bookings/classes - save POST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1146187"/>
                  </a:ext>
                </a:extLst>
              </a:tr>
              <a:tr h="369221">
                <a:tc>
                  <a:txBody>
                    <a:bodyPr/>
                    <a:lstStyle/>
                    <a:p>
                      <a:r>
                        <a:rPr lang="en-US" sz="1200" dirty="0"/>
                        <a:t>/members/:id - update 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/classes/:id - update 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/bookings/members - save POST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4432913"/>
                  </a:ext>
                </a:extLst>
              </a:tr>
              <a:tr h="49858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/members/:id/activate – update(activate) 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/classes/:id/activate – update(activate) 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/bookings/:id - show GET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143066"/>
                  </a:ext>
                </a:extLst>
              </a:tr>
              <a:tr h="498581">
                <a:tc>
                  <a:txBody>
                    <a:bodyPr/>
                    <a:lstStyle/>
                    <a:p>
                      <a:r>
                        <a:rPr lang="en-US" sz="1200" dirty="0"/>
                        <a:t>/members/:id/delete - delete 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/classes/:id/delete - delete 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/bookings/:id/edit - edit GET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3790162"/>
                  </a:ext>
                </a:extLst>
              </a:tr>
              <a:tr h="369221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/bookings/:id - update POST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200657"/>
                  </a:ext>
                </a:extLst>
              </a:tr>
              <a:tr h="498581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/bookings/:id/activate - update/activate POST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4225543"/>
                  </a:ext>
                </a:extLst>
              </a:tr>
              <a:tr h="498581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/bookings/:id/delete - delete POST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2214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5050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2000" b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430B3-BAFB-044B-A4AD-5BDAED3C3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Demo.</a:t>
            </a:r>
          </a:p>
        </p:txBody>
      </p:sp>
    </p:spTree>
    <p:extLst>
      <p:ext uri="{BB962C8B-B14F-4D97-AF65-F5344CB8AC3E}">
        <p14:creationId xmlns:p14="http://schemas.microsoft.com/office/powerpoint/2010/main" val="35731350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1010</TotalTime>
  <Words>416</Words>
  <Application>Microsoft Macintosh PowerPoint</Application>
  <PresentationFormat>Widescreen</PresentationFormat>
  <Paragraphs>53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Web programming with Ruby</vt:lpstr>
      <vt:lpstr>Functionality requirements:</vt:lpstr>
      <vt:lpstr>Data storage and data models</vt:lpstr>
      <vt:lpstr>PowerPoint Presentation</vt:lpstr>
      <vt:lpstr>Demo.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programming with Ruby</dc:title>
  <dc:creator>Ausrine Andreliunaite</dc:creator>
  <cp:lastModifiedBy>Ausrine Andreliunaite</cp:lastModifiedBy>
  <cp:revision>8</cp:revision>
  <dcterms:created xsi:type="dcterms:W3CDTF">2020-02-05T13:49:01Z</dcterms:created>
  <dcterms:modified xsi:type="dcterms:W3CDTF">2020-02-06T06:39:36Z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8fed035-934e-40e0-920d-a49bb0677610_Enabled">
    <vt:lpwstr>true</vt:lpwstr>
  </property>
  <property fmtid="{D5CDD505-2E9C-101B-9397-08002B2CF9AE}" pid="3" name="MSIP_Label_68fed035-934e-40e0-920d-a49bb0677610_SetDate">
    <vt:lpwstr>2020-02-05T13:49:03Z</vt:lpwstr>
  </property>
  <property fmtid="{D5CDD505-2E9C-101B-9397-08002B2CF9AE}" pid="4" name="MSIP_Label_68fed035-934e-40e0-920d-a49bb0677610_Method">
    <vt:lpwstr>Standard</vt:lpwstr>
  </property>
  <property fmtid="{D5CDD505-2E9C-101B-9397-08002B2CF9AE}" pid="5" name="MSIP_Label_68fed035-934e-40e0-920d-a49bb0677610_Name">
    <vt:lpwstr>Internal</vt:lpwstr>
  </property>
  <property fmtid="{D5CDD505-2E9C-101B-9397-08002B2CF9AE}" pid="6" name="MSIP_Label_68fed035-934e-40e0-920d-a49bb0677610_SiteId">
    <vt:lpwstr>1bea21f2-daf2-4600-bcf2-894467ed9fb0</vt:lpwstr>
  </property>
  <property fmtid="{D5CDD505-2E9C-101B-9397-08002B2CF9AE}" pid="7" name="MSIP_Label_68fed035-934e-40e0-920d-a49bb0677610_ActionId">
    <vt:lpwstr>a0393cee-25b9-407f-9090-00000a59dfad</vt:lpwstr>
  </property>
  <property fmtid="{D5CDD505-2E9C-101B-9397-08002B2CF9AE}" pid="8" name="MSIP_Label_68fed035-934e-40e0-920d-a49bb0677610_ContentBits">
    <vt:lpwstr>0</vt:lpwstr>
  </property>
</Properties>
</file>