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346" r:id="rId5"/>
    <p:sldId id="257" r:id="rId6"/>
    <p:sldId id="274" r:id="rId7"/>
    <p:sldId id="347" r:id="rId8"/>
    <p:sldId id="348" r:id="rId9"/>
    <p:sldId id="349" r:id="rId10"/>
    <p:sldId id="268" r:id="rId11"/>
  </p:sldIdLst>
  <p:sldSz cx="9144000" cy="5143500" type="screen16x9"/>
  <p:notesSz cx="6858000" cy="9144000"/>
  <p:defaultTextStyle>
    <a:defPPr>
      <a:defRPr lang="pt-B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42424"/>
    <a:srgbClr val="FAC918"/>
    <a:srgbClr val="313131"/>
    <a:srgbClr val="FFD300"/>
    <a:srgbClr val="FBB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25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9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0DE41-DA39-4FB4-92AA-ED1E4AA4BDC7}" type="datetimeFigureOut">
              <a:rPr lang="pt-BR" smtClean="0"/>
              <a:t>24/12/2022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AB212-953A-4EE4-A5EA-4CBA63C3E6B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743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87028-02CE-43EB-B51D-D624AE10C48D}" type="datetimeFigureOut">
              <a:rPr lang="pt-BR" smtClean="0"/>
              <a:t>24/12/2022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3ACD3-EFE7-4611-85F7-7D0D10F23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76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04B5D8E-E21A-43B3-B9F8-7FA417D3CC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EF75477-38E4-4B0E-BFDF-99F9950846AA}"/>
              </a:ext>
            </a:extLst>
          </p:cNvPr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57010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D9D06F9-823D-49A3-8FE1-9782B1EBC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803159F-8332-49BB-912A-14D4C5E6DAD6}"/>
              </a:ext>
            </a:extLst>
          </p:cNvPr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E574275-B4D6-4D1C-BF1F-6C9D929FA2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149" y="1828800"/>
            <a:ext cx="3327702" cy="1176337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1565796-B241-4FA4-B59E-BC5A98A460C6}"/>
              </a:ext>
            </a:extLst>
          </p:cNvPr>
          <p:cNvGrpSpPr/>
          <p:nvPr userDrawn="1"/>
        </p:nvGrpSpPr>
        <p:grpSpPr>
          <a:xfrm>
            <a:off x="1177763" y="4318175"/>
            <a:ext cx="6788475" cy="477054"/>
            <a:chOff x="128469" y="4318175"/>
            <a:chExt cx="6788475" cy="477054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9C35EC20-0CAE-4C51-899D-188D6E39C974}"/>
                </a:ext>
              </a:extLst>
            </p:cNvPr>
            <p:cNvSpPr txBox="1"/>
            <p:nvPr userDrawn="1"/>
          </p:nvSpPr>
          <p:spPr>
            <a:xfrm>
              <a:off x="128469" y="4318175"/>
              <a:ext cx="1565558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Barueri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Tamboré, 267 - 21º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Torre Norte,  Tamboré, Barueri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06460-000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C55C5FF-1D8C-42A9-B631-9926C137FD9C}"/>
                </a:ext>
              </a:extLst>
            </p:cNvPr>
            <p:cNvSpPr txBox="1"/>
            <p:nvPr userDrawn="1"/>
          </p:nvSpPr>
          <p:spPr>
            <a:xfrm>
              <a:off x="1903861" y="4318175"/>
              <a:ext cx="1651207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São Paulo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Eng. Luiz Carlos Berrini, 105 - 16º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Sala 1607, Brooklin Novo, São Paulo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04571-010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FEC650DA-940F-4B8B-856F-06CF757E4EB2}"/>
                </a:ext>
              </a:extLst>
            </p:cNvPr>
            <p:cNvSpPr txBox="1"/>
            <p:nvPr userDrawn="1"/>
          </p:nvSpPr>
          <p:spPr>
            <a:xfrm>
              <a:off x="3764902" y="4318175"/>
              <a:ext cx="146524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Chile . +56 2 3203-9507</a:t>
              </a:r>
            </a:p>
            <a:p>
              <a:pPr defTabSz="685783"/>
              <a:endParaRPr lang="pt-BR" sz="3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Cerro El Plomo, 5420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1503, Las Condes, Santiago - Chile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7560742</a:t>
              </a:r>
              <a:endPara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7746E76E-4B7E-4C71-B8F7-3C1DC30A6436}"/>
                </a:ext>
              </a:extLst>
            </p:cNvPr>
            <p:cNvSpPr txBox="1"/>
            <p:nvPr userDrawn="1"/>
          </p:nvSpPr>
          <p:spPr>
            <a:xfrm>
              <a:off x="5439981" y="4318175"/>
              <a:ext cx="1476963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Colômbia . +57 1 646-9642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Carrera 19A #90-13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304, Bogotá - Colômbia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110221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079085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D113885-CBBD-4C51-B6DF-9403A9137A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F925FAB-B0B5-4126-BAD7-314B4626DA63}"/>
              </a:ext>
            </a:extLst>
          </p:cNvPr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E4D5088-6E33-473D-87AB-16DBE8CA1CE0}"/>
              </a:ext>
            </a:extLst>
          </p:cNvPr>
          <p:cNvGrpSpPr/>
          <p:nvPr userDrawn="1"/>
        </p:nvGrpSpPr>
        <p:grpSpPr>
          <a:xfrm>
            <a:off x="1177763" y="4318175"/>
            <a:ext cx="6788475" cy="477054"/>
            <a:chOff x="128469" y="4318175"/>
            <a:chExt cx="6788475" cy="477054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CDDEC23B-3291-4EC7-809C-A81ABA62FD93}"/>
                </a:ext>
              </a:extLst>
            </p:cNvPr>
            <p:cNvSpPr txBox="1"/>
            <p:nvPr userDrawn="1"/>
          </p:nvSpPr>
          <p:spPr>
            <a:xfrm>
              <a:off x="128469" y="4318175"/>
              <a:ext cx="1565558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Barueri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Tamboré, 267 - 21º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Torre Norte,  Tamboré, Barueri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06460-000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07CB4EA-D2C8-4940-B74A-8942571151AE}"/>
                </a:ext>
              </a:extLst>
            </p:cNvPr>
            <p:cNvSpPr txBox="1"/>
            <p:nvPr userDrawn="1"/>
          </p:nvSpPr>
          <p:spPr>
            <a:xfrm>
              <a:off x="1903861" y="4318175"/>
              <a:ext cx="1651207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São Paulo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Eng. Luiz Carlos Berrini, 105 - 16º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Sala 1607, Brooklin Novo, São Paulo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04571-010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D885C2B-3E66-495D-ACDB-6A736ED76F78}"/>
                </a:ext>
              </a:extLst>
            </p:cNvPr>
            <p:cNvSpPr txBox="1"/>
            <p:nvPr userDrawn="1"/>
          </p:nvSpPr>
          <p:spPr>
            <a:xfrm>
              <a:off x="3764902" y="4318175"/>
              <a:ext cx="146524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Chile . +56 2 3203-9507</a:t>
              </a:r>
            </a:p>
            <a:p>
              <a:pPr defTabSz="685783"/>
              <a:endParaRPr lang="pt-BR" sz="3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Cerro El Plomo, 5420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1503, Las Condes, Santiago - Chile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7560742</a:t>
              </a:r>
              <a:endPara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FCCCC13-B1D0-4B43-942A-8E02A905CCBB}"/>
                </a:ext>
              </a:extLst>
            </p:cNvPr>
            <p:cNvSpPr txBox="1"/>
            <p:nvPr userDrawn="1"/>
          </p:nvSpPr>
          <p:spPr>
            <a:xfrm>
              <a:off x="5439981" y="4318175"/>
              <a:ext cx="1476963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Colômbia . +57 1 646-9642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Carrera 19A #90-13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304, Bogotá - Colômbia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110221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91680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>
            <a:extLst>
              <a:ext uri="{FF2B5EF4-FFF2-40B4-BE49-F238E27FC236}">
                <a16:creationId xmlns:a16="http://schemas.microsoft.com/office/drawing/2014/main" id="{546C3EF9-E511-4A6A-B5C1-384E725B675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Gráfico 13" descr="Chat">
            <a:extLst>
              <a:ext uri="{FF2B5EF4-FFF2-40B4-BE49-F238E27FC236}">
                <a16:creationId xmlns:a16="http://schemas.microsoft.com/office/drawing/2014/main" id="{15CD1429-E96E-4A27-914E-9F71E7D5D7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5536" y="-253010"/>
            <a:ext cx="3530046" cy="3530046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ABF8357-531F-492B-8446-0DBF7EC1BB30}"/>
              </a:ext>
            </a:extLst>
          </p:cNvPr>
          <p:cNvSpPr/>
          <p:nvPr userDrawn="1"/>
        </p:nvSpPr>
        <p:spPr>
          <a:xfrm>
            <a:off x="8878956" y="1002261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2DF1AC-F565-45F8-9A3A-80D099EEC7B0}"/>
              </a:ext>
            </a:extLst>
          </p:cNvPr>
          <p:cNvSpPr txBox="1"/>
          <p:nvPr userDrawn="1"/>
        </p:nvSpPr>
        <p:spPr>
          <a:xfrm>
            <a:off x="288722" y="1512013"/>
            <a:ext cx="20906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spc="-300" dirty="0">
                <a:solidFill>
                  <a:srgbClr val="FFD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Olá,</a:t>
            </a:r>
          </a:p>
        </p:txBody>
      </p:sp>
    </p:spTree>
    <p:extLst>
      <p:ext uri="{BB962C8B-B14F-4D97-AF65-F5344CB8AC3E}">
        <p14:creationId xmlns:p14="http://schemas.microsoft.com/office/powerpoint/2010/main" val="20585591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5796BB0-0D2A-48D7-9A44-C0A2DF5F9EC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56F1EBE-1ED9-42AE-A0A4-9FE9571008C1}"/>
              </a:ext>
            </a:extLst>
          </p:cNvPr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59823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256A2595-02C2-439F-9F96-0B7B833E9C3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802DDD0-8A64-4DB2-83DE-3ADF721A6EFA}"/>
              </a:ext>
            </a:extLst>
          </p:cNvPr>
          <p:cNvSpPr/>
          <p:nvPr userDrawn="1"/>
        </p:nvSpPr>
        <p:spPr>
          <a:xfrm rot="2700000">
            <a:off x="-1713682" y="465308"/>
            <a:ext cx="4219907" cy="4219907"/>
          </a:xfrm>
          <a:prstGeom prst="roundRect">
            <a:avLst/>
          </a:prstGeom>
          <a:solidFill>
            <a:srgbClr val="FAC918"/>
          </a:solidFill>
          <a:ln>
            <a:solidFill>
              <a:srgbClr val="FAC9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93547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m branco"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214901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95404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67A1E4E-C780-4FEB-B01E-0E249695D7DF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09A828A-5FB3-4825-80C1-F613F00A77BB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D6F2C1-7B81-430E-A045-5735CDB1405F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chemeClr val="bg1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9CA05BBE-92FF-48E6-BA13-FD7F5B4176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E431A1E8-B220-4A7A-B0C7-10FCAEBECEB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58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2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5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77687" y="974725"/>
            <a:ext cx="4008720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678627" y="974725"/>
            <a:ext cx="4246706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cxnSp>
        <p:nvCxnSpPr>
          <p:cNvPr id="4" name="Conector reto 3"/>
          <p:cNvCxnSpPr/>
          <p:nvPr userDrawn="1"/>
        </p:nvCxnSpPr>
        <p:spPr>
          <a:xfrm>
            <a:off x="4533498" y="962526"/>
            <a:ext cx="0" cy="3570973"/>
          </a:xfrm>
          <a:prstGeom prst="line">
            <a:avLst/>
          </a:prstGeom>
          <a:ln w="3175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áfico 9">
            <a:extLst>
              <a:ext uri="{FF2B5EF4-FFF2-40B4-BE49-F238E27FC236}">
                <a16:creationId xmlns:a16="http://schemas.microsoft.com/office/drawing/2014/main" id="{9DAED728-FC05-4160-BEA6-F41AF1586C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B96705B8-E947-49E7-ACB1-C3731CCB42A2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3611ED4-F8FA-4FDD-B6B3-3EEA90243649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AB1C535-C7CD-41DE-BB1A-899A3435CBDA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B9EECC86-F769-4EE0-8350-A39809DB65E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523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1"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18052" y="974725"/>
            <a:ext cx="3598311" cy="3817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4092575" y="974725"/>
            <a:ext cx="5051425" cy="15170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i="1"/>
            </a:lvl1pPr>
          </a:lstStyle>
          <a:p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782B3DB-276B-4AB5-B21C-6D9D28FD0653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2F315A-628E-4253-BC01-638CC19AC22E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88D45E8-1B2F-43BF-B7D5-63FE1C6A1F9A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Hard Tech </a:t>
            </a:r>
            <a:r>
              <a:rPr lang="pt-BR" sz="1000" b="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Strong Results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9A8D63E4-E5EF-4E2E-8D15-FBF376C09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F7AA966B-6607-40CE-B3E1-31C9E93868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5454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A425D8C5-E04D-4A4F-B7EC-53F66B631E7E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1BDF147-A359-4031-AEDC-A700550F3A41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664797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</a:t>
            </a:r>
            <a:br>
              <a:rPr lang="pt-BR" dirty="0"/>
            </a:br>
            <a:r>
              <a:rPr lang="pt-BR" dirty="0"/>
              <a:t>MESTRE EM DUAS LINHAS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265043" y="850178"/>
            <a:ext cx="866029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</a:t>
            </a:r>
            <a:br>
              <a:rPr lang="pt-BR" dirty="0"/>
            </a:br>
            <a:r>
              <a:rPr lang="pt-BR" dirty="0"/>
              <a:t>mestre em duas linhas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90939" y="1527187"/>
            <a:ext cx="3525424" cy="32985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4092575" y="1527187"/>
            <a:ext cx="5051425" cy="13106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i="1"/>
            </a:lvl1pPr>
          </a:lstStyle>
          <a:p>
            <a:endParaRPr lang="pt-BR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167695F1-7696-456C-9904-292923A71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171597D-1131-493F-81E8-5C45D7A1972B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43FCADD-CD72-4DA8-A8A4-F990E9C4568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9230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10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983480" y="959485"/>
            <a:ext cx="3941853" cy="34750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5" name="Espaço Reservado para Gráfico 4"/>
          <p:cNvSpPr>
            <a:spLocks noGrp="1"/>
          </p:cNvSpPr>
          <p:nvPr>
            <p:ph type="chart" sz="quarter" idx="14"/>
          </p:nvPr>
        </p:nvSpPr>
        <p:spPr>
          <a:xfrm>
            <a:off x="338829" y="958850"/>
            <a:ext cx="4500533" cy="34750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i="1"/>
            </a:lvl1pPr>
          </a:lstStyle>
          <a:p>
            <a:endParaRPr lang="pt-BR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D9465FC-0EC0-4C96-A0B7-53C1A71701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BC28092-4612-4DF8-8B45-42978394E1A4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277C97C-983A-49AA-8D58-4B2827EDDB92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55282C3-CC4F-46B2-9D4A-A74A165B129F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4DD9F891-B52B-4ACE-A1F9-F7E4DD0DC6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2718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86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76" r:id="rId4"/>
    <p:sldLayoutId id="2147483675" r:id="rId5"/>
    <p:sldLayoutId id="2147483678" r:id="rId6"/>
    <p:sldLayoutId id="2147483674" r:id="rId7"/>
    <p:sldLayoutId id="2147483667" r:id="rId8"/>
    <p:sldLayoutId id="2147483673" r:id="rId9"/>
    <p:sldLayoutId id="2147483669" r:id="rId10"/>
    <p:sldLayoutId id="2147483670" r:id="rId11"/>
  </p:sldLayoutIdLst>
  <p:transition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metrics.com.br/" TargetMode="External"/><Relationship Id="rId3" Type="http://schemas.openxmlformats.org/officeDocument/2006/relationships/image" Target="../media/image18.png"/><Relationship Id="rId7" Type="http://schemas.openxmlformats.org/officeDocument/2006/relationships/hyperlink" Target="mailto:augustbn@inmetrics.com.br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8718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D65B2A9-FA68-48F8-A4F7-5119E37CD3E8}"/>
              </a:ext>
            </a:extLst>
          </p:cNvPr>
          <p:cNvSpPr/>
          <p:nvPr/>
        </p:nvSpPr>
        <p:spPr>
          <a:xfrm>
            <a:off x="277402" y="1366463"/>
            <a:ext cx="2250041" cy="1828800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BE835BF-85AE-48F3-AE85-018F11EDA08E}"/>
              </a:ext>
            </a:extLst>
          </p:cNvPr>
          <p:cNvSpPr txBox="1"/>
          <p:nvPr/>
        </p:nvSpPr>
        <p:spPr>
          <a:xfrm>
            <a:off x="437629" y="1921982"/>
            <a:ext cx="7574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spc="-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Evidências Servidor Gitlab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D8A594A-1E38-222E-4CB8-B1A07145ACF8}"/>
              </a:ext>
            </a:extLst>
          </p:cNvPr>
          <p:cNvSpPr txBox="1"/>
          <p:nvPr/>
        </p:nvSpPr>
        <p:spPr>
          <a:xfrm>
            <a:off x="8012430" y="4785825"/>
            <a:ext cx="112014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Versão - 1.0</a:t>
            </a:r>
          </a:p>
        </p:txBody>
      </p:sp>
    </p:spTree>
    <p:extLst>
      <p:ext uri="{BB962C8B-B14F-4D97-AF65-F5344CB8AC3E}">
        <p14:creationId xmlns:p14="http://schemas.microsoft.com/office/powerpoint/2010/main" val="9809944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04C6B41-E539-4BEB-8D4C-8802498E7F7C}"/>
              </a:ext>
            </a:extLst>
          </p:cNvPr>
          <p:cNvSpPr txBox="1"/>
          <p:nvPr/>
        </p:nvSpPr>
        <p:spPr>
          <a:xfrm>
            <a:off x="820615" y="1324708"/>
            <a:ext cx="48533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Aluno: August Baumgartner</a:t>
            </a:r>
          </a:p>
          <a:p>
            <a:r>
              <a:rPr lang="pt-BR" dirty="0"/>
              <a:t>Data: 24/12/2022</a:t>
            </a:r>
          </a:p>
        </p:txBody>
      </p:sp>
    </p:spTree>
    <p:extLst>
      <p:ext uri="{BB962C8B-B14F-4D97-AF65-F5344CB8AC3E}">
        <p14:creationId xmlns:p14="http://schemas.microsoft.com/office/powerpoint/2010/main" val="12452570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6DC3EE2A-6F24-7E78-8711-8F72371CF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20" y="811983"/>
            <a:ext cx="7322226" cy="39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9378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3FD79-1787-4DBC-13F8-C23E4C30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741BF6B-F719-2EED-4CA0-60D912FAB4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06C0EA-85FC-6082-B658-1088CF9B5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7" y="214901"/>
            <a:ext cx="8464062" cy="451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368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F8953-17A5-C7ED-D6E5-86077D58D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999AD15-D337-9C1B-645D-D89733A2B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DB6EE9-2EA2-F25A-1630-6020B74A6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7" y="272585"/>
            <a:ext cx="8628185" cy="459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3606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EACA5CA3-0014-479F-AD8D-C30A831CA536}"/>
              </a:ext>
            </a:extLst>
          </p:cNvPr>
          <p:cNvCxnSpPr>
            <a:cxnSpLocks/>
          </p:cNvCxnSpPr>
          <p:nvPr/>
        </p:nvCxnSpPr>
        <p:spPr>
          <a:xfrm>
            <a:off x="4526076" y="1066741"/>
            <a:ext cx="0" cy="2531836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506C43E9-8B88-44B9-9479-0632F02A6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19" y="1783036"/>
            <a:ext cx="3330758" cy="11264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F98F56C-9769-BD7D-847D-F223638468B6}"/>
              </a:ext>
            </a:extLst>
          </p:cNvPr>
          <p:cNvSpPr txBox="1"/>
          <p:nvPr/>
        </p:nvSpPr>
        <p:spPr>
          <a:xfrm>
            <a:off x="4860577" y="1669067"/>
            <a:ext cx="3901646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August Baumgartner</a:t>
            </a: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100" dirty="0">
              <a:solidFill>
                <a:schemeClr val="bg1"/>
              </a:solidFill>
            </a:endParaRPr>
          </a:p>
          <a:p>
            <a:endParaRPr lang="en-US" sz="1100" u="sng" dirty="0">
              <a:solidFill>
                <a:schemeClr val="bg1"/>
              </a:solidFill>
            </a:endParaRPr>
          </a:p>
        </p:txBody>
      </p:sp>
      <p:pic>
        <p:nvPicPr>
          <p:cNvPr id="5" name="Gráfico 4" descr="Email">
            <a:extLst>
              <a:ext uri="{FF2B5EF4-FFF2-40B4-BE49-F238E27FC236}">
                <a16:creationId xmlns:a16="http://schemas.microsoft.com/office/drawing/2014/main" id="{D2F06B85-4FDC-32D1-63AB-0DB40D59D3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8501" y="2443244"/>
            <a:ext cx="241212" cy="241212"/>
          </a:xfrm>
          <a:prstGeom prst="rect">
            <a:avLst/>
          </a:prstGeom>
        </p:spPr>
      </p:pic>
      <p:pic>
        <p:nvPicPr>
          <p:cNvPr id="8" name="Gráfico 7" descr="Mundo">
            <a:extLst>
              <a:ext uri="{FF2B5EF4-FFF2-40B4-BE49-F238E27FC236}">
                <a16:creationId xmlns:a16="http://schemas.microsoft.com/office/drawing/2014/main" id="{E65BAF69-BB6C-FE41-BA03-4E5ED8E778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6505" y="2868850"/>
            <a:ext cx="241212" cy="24121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4E15A4D-A64D-DEA8-9849-B4B407EFD227}"/>
              </a:ext>
            </a:extLst>
          </p:cNvPr>
          <p:cNvSpPr txBox="1"/>
          <p:nvPr/>
        </p:nvSpPr>
        <p:spPr>
          <a:xfrm>
            <a:off x="5197637" y="2415827"/>
            <a:ext cx="4288221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augustbn@inmetrics.com.br</a:t>
            </a:r>
            <a:r>
              <a:rPr lang="en-US" sz="1333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333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33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www.inmetrics.com.br</a:t>
            </a:r>
            <a:r>
              <a:rPr lang="en-US" sz="1333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pt-BR" sz="1333" b="1" dirty="0"/>
          </a:p>
        </p:txBody>
      </p:sp>
    </p:spTree>
    <p:extLst>
      <p:ext uri="{BB962C8B-B14F-4D97-AF65-F5344CB8AC3E}">
        <p14:creationId xmlns:p14="http://schemas.microsoft.com/office/powerpoint/2010/main" val="2190844030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Inmetrics">
      <a:dk1>
        <a:srgbClr val="0C0C0C"/>
      </a:dk1>
      <a:lt1>
        <a:srgbClr val="FFFFFF"/>
      </a:lt1>
      <a:dk2>
        <a:srgbClr val="595959"/>
      </a:dk2>
      <a:lt2>
        <a:srgbClr val="FFFFFF"/>
      </a:lt2>
      <a:accent1>
        <a:srgbClr val="FFD300"/>
      </a:accent1>
      <a:accent2>
        <a:srgbClr val="FBBD00"/>
      </a:accent2>
      <a:accent3>
        <a:srgbClr val="484848"/>
      </a:accent3>
      <a:accent4>
        <a:srgbClr val="858585"/>
      </a:accent4>
      <a:accent5>
        <a:srgbClr val="C2C2C2"/>
      </a:accent5>
      <a:accent6>
        <a:srgbClr val="E6E6E6"/>
      </a:accent6>
      <a:hlink>
        <a:srgbClr val="FBBD00"/>
      </a:hlink>
      <a:folHlink>
        <a:srgbClr val="24242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CAFFF3D9FAE1548BBB2997BBDA2558D" ma:contentTypeVersion="13" ma:contentTypeDescription="Crie um novo documento." ma:contentTypeScope="" ma:versionID="241b3220e961965ad778d5ffe0d45c7b">
  <xsd:schema xmlns:xsd="http://www.w3.org/2001/XMLSchema" xmlns:xs="http://www.w3.org/2001/XMLSchema" xmlns:p="http://schemas.microsoft.com/office/2006/metadata/properties" xmlns:ns2="e4b36eca-91f5-4f23-9b42-4916e31c5a2b" xmlns:ns3="87964a91-b32e-490d-8e48-f9696f6aed8d" targetNamespace="http://schemas.microsoft.com/office/2006/metadata/properties" ma:root="true" ma:fieldsID="76d16bf961894de0ad11889824209bdb" ns2:_="" ns3:_="">
    <xsd:import namespace="e4b36eca-91f5-4f23-9b42-4916e31c5a2b"/>
    <xsd:import namespace="87964a91-b32e-490d-8e48-f9696f6aed8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b36eca-91f5-4f23-9b42-4916e31c5a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964a91-b32e-490d-8e48-f9696f6aed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5F1917-3AC5-441B-BEAD-AA1C5F28911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e4b36eca-91f5-4f23-9b42-4916e31c5a2b"/>
    <ds:schemaRef ds:uri="http://schemas.microsoft.com/office/2006/documentManagement/types"/>
    <ds:schemaRef ds:uri="http://schemas.openxmlformats.org/package/2006/metadata/core-properties"/>
    <ds:schemaRef ds:uri="87964a91-b32e-490d-8e48-f9696f6aed8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70EC5F2-088E-41B9-A12F-2C72B56359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4264D2-8888-4BD5-A374-5B206983EC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b36eca-91f5-4f23-9b42-4916e31c5a2b"/>
    <ds:schemaRef ds:uri="87964a91-b32e-490d-8e48-f9696f6aed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13396</TotalTime>
  <Words>29</Words>
  <Application>Microsoft Office PowerPoint</Application>
  <PresentationFormat>Apresentação no Ecrã (16:9)</PresentationFormat>
  <Paragraphs>8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Matsumoto</dc:creator>
  <cp:lastModifiedBy>August Baumgartner Neto</cp:lastModifiedBy>
  <cp:revision>212</cp:revision>
  <dcterms:created xsi:type="dcterms:W3CDTF">2015-12-09T16:16:50Z</dcterms:created>
  <dcterms:modified xsi:type="dcterms:W3CDTF">2022-12-24T23:56:42Z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0x0101003CAFFF3D9FAE1548BBB2997BBDA2558D</vt:lpwstr>
  </property>
  <property fmtid="{D5CDD505-2E9C-101B-9397-08002B2CF9AE}" pid="3" name="MSIP_Label_0c2abd79-57a9-4473-8700-c843f76a1e37_Enabled">
    <vt:lpwstr>true</vt:lpwstr>
  </property>
  <property fmtid="{D5CDD505-2E9C-101B-9397-08002B2CF9AE}" pid="4" name="MSIP_Label_0c2abd79-57a9-4473-8700-c843f76a1e37_SetDate">
    <vt:lpwstr>2021-08-10T00:30:01Z</vt:lpwstr>
  </property>
  <property fmtid="{D5CDD505-2E9C-101B-9397-08002B2CF9AE}" pid="5" name="MSIP_Label_0c2abd79-57a9-4473-8700-c843f76a1e37_Method">
    <vt:lpwstr>Privileged</vt:lpwstr>
  </property>
  <property fmtid="{D5CDD505-2E9C-101B-9397-08002B2CF9AE}" pid="6" name="MSIP_Label_0c2abd79-57a9-4473-8700-c843f76a1e37_Name">
    <vt:lpwstr>Internal</vt:lpwstr>
  </property>
  <property fmtid="{D5CDD505-2E9C-101B-9397-08002B2CF9AE}" pid="7" name="MSIP_Label_0c2abd79-57a9-4473-8700-c843f76a1e37_SiteId">
    <vt:lpwstr>35595a02-4d6d-44ac-99e1-f9ab4cd872db</vt:lpwstr>
  </property>
  <property fmtid="{D5CDD505-2E9C-101B-9397-08002B2CF9AE}" pid="8" name="MSIP_Label_0c2abd79-57a9-4473-8700-c843f76a1e37_ActionId">
    <vt:lpwstr>40df3132-383d-4161-9d54-ddcb669f3dd4</vt:lpwstr>
  </property>
  <property fmtid="{D5CDD505-2E9C-101B-9397-08002B2CF9AE}" pid="9" name="MSIP_Label_0c2abd79-57a9-4473-8700-c843f76a1e37_ContentBits">
    <vt:lpwstr>0</vt:lpwstr>
  </property>
</Properties>
</file>