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346" r:id="rId5"/>
    <p:sldId id="257" r:id="rId6"/>
    <p:sldId id="274" r:id="rId7"/>
    <p:sldId id="347" r:id="rId8"/>
    <p:sldId id="348" r:id="rId9"/>
    <p:sldId id="349" r:id="rId10"/>
    <p:sldId id="351" r:id="rId11"/>
    <p:sldId id="350" r:id="rId12"/>
    <p:sldId id="268" r:id="rId13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424"/>
    <a:srgbClr val="FAC918"/>
    <a:srgbClr val="313131"/>
    <a:srgbClr val="FFD300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27/12/2022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028-02CE-43EB-B51D-D624AE10C48D}" type="datetimeFigureOut">
              <a:rPr lang="pt-BR" smtClean="0"/>
              <a:t>27/12/2022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CD3-EFE7-4611-85F7-7D0D10F23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metrics.com.br/" TargetMode="External"/><Relationship Id="rId3" Type="http://schemas.openxmlformats.org/officeDocument/2006/relationships/image" Target="../media/image20.png"/><Relationship Id="rId7" Type="http://schemas.openxmlformats.org/officeDocument/2006/relationships/hyperlink" Target="mailto:augustbn@inmetrics.com.br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65B2A9-FA68-48F8-A4F7-5119E37CD3E8}"/>
              </a:ext>
            </a:extLst>
          </p:cNvPr>
          <p:cNvSpPr/>
          <p:nvPr/>
        </p:nvSpPr>
        <p:spPr>
          <a:xfrm>
            <a:off x="277402" y="1366463"/>
            <a:ext cx="2250041" cy="18288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437629" y="1921982"/>
            <a:ext cx="75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Evidências Servidor Gitlab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A594A-1E38-222E-4CB8-B1A07145ACF8}"/>
              </a:ext>
            </a:extLst>
          </p:cNvPr>
          <p:cNvSpPr txBox="1"/>
          <p:nvPr/>
        </p:nvSpPr>
        <p:spPr>
          <a:xfrm>
            <a:off x="8012430" y="4785825"/>
            <a:ext cx="112014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 - 1.0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6B41-E539-4BEB-8D4C-8802498E7F7C}"/>
              </a:ext>
            </a:extLst>
          </p:cNvPr>
          <p:cNvSpPr txBox="1"/>
          <p:nvPr/>
        </p:nvSpPr>
        <p:spPr>
          <a:xfrm>
            <a:off x="820615" y="1324708"/>
            <a:ext cx="4853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August Baumgartner</a:t>
            </a:r>
          </a:p>
          <a:p>
            <a:r>
              <a:rPr lang="pt-BR" dirty="0"/>
              <a:t>Data: 27/12/2022</a:t>
            </a:r>
          </a:p>
        </p:txBody>
      </p: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430C10B-CDC0-4870-9F43-E500DBA46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" y="319443"/>
            <a:ext cx="8452338" cy="450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E3FD79-1787-4DBC-13F8-C23E4C30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741BF6B-F719-2EED-4CA0-60D912FAB4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6566EEA-8DDC-2468-899D-345FCDE16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7" y="214901"/>
            <a:ext cx="8130693" cy="4333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13686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F8953-17A5-C7ED-D6E5-86077D58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999AD15-D337-9C1B-645D-D89733A2B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05B60B7-183E-951A-A00E-113A80A37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7" y="249436"/>
            <a:ext cx="8019216" cy="450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63606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A13C7-DE6F-2614-D2F9-7AF27E70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6EC9CF8-F6F9-103E-5B14-232A257B56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F7CD77-A253-353A-A8DA-EBA52AA03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7" y="720053"/>
            <a:ext cx="7737232" cy="412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600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E87A3-9E54-6873-0BFB-B63B3B63B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58EAFAB-B585-4CE4-1110-62AA8F9F48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6329E29-ED3D-4E7B-E625-58964BDF3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48" y="592134"/>
            <a:ext cx="8286496" cy="441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3622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98F56C-9769-BD7D-847D-F223638468B6}"/>
              </a:ext>
            </a:extLst>
          </p:cNvPr>
          <p:cNvSpPr txBox="1"/>
          <p:nvPr/>
        </p:nvSpPr>
        <p:spPr>
          <a:xfrm>
            <a:off x="4860577" y="1669067"/>
            <a:ext cx="3901646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Baumgartner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dirty="0">
              <a:solidFill>
                <a:schemeClr val="bg1"/>
              </a:solidFill>
            </a:endParaRPr>
          </a:p>
          <a:p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D2F06B85-4FDC-32D1-63AB-0DB40D59D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501" y="2443244"/>
            <a:ext cx="241212" cy="241212"/>
          </a:xfrm>
          <a:prstGeom prst="rect">
            <a:avLst/>
          </a:prstGeom>
        </p:spPr>
      </p:pic>
      <p:pic>
        <p:nvPicPr>
          <p:cNvPr id="8" name="Gráfico 7" descr="Mundo">
            <a:extLst>
              <a:ext uri="{FF2B5EF4-FFF2-40B4-BE49-F238E27FC236}">
                <a16:creationId xmlns:a16="http://schemas.microsoft.com/office/drawing/2014/main" id="{E65BAF69-BB6C-FE41-BA03-4E5ED8E77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505" y="2868850"/>
            <a:ext cx="241212" cy="241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15A4D-A64D-DEA8-9849-B4B407EFD227}"/>
              </a:ext>
            </a:extLst>
          </p:cNvPr>
          <p:cNvSpPr txBox="1"/>
          <p:nvPr/>
        </p:nvSpPr>
        <p:spPr>
          <a:xfrm>
            <a:off x="5197637" y="2415827"/>
            <a:ext cx="428822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augustbn@inmetrics.com.br</a:t>
            </a:r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333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www.inmetrics.com.br</a:t>
            </a:r>
            <a:r>
              <a:rPr lang="en-US" sz="1333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333" b="1" dirty="0"/>
          </a:p>
        </p:txBody>
      </p:sp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AFFF3D9FAE1548BBB2997BBDA2558D" ma:contentTypeVersion="13" ma:contentTypeDescription="Crie um novo documento." ma:contentTypeScope="" ma:versionID="241b3220e961965ad778d5ffe0d45c7b">
  <xsd:schema xmlns:xsd="http://www.w3.org/2001/XMLSchema" xmlns:xs="http://www.w3.org/2001/XMLSchema" xmlns:p="http://schemas.microsoft.com/office/2006/metadata/properties" xmlns:ns2="e4b36eca-91f5-4f23-9b42-4916e31c5a2b" xmlns:ns3="87964a91-b32e-490d-8e48-f9696f6aed8d" targetNamespace="http://schemas.microsoft.com/office/2006/metadata/properties" ma:root="true" ma:fieldsID="76d16bf961894de0ad11889824209bdb" ns2:_="" ns3:_="">
    <xsd:import namespace="e4b36eca-91f5-4f23-9b42-4916e31c5a2b"/>
    <xsd:import namespace="87964a91-b32e-490d-8e48-f9696f6ae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36eca-91f5-4f23-9b42-4916e31c5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64a91-b32e-490d-8e48-f9696f6ae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5F1917-3AC5-441B-BEAD-AA1C5F28911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b36eca-91f5-4f23-9b42-4916e31c5a2b"/>
    <ds:schemaRef ds:uri="http://schemas.microsoft.com/office/2006/documentManagement/types"/>
    <ds:schemaRef ds:uri="http://schemas.openxmlformats.org/package/2006/metadata/core-properties"/>
    <ds:schemaRef ds:uri="87964a91-b32e-490d-8e48-f9696f6aed8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C4264D2-8888-4BD5-A374-5B206983E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36eca-91f5-4f23-9b42-4916e31c5a2b"/>
    <ds:schemaRef ds:uri="87964a91-b32e-490d-8e48-f9696f6ae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13409</TotalTime>
  <Words>29</Words>
  <Application>Microsoft Office PowerPoint</Application>
  <PresentationFormat>Apresentação no Ecrã (16:9)</PresentationFormat>
  <Paragraphs>8</Paragraphs>
  <Slides>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August Baumgartner Neto</cp:lastModifiedBy>
  <cp:revision>217</cp:revision>
  <dcterms:created xsi:type="dcterms:W3CDTF">2015-12-09T16:16:50Z</dcterms:created>
  <dcterms:modified xsi:type="dcterms:W3CDTF">2022-12-28T02:35:06Z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0x0101003CAFFF3D9FAE1548BBB2997BBDA2558D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2021-08-10T00:30:01Z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40df3132-383d-4161-9d54-ddcb669f3dd4</vt:lpwstr>
  </property>
  <property fmtid="{D5CDD505-2E9C-101B-9397-08002B2CF9AE}" pid="9" name="MSIP_Label_0c2abd79-57a9-4473-8700-c843f76a1e37_ContentBits">
    <vt:lpwstr>0</vt:lpwstr>
  </property>
</Properties>
</file>