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04/01/2023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Adicionar Produto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04/01/2023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5F1C523-927D-D306-24DB-274FAB40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0" y="531865"/>
            <a:ext cx="7655171" cy="40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13398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217</cp:revision>
  <dcterms:created xsi:type="dcterms:W3CDTF">2015-12-09T16:16:50Z</dcterms:created>
  <dcterms:modified xsi:type="dcterms:W3CDTF">2023-01-05T00:46:06Z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