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46" r:id="rId5"/>
    <p:sldId id="257" r:id="rId6"/>
    <p:sldId id="274" r:id="rId7"/>
    <p:sldId id="347" r:id="rId8"/>
    <p:sldId id="268" r:id="rId9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04/01/2023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6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Execução Feature Checkout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04/01/2023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87D5803-4FFD-6397-1D98-FFF4DCBB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1" y="398585"/>
            <a:ext cx="7969732" cy="42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13397</TotalTime>
  <Words>30</Words>
  <Application>Microsoft Office PowerPoint</Application>
  <PresentationFormat>Apresentação no Ecrã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217</cp:revision>
  <dcterms:created xsi:type="dcterms:W3CDTF">2015-12-09T16:16:50Z</dcterms:created>
  <dcterms:modified xsi:type="dcterms:W3CDTF">2023-01-05T00:47:14Z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