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handoutMasterIdLst>
    <p:handoutMasterId r:id="rId12"/>
  </p:handoutMasterIdLst>
  <p:sldIdLst>
    <p:sldId id="346" r:id="rId5"/>
    <p:sldId id="257" r:id="rId6"/>
    <p:sldId id="274" r:id="rId7"/>
    <p:sldId id="347" r:id="rId8"/>
    <p:sldId id="348" r:id="rId9"/>
    <p:sldId id="268" r:id="rId10"/>
  </p:sldIdLst>
  <p:sldSz cx="9144000" cy="5143500" type="screen16x9"/>
  <p:notesSz cx="6858000" cy="9144000"/>
  <p:defaultTextStyle>
    <a:defPPr>
      <a:defRPr lang="pt-B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242424"/>
    <a:srgbClr val="FAC918"/>
    <a:srgbClr val="313131"/>
    <a:srgbClr val="FFD300"/>
    <a:srgbClr val="FBB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660B408-B3CF-4A94-85FC-2B1E0A45F4A2}" styleName="Estilo Escuro 2 - Ênfase 1/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1EBBBCC-DAD2-459C-BE2E-F6DE35CF9A28}" styleName="Estilo Escuro 2 - Ênfase 3/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Estilo Escuro 2 - Ênfase 5/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Estilo Médio 3 - Ênfase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Estilo Médio 3 - Ênfase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Estilo Médio 3 - Ênfase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Estilo Mé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Estilo Claro 1 - Destaqu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08" autoAdjust="0"/>
    <p:restoredTop sz="94660"/>
  </p:normalViewPr>
  <p:slideViewPr>
    <p:cSldViewPr snapToGrid="0">
      <p:cViewPr varScale="1">
        <p:scale>
          <a:sx n="82" d="100"/>
          <a:sy n="82" d="100"/>
        </p:scale>
        <p:origin x="25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88" d="100"/>
          <a:sy n="88" d="100"/>
        </p:scale>
        <p:origin x="297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10DE41-DA39-4FB4-92AA-ED1E4AA4BDC7}" type="datetimeFigureOut">
              <a:rPr lang="pt-BR" smtClean="0"/>
              <a:t>04/01/2023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AB212-953A-4EE4-A5EA-4CBA63C3E6B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9743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187028-02CE-43EB-B51D-D624AE10C48D}" type="datetimeFigureOut">
              <a:rPr lang="pt-BR" smtClean="0"/>
              <a:t>04/01/2023</a:t>
            </a:fld>
            <a:endParaRPr lang="pt-BR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03ACD3-EFE7-4611-85F7-7D0D10F239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3760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cans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A04B5D8E-E21A-43B3-B9F8-7FA417D3CC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5" name="Retângulo 4">
            <a:extLst>
              <a:ext uri="{FF2B5EF4-FFF2-40B4-BE49-F238E27FC236}">
                <a16:creationId xmlns:a16="http://schemas.microsoft.com/office/drawing/2014/main" id="{6EF75477-38E4-4B0E-BFDF-99F9950846AA}"/>
              </a:ext>
            </a:extLst>
          </p:cNvPr>
          <p:cNvSpPr/>
          <p:nvPr userDrawn="1"/>
        </p:nvSpPr>
        <p:spPr>
          <a:xfrm>
            <a:off x="-265044" y="958297"/>
            <a:ext cx="530087" cy="3226905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57010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ap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>
            <a:extLst>
              <a:ext uri="{FF2B5EF4-FFF2-40B4-BE49-F238E27FC236}">
                <a16:creationId xmlns:a16="http://schemas.microsoft.com/office/drawing/2014/main" id="{1D9D06F9-823D-49A3-8FE1-9782B1EBC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10" name="Retângulo 9">
            <a:extLst>
              <a:ext uri="{FF2B5EF4-FFF2-40B4-BE49-F238E27FC236}">
                <a16:creationId xmlns:a16="http://schemas.microsoft.com/office/drawing/2014/main" id="{D803159F-8332-49BB-912A-14D4C5E6DAD6}"/>
              </a:ext>
            </a:extLst>
          </p:cNvPr>
          <p:cNvSpPr/>
          <p:nvPr userDrawn="1"/>
        </p:nvSpPr>
        <p:spPr>
          <a:xfrm>
            <a:off x="-1" y="4091083"/>
            <a:ext cx="9144001" cy="10501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>
              <a:ln>
                <a:solidFill>
                  <a:schemeClr val="tx1"/>
                </a:solidFill>
              </a:ln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E574275-B4D6-4D1C-BF1F-6C9D929FA2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149" y="1828800"/>
            <a:ext cx="3327702" cy="1176337"/>
          </a:xfrm>
          <a:prstGeom prst="rect">
            <a:avLst/>
          </a:prstGeom>
        </p:spPr>
      </p:pic>
      <p:grpSp>
        <p:nvGrpSpPr>
          <p:cNvPr id="14" name="Agrupar 13">
            <a:extLst>
              <a:ext uri="{FF2B5EF4-FFF2-40B4-BE49-F238E27FC236}">
                <a16:creationId xmlns:a16="http://schemas.microsoft.com/office/drawing/2014/main" id="{41565796-B241-4FA4-B59E-BC5A98A460C6}"/>
              </a:ext>
            </a:extLst>
          </p:cNvPr>
          <p:cNvGrpSpPr/>
          <p:nvPr userDrawn="1"/>
        </p:nvGrpSpPr>
        <p:grpSpPr>
          <a:xfrm>
            <a:off x="1177763" y="4318175"/>
            <a:ext cx="6788475" cy="477054"/>
            <a:chOff x="128469" y="4318175"/>
            <a:chExt cx="6788475" cy="477054"/>
          </a:xfrm>
        </p:grpSpPr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9C35EC20-0CAE-4C51-899D-188D6E39C974}"/>
                </a:ext>
              </a:extLst>
            </p:cNvPr>
            <p:cNvSpPr txBox="1"/>
            <p:nvPr userDrawn="1"/>
          </p:nvSpPr>
          <p:spPr>
            <a:xfrm>
              <a:off x="128469" y="4318175"/>
              <a:ext cx="1565558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Barueri . +55 11 3303-3200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Tamboré, 267 - 21º andar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Torre Norte,  Tamboré, Barueri - SP - Brasil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06460-000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BC55C5FF-1D8C-42A9-B631-9926C137FD9C}"/>
                </a:ext>
              </a:extLst>
            </p:cNvPr>
            <p:cNvSpPr txBox="1"/>
            <p:nvPr userDrawn="1"/>
          </p:nvSpPr>
          <p:spPr>
            <a:xfrm>
              <a:off x="1903861" y="4318175"/>
              <a:ext cx="1651207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São Paulo . +55 11 3303-3200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Eng. Luiz Carlos Berrini, 105 - 16º andar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Sala 1607, Brooklin Novo, São Paulo - SP - Brasil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04571-010</a:t>
              </a:r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FEC650DA-940F-4B8B-856F-06CF757E4EB2}"/>
                </a:ext>
              </a:extLst>
            </p:cNvPr>
            <p:cNvSpPr txBox="1"/>
            <p:nvPr userDrawn="1"/>
          </p:nvSpPr>
          <p:spPr>
            <a:xfrm>
              <a:off x="3764902" y="4318175"/>
              <a:ext cx="1465245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Chile . +56 2 3203-9507</a:t>
              </a:r>
            </a:p>
            <a:p>
              <a:pPr defTabSz="685783"/>
              <a:endParaRPr lang="pt-BR" sz="3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Cerro El Plomo, 5420</a:t>
              </a: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1503, Las Condes, Santiago - Chile</a:t>
              </a: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7560742</a:t>
              </a:r>
              <a:endPara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7746E76E-4B7E-4C71-B8F7-3C1DC30A6436}"/>
                </a:ext>
              </a:extLst>
            </p:cNvPr>
            <p:cNvSpPr txBox="1"/>
            <p:nvPr userDrawn="1"/>
          </p:nvSpPr>
          <p:spPr>
            <a:xfrm>
              <a:off x="5439981" y="4318175"/>
              <a:ext cx="1476963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Colômbia . +57 1 646-9642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Carrera 19A #90-13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304, Bogotá - Colômbia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110221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0790854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cap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D113885-CBBD-4C51-B6DF-9403A9137AE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86"/>
            <a:ext cx="9144000" cy="5138928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7F925FAB-B0B5-4126-BAD7-314B4626DA63}"/>
              </a:ext>
            </a:extLst>
          </p:cNvPr>
          <p:cNvSpPr/>
          <p:nvPr userDrawn="1"/>
        </p:nvSpPr>
        <p:spPr>
          <a:xfrm>
            <a:off x="-1" y="4091083"/>
            <a:ext cx="9144001" cy="1050131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13" dirty="0">
              <a:ln>
                <a:solidFill>
                  <a:schemeClr val="tx1"/>
                </a:solidFill>
              </a:ln>
              <a:solidFill>
                <a:schemeClr val="tx1">
                  <a:lumMod val="90000"/>
                  <a:lumOff val="10000"/>
                </a:schemeClr>
              </a:solidFill>
            </a:endParaRPr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CE4D5088-6E33-473D-87AB-16DBE8CA1CE0}"/>
              </a:ext>
            </a:extLst>
          </p:cNvPr>
          <p:cNvGrpSpPr/>
          <p:nvPr userDrawn="1"/>
        </p:nvGrpSpPr>
        <p:grpSpPr>
          <a:xfrm>
            <a:off x="1177763" y="4318175"/>
            <a:ext cx="6788475" cy="477054"/>
            <a:chOff x="128469" y="4318175"/>
            <a:chExt cx="6788475" cy="477054"/>
          </a:xfrm>
        </p:grpSpPr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CDDEC23B-3291-4EC7-809C-A81ABA62FD93}"/>
                </a:ext>
              </a:extLst>
            </p:cNvPr>
            <p:cNvSpPr txBox="1"/>
            <p:nvPr userDrawn="1"/>
          </p:nvSpPr>
          <p:spPr>
            <a:xfrm>
              <a:off x="128469" y="4318175"/>
              <a:ext cx="1565558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Barueri . +55 11 3303-3200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Tamboré, 267 - 21º andar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Torre Norte,  Tamboré, Barueri - SP - Brasil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06460-000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207CB4EA-D2C8-4940-B74A-8942571151AE}"/>
                </a:ext>
              </a:extLst>
            </p:cNvPr>
            <p:cNvSpPr txBox="1"/>
            <p:nvPr userDrawn="1"/>
          </p:nvSpPr>
          <p:spPr>
            <a:xfrm>
              <a:off x="1903861" y="4318175"/>
              <a:ext cx="1651207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São Paulo . +55 11 3303-3200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Av. Eng. Luiz Carlos Berrini, 105 - 16º andar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Sala 1607, Brooklin Novo, São Paulo - SP - Brasil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CEP: 04571-010</a:t>
              </a:r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D885C2B-3E66-495D-ACDB-6A736ED76F78}"/>
                </a:ext>
              </a:extLst>
            </p:cNvPr>
            <p:cNvSpPr txBox="1"/>
            <p:nvPr userDrawn="1"/>
          </p:nvSpPr>
          <p:spPr>
            <a:xfrm>
              <a:off x="3764902" y="4318175"/>
              <a:ext cx="1465245" cy="46166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Chile . +56 2 3203-9507</a:t>
              </a:r>
            </a:p>
            <a:p>
              <a:pPr defTabSz="685783"/>
              <a:endParaRPr lang="pt-BR" sz="3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Cerro El Plomo, 5420</a:t>
              </a: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1503, Las Condes, Santiago - Chile</a:t>
              </a:r>
            </a:p>
            <a:p>
              <a:pPr defTabSz="685783"/>
              <a:r>
                <a:rPr lang="es-ES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7560742</a:t>
              </a:r>
              <a:endParaRPr lang="pt-BR" sz="600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6FCCCC13-B1D0-4B43-942A-8E02A905CCBB}"/>
                </a:ext>
              </a:extLst>
            </p:cNvPr>
            <p:cNvSpPr txBox="1"/>
            <p:nvPr userDrawn="1"/>
          </p:nvSpPr>
          <p:spPr>
            <a:xfrm>
              <a:off x="5439981" y="4318175"/>
              <a:ext cx="1476963" cy="47705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685783"/>
              <a:r>
                <a:rPr lang="pt-BR" sz="900" b="1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Colômbia . +57 1 646-9642</a:t>
              </a:r>
            </a:p>
            <a:p>
              <a:pPr defTabSz="685783"/>
              <a:endParaRPr lang="pt-BR" sz="400" b="1" i="0" u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Carrera 19A #90-13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Oficina 304, Bogotá - Colômbia</a:t>
              </a:r>
            </a:p>
            <a:p>
              <a:pPr defTabSz="685783"/>
              <a:r>
                <a:rPr lang="pt-BR" sz="600" i="0" u="none" dirty="0">
                  <a:solidFill>
                    <a:schemeClr val="bg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Código Postal: 110221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916802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">
            <a:extLst>
              <a:ext uri="{FF2B5EF4-FFF2-40B4-BE49-F238E27FC236}">
                <a16:creationId xmlns:a16="http://schemas.microsoft.com/office/drawing/2014/main" id="{546C3EF9-E511-4A6A-B5C1-384E725B6752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4" name="Gráfico 13" descr="Chat">
            <a:extLst>
              <a:ext uri="{FF2B5EF4-FFF2-40B4-BE49-F238E27FC236}">
                <a16:creationId xmlns:a16="http://schemas.microsoft.com/office/drawing/2014/main" id="{15CD1429-E96E-4A27-914E-9F71E7D5D70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5536" y="-253010"/>
            <a:ext cx="3530046" cy="3530046"/>
          </a:xfrm>
          <a:prstGeom prst="rect">
            <a:avLst/>
          </a:prstGeom>
        </p:spPr>
      </p:pic>
      <p:sp>
        <p:nvSpPr>
          <p:cNvPr id="3" name="Retângulo 2">
            <a:extLst>
              <a:ext uri="{FF2B5EF4-FFF2-40B4-BE49-F238E27FC236}">
                <a16:creationId xmlns:a16="http://schemas.microsoft.com/office/drawing/2014/main" id="{BABF8357-531F-492B-8446-0DBF7EC1BB30}"/>
              </a:ext>
            </a:extLst>
          </p:cNvPr>
          <p:cNvSpPr/>
          <p:nvPr userDrawn="1"/>
        </p:nvSpPr>
        <p:spPr>
          <a:xfrm>
            <a:off x="8878956" y="1002261"/>
            <a:ext cx="530087" cy="3226905"/>
          </a:xfrm>
          <a:prstGeom prst="rect">
            <a:avLst/>
          </a:prstGeom>
          <a:solidFill>
            <a:srgbClr val="FFD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452DF1AC-F565-45F8-9A3A-80D099EEC7B0}"/>
              </a:ext>
            </a:extLst>
          </p:cNvPr>
          <p:cNvSpPr txBox="1"/>
          <p:nvPr userDrawn="1"/>
        </p:nvSpPr>
        <p:spPr>
          <a:xfrm>
            <a:off x="288722" y="1512013"/>
            <a:ext cx="209063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600" b="1" spc="-300" dirty="0">
                <a:solidFill>
                  <a:srgbClr val="FFD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Olá,</a:t>
            </a:r>
          </a:p>
        </p:txBody>
      </p:sp>
    </p:spTree>
    <p:extLst>
      <p:ext uri="{BB962C8B-B14F-4D97-AF65-F5344CB8AC3E}">
        <p14:creationId xmlns:p14="http://schemas.microsoft.com/office/powerpoint/2010/main" val="2058559106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/Í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A5796BB0-0D2A-48D7-9A44-C0A2DF5F9ECD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B56F1EBE-1ED9-42AE-A0A4-9FE9571008C1}"/>
              </a:ext>
            </a:extLst>
          </p:cNvPr>
          <p:cNvSpPr/>
          <p:nvPr userDrawn="1"/>
        </p:nvSpPr>
        <p:spPr>
          <a:xfrm>
            <a:off x="-265044" y="958297"/>
            <a:ext cx="530087" cy="3226905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n>
                <a:noFill/>
              </a:ln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59823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cap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256A2595-02C2-439F-9F96-0B7B833E9C36}"/>
              </a:ext>
            </a:extLst>
          </p:cNvPr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9802DDD0-8A64-4DB2-83DE-3ADF721A6EFA}"/>
              </a:ext>
            </a:extLst>
          </p:cNvPr>
          <p:cNvSpPr/>
          <p:nvPr userDrawn="1"/>
        </p:nvSpPr>
        <p:spPr>
          <a:xfrm rot="2700000">
            <a:off x="-1713682" y="465308"/>
            <a:ext cx="4219907" cy="4219907"/>
          </a:xfrm>
          <a:prstGeom prst="roundRect">
            <a:avLst/>
          </a:prstGeom>
          <a:solidFill>
            <a:srgbClr val="FAC918"/>
          </a:solidFill>
          <a:ln>
            <a:solidFill>
              <a:srgbClr val="FAC9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093547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m branco"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214901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95404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D67A1E4E-C780-4FEB-B01E-0E249695D7DF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709A828A-5FB3-4825-80C1-F613F00A77BB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7AD6F2C1-7B81-430E-A045-5735CDB1405F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chemeClr val="bg1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9CA05BBE-92FF-48E6-BA13-FD7F5B41760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E431A1E8-B220-4A7A-B0C7-10FCAEBECEB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17584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com 2 t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5" name="Espaço Reservado para Texto 6"/>
          <p:cNvSpPr>
            <a:spLocks noGrp="1"/>
          </p:cNvSpPr>
          <p:nvPr>
            <p:ph type="body" sz="quarter" idx="12"/>
          </p:nvPr>
        </p:nvSpPr>
        <p:spPr>
          <a:xfrm>
            <a:off x="377687" y="974725"/>
            <a:ext cx="4008720" cy="35683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4678627" y="974725"/>
            <a:ext cx="4246706" cy="356839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cxnSp>
        <p:nvCxnSpPr>
          <p:cNvPr id="4" name="Conector reto 3"/>
          <p:cNvCxnSpPr/>
          <p:nvPr userDrawn="1"/>
        </p:nvCxnSpPr>
        <p:spPr>
          <a:xfrm>
            <a:off x="4533498" y="962526"/>
            <a:ext cx="0" cy="3570973"/>
          </a:xfrm>
          <a:prstGeom prst="line">
            <a:avLst/>
          </a:prstGeom>
          <a:ln w="3175">
            <a:solidFill>
              <a:srgbClr val="FBB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Gráfico 9">
            <a:extLst>
              <a:ext uri="{FF2B5EF4-FFF2-40B4-BE49-F238E27FC236}">
                <a16:creationId xmlns:a16="http://schemas.microsoft.com/office/drawing/2014/main" id="{9DAED728-FC05-4160-BEA6-F41AF1586C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  <p:sp>
        <p:nvSpPr>
          <p:cNvPr id="12" name="Retângulo 11">
            <a:extLst>
              <a:ext uri="{FF2B5EF4-FFF2-40B4-BE49-F238E27FC236}">
                <a16:creationId xmlns:a16="http://schemas.microsoft.com/office/drawing/2014/main" id="{B96705B8-E947-49E7-ACB1-C3731CCB42A2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83611ED4-F8FA-4FDD-B6B3-3EEA90243649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DAB1C535-C7CD-41DE-BB1A-899A3435CBDA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rgbClr val="FAC918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B9EECC86-F769-4EE0-8350-A39809DB65E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485236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livre 1">
    <p:bg>
      <p:bgPr>
        <a:solidFill>
          <a:srgbClr val="24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xfrm>
            <a:off x="318052" y="974725"/>
            <a:ext cx="3598311" cy="38179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9" name="Espaço Reservado para Imagem 8"/>
          <p:cNvSpPr>
            <a:spLocks noGrp="1"/>
          </p:cNvSpPr>
          <p:nvPr>
            <p:ph type="pic" sz="quarter" idx="13"/>
          </p:nvPr>
        </p:nvSpPr>
        <p:spPr>
          <a:xfrm>
            <a:off x="4092575" y="974725"/>
            <a:ext cx="5051425" cy="151701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i="1"/>
            </a:lvl1pPr>
          </a:lstStyle>
          <a:p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782B3DB-276B-4AB5-B21C-6D9D28FD0653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F12F315A-628E-4253-BC01-638CC19AC22E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C88D45E8-1B2F-43BF-B7D5-63FE1C6A1F9A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Hard Tech </a:t>
            </a:r>
            <a:r>
              <a:rPr lang="pt-BR" sz="1000" b="0" i="1" dirty="0">
                <a:solidFill>
                  <a:schemeClr val="tx1">
                    <a:lumMod val="90000"/>
                    <a:lumOff val="10000"/>
                  </a:schemeClr>
                </a:solidFill>
              </a:rPr>
              <a:t>Strong Results</a:t>
            </a: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9A8D63E4-E5EF-4E2E-8D15-FBF376C0938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  <p:pic>
        <p:nvPicPr>
          <p:cNvPr id="11" name="Gráfico 10">
            <a:extLst>
              <a:ext uri="{FF2B5EF4-FFF2-40B4-BE49-F238E27FC236}">
                <a16:creationId xmlns:a16="http://schemas.microsoft.com/office/drawing/2014/main" id="{F7AA966B-6607-40CE-B3E1-31C9E938681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354549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liv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A425D8C5-E04D-4A4F-B7EC-53F66B631E7E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31BDF147-A359-4031-AEDC-A700550F3A41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chemeClr val="tx1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664797"/>
          </a:xfrm>
          <a:prstGeom prst="rect">
            <a:avLst/>
          </a:prstGeom>
          <a:ln>
            <a:noFill/>
          </a:ln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</a:t>
            </a:r>
            <a:br>
              <a:rPr lang="pt-BR" dirty="0"/>
            </a:br>
            <a:r>
              <a:rPr lang="pt-BR" dirty="0"/>
              <a:t>MESTRE EM DUAS LINHAS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265043" y="850178"/>
            <a:ext cx="8660290" cy="4985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spcBef>
                <a:spcPts val="0"/>
              </a:spcBef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</a:t>
            </a:r>
            <a:br>
              <a:rPr lang="pt-BR" dirty="0"/>
            </a:br>
            <a:r>
              <a:rPr lang="pt-BR" dirty="0"/>
              <a:t>mestre em duas linhas</a:t>
            </a:r>
          </a:p>
        </p:txBody>
      </p:sp>
      <p:sp>
        <p:nvSpPr>
          <p:cNvPr id="7" name="Espaço Reservado para Texto 6"/>
          <p:cNvSpPr>
            <a:spLocks noGrp="1"/>
          </p:cNvSpPr>
          <p:nvPr>
            <p:ph type="body" sz="quarter" idx="12"/>
          </p:nvPr>
        </p:nvSpPr>
        <p:spPr>
          <a:xfrm>
            <a:off x="390939" y="1527187"/>
            <a:ext cx="3525424" cy="3298544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9" name="Espaço Reservado para Imagem 8"/>
          <p:cNvSpPr>
            <a:spLocks noGrp="1"/>
          </p:cNvSpPr>
          <p:nvPr>
            <p:ph type="pic" sz="quarter" idx="13"/>
          </p:nvPr>
        </p:nvSpPr>
        <p:spPr>
          <a:xfrm>
            <a:off x="4092575" y="1527187"/>
            <a:ext cx="5051425" cy="131064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 i="1"/>
            </a:lvl1pPr>
          </a:lstStyle>
          <a:p>
            <a:endParaRPr lang="pt-BR" dirty="0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id="{167695F1-7696-456C-9904-292923A717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8171597D-1131-493F-81E8-5C45D7A1972B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rgbClr val="FAC918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A43FCADD-CD72-4DA8-A8A4-F990E9C4568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492306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/>
          <p:cNvSpPr>
            <a:spLocks noGrp="1"/>
          </p:cNvSpPr>
          <p:nvPr>
            <p:ph type="title" hasCustomPrompt="1"/>
          </p:nvPr>
        </p:nvSpPr>
        <p:spPr>
          <a:xfrm>
            <a:off x="140047" y="142015"/>
            <a:ext cx="8785286" cy="3323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0047" y="522518"/>
            <a:ext cx="8785286" cy="2492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 algn="l">
              <a:buNone/>
              <a:defRPr sz="1800" i="0" baseline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/>
            </a:lvl2pPr>
            <a:lvl3pPr marL="685800" indent="0">
              <a:buNone/>
              <a:defRPr/>
            </a:lvl3pPr>
            <a:lvl4pPr marL="1028700" indent="0">
              <a:buNone/>
              <a:defRPr/>
            </a:lvl4pPr>
            <a:lvl5pPr marL="1371600" indent="0">
              <a:buNone/>
              <a:defRPr/>
            </a:lvl5pPr>
          </a:lstStyle>
          <a:p>
            <a:pPr lvl="0"/>
            <a:r>
              <a:rPr lang="pt-BR" dirty="0"/>
              <a:t>Clique para editar o subtítulo mestre</a:t>
            </a:r>
          </a:p>
        </p:txBody>
      </p:sp>
      <p:sp>
        <p:nvSpPr>
          <p:cNvPr id="10" name="Espaço Reservado para Texto 6"/>
          <p:cNvSpPr>
            <a:spLocks noGrp="1"/>
          </p:cNvSpPr>
          <p:nvPr>
            <p:ph type="body" sz="quarter" idx="13"/>
          </p:nvPr>
        </p:nvSpPr>
        <p:spPr>
          <a:xfrm>
            <a:off x="4983480" y="959485"/>
            <a:ext cx="3941853" cy="3475038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600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i="1"/>
            </a:lvl2pPr>
            <a:lvl3pPr marL="685800" indent="0">
              <a:buNone/>
              <a:defRPr i="1"/>
            </a:lvl3pPr>
            <a:lvl4pPr marL="1028700" indent="0">
              <a:buNone/>
              <a:defRPr i="1"/>
            </a:lvl4pPr>
            <a:lvl5pPr marL="1371600" indent="0">
              <a:buNone/>
              <a:defRPr i="1"/>
            </a:lvl5pPr>
          </a:lstStyle>
          <a:p>
            <a:pPr lvl="0"/>
            <a:r>
              <a:rPr lang="pt-BR" dirty="0"/>
              <a:t>Clique para editar o texto mestre</a:t>
            </a:r>
          </a:p>
        </p:txBody>
      </p:sp>
      <p:sp>
        <p:nvSpPr>
          <p:cNvPr id="5" name="Espaço Reservado para Gráfico 4"/>
          <p:cNvSpPr>
            <a:spLocks noGrp="1"/>
          </p:cNvSpPr>
          <p:nvPr>
            <p:ph type="chart" sz="quarter" idx="14"/>
          </p:nvPr>
        </p:nvSpPr>
        <p:spPr>
          <a:xfrm>
            <a:off x="338829" y="958850"/>
            <a:ext cx="4500533" cy="3475038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i="1"/>
            </a:lvl1pPr>
          </a:lstStyle>
          <a:p>
            <a:endParaRPr lang="pt-BR" dirty="0"/>
          </a:p>
        </p:txBody>
      </p:sp>
      <p:pic>
        <p:nvPicPr>
          <p:cNvPr id="8" name="Gráfico 7">
            <a:extLst>
              <a:ext uri="{FF2B5EF4-FFF2-40B4-BE49-F238E27FC236}">
                <a16:creationId xmlns:a16="http://schemas.microsoft.com/office/drawing/2014/main" id="{1D9465FC-0EC0-4C96-A0B7-53C1A71701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120" y="18702"/>
            <a:ext cx="492533" cy="857503"/>
          </a:xfrm>
          <a:prstGeom prst="rect">
            <a:avLst/>
          </a:prstGeom>
        </p:spPr>
      </p:pic>
      <p:sp>
        <p:nvSpPr>
          <p:cNvPr id="9" name="Retângulo 8">
            <a:extLst>
              <a:ext uri="{FF2B5EF4-FFF2-40B4-BE49-F238E27FC236}">
                <a16:creationId xmlns:a16="http://schemas.microsoft.com/office/drawing/2014/main" id="{9BC28092-4612-4DF8-8B45-42978394E1A4}"/>
              </a:ext>
            </a:extLst>
          </p:cNvPr>
          <p:cNvSpPr/>
          <p:nvPr userDrawn="1"/>
        </p:nvSpPr>
        <p:spPr>
          <a:xfrm>
            <a:off x="0" y="4877855"/>
            <a:ext cx="9144000" cy="240196"/>
          </a:xfrm>
          <a:prstGeom prst="rect">
            <a:avLst/>
          </a:prstGeom>
          <a:solidFill>
            <a:srgbClr val="FAC9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D277C97C-983A-49AA-8D58-4B2827EDDB92}"/>
              </a:ext>
            </a:extLst>
          </p:cNvPr>
          <p:cNvSpPr/>
          <p:nvPr userDrawn="1"/>
        </p:nvSpPr>
        <p:spPr>
          <a:xfrm>
            <a:off x="0" y="4909930"/>
            <a:ext cx="9144000" cy="240196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55282C3-CC4F-46B2-9D4A-A74A165B129F}"/>
              </a:ext>
            </a:extLst>
          </p:cNvPr>
          <p:cNvSpPr txBox="1"/>
          <p:nvPr userDrawn="1"/>
        </p:nvSpPr>
        <p:spPr>
          <a:xfrm>
            <a:off x="7328451" y="4888516"/>
            <a:ext cx="167683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000" b="1" i="1" dirty="0">
                <a:solidFill>
                  <a:srgbClr val="FAC918"/>
                </a:solidFill>
              </a:rPr>
              <a:t>Hard Tech </a:t>
            </a:r>
            <a:r>
              <a:rPr lang="pt-BR" sz="1000" b="0" i="1" dirty="0">
                <a:solidFill>
                  <a:schemeClr val="bg1"/>
                </a:solidFill>
              </a:rPr>
              <a:t>Strong Results</a:t>
            </a:r>
          </a:p>
        </p:txBody>
      </p:sp>
      <p:pic>
        <p:nvPicPr>
          <p:cNvPr id="15" name="Gráfico 14">
            <a:extLst>
              <a:ext uri="{FF2B5EF4-FFF2-40B4-BE49-F238E27FC236}">
                <a16:creationId xmlns:a16="http://schemas.microsoft.com/office/drawing/2014/main" id="{4DD9F891-B52B-4ACE-A1F9-F7E4DD0DC6E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8783" y="4932914"/>
            <a:ext cx="476250" cy="18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62718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0861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  <p:sldLayoutId id="2147483676" r:id="rId4"/>
    <p:sldLayoutId id="2147483675" r:id="rId5"/>
    <p:sldLayoutId id="2147483678" r:id="rId6"/>
    <p:sldLayoutId id="2147483674" r:id="rId7"/>
    <p:sldLayoutId id="2147483667" r:id="rId8"/>
    <p:sldLayoutId id="2147483673" r:id="rId9"/>
    <p:sldLayoutId id="2147483669" r:id="rId10"/>
    <p:sldLayoutId id="2147483670" r:id="rId11"/>
  </p:sldLayoutIdLst>
  <p:transition>
    <p:fad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://www.inmetrics.com.br/" TargetMode="External"/><Relationship Id="rId3" Type="http://schemas.openxmlformats.org/officeDocument/2006/relationships/image" Target="../media/image17.png"/><Relationship Id="rId7" Type="http://schemas.openxmlformats.org/officeDocument/2006/relationships/hyperlink" Target="mailto:augustbn@inmetrics.com.br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887181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DD65B2A9-FA68-48F8-A4F7-5119E37CD3E8}"/>
              </a:ext>
            </a:extLst>
          </p:cNvPr>
          <p:cNvSpPr/>
          <p:nvPr/>
        </p:nvSpPr>
        <p:spPr>
          <a:xfrm>
            <a:off x="277402" y="1366463"/>
            <a:ext cx="2250041" cy="1828800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BE835BF-85AE-48F3-AE85-018F11EDA08E}"/>
              </a:ext>
            </a:extLst>
          </p:cNvPr>
          <p:cNvSpPr txBox="1"/>
          <p:nvPr/>
        </p:nvSpPr>
        <p:spPr>
          <a:xfrm>
            <a:off x="437629" y="1921982"/>
            <a:ext cx="75748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200" b="1" spc="-3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Evidências Execução Todas as features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D8A594A-1E38-222E-4CB8-B1A07145ACF8}"/>
              </a:ext>
            </a:extLst>
          </p:cNvPr>
          <p:cNvSpPr txBox="1"/>
          <p:nvPr/>
        </p:nvSpPr>
        <p:spPr>
          <a:xfrm>
            <a:off x="8012430" y="4785825"/>
            <a:ext cx="1120140" cy="2971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Versão - 1.0</a:t>
            </a:r>
          </a:p>
        </p:txBody>
      </p:sp>
    </p:spTree>
    <p:extLst>
      <p:ext uri="{BB962C8B-B14F-4D97-AF65-F5344CB8AC3E}">
        <p14:creationId xmlns:p14="http://schemas.microsoft.com/office/powerpoint/2010/main" val="98099445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A04C6B41-E539-4BEB-8D4C-8802498E7F7C}"/>
              </a:ext>
            </a:extLst>
          </p:cNvPr>
          <p:cNvSpPr txBox="1"/>
          <p:nvPr/>
        </p:nvSpPr>
        <p:spPr>
          <a:xfrm>
            <a:off x="820615" y="1324708"/>
            <a:ext cx="485335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Aluno: August Baumgartner</a:t>
            </a:r>
          </a:p>
          <a:p>
            <a:r>
              <a:rPr lang="pt-BR" dirty="0"/>
              <a:t>Data: 04/01/2023</a:t>
            </a:r>
          </a:p>
        </p:txBody>
      </p:sp>
    </p:spTree>
    <p:extLst>
      <p:ext uri="{BB962C8B-B14F-4D97-AF65-F5344CB8AC3E}">
        <p14:creationId xmlns:p14="http://schemas.microsoft.com/office/powerpoint/2010/main" val="124525703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19CB7D9-1ABC-D3EA-5384-0675BE4BB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77" y="234460"/>
            <a:ext cx="8451699" cy="4504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39378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2B92A51-B0C6-3083-4923-6C56819D56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38" y="215377"/>
            <a:ext cx="8487508" cy="452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68302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ector reto 1">
            <a:extLst>
              <a:ext uri="{FF2B5EF4-FFF2-40B4-BE49-F238E27FC236}">
                <a16:creationId xmlns:a16="http://schemas.microsoft.com/office/drawing/2014/main" id="{EACA5CA3-0014-479F-AD8D-C30A831CA536}"/>
              </a:ext>
            </a:extLst>
          </p:cNvPr>
          <p:cNvCxnSpPr>
            <a:cxnSpLocks/>
          </p:cNvCxnSpPr>
          <p:nvPr/>
        </p:nvCxnSpPr>
        <p:spPr>
          <a:xfrm>
            <a:off x="4526076" y="1066741"/>
            <a:ext cx="0" cy="2531836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Imagem 9">
            <a:extLst>
              <a:ext uri="{FF2B5EF4-FFF2-40B4-BE49-F238E27FC236}">
                <a16:creationId xmlns:a16="http://schemas.microsoft.com/office/drawing/2014/main" id="{506C43E9-8B88-44B9-9479-0632F02A6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819" y="1783036"/>
            <a:ext cx="3330758" cy="112645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2F98F56C-9769-BD7D-847D-F223638468B6}"/>
              </a:ext>
            </a:extLst>
          </p:cNvPr>
          <p:cNvSpPr txBox="1"/>
          <p:nvPr/>
        </p:nvSpPr>
        <p:spPr>
          <a:xfrm>
            <a:off x="4860577" y="1669067"/>
            <a:ext cx="3901646" cy="70788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pt-B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August Baumgartner</a:t>
            </a:r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pt-BR" sz="1100" dirty="0">
              <a:solidFill>
                <a:schemeClr val="bg1"/>
              </a:solidFill>
            </a:endParaRPr>
          </a:p>
          <a:p>
            <a:endParaRPr lang="en-US" sz="1100" u="sng" dirty="0">
              <a:solidFill>
                <a:schemeClr val="bg1"/>
              </a:solidFill>
            </a:endParaRPr>
          </a:p>
        </p:txBody>
      </p:sp>
      <p:pic>
        <p:nvPicPr>
          <p:cNvPr id="5" name="Gráfico 4" descr="Email">
            <a:extLst>
              <a:ext uri="{FF2B5EF4-FFF2-40B4-BE49-F238E27FC236}">
                <a16:creationId xmlns:a16="http://schemas.microsoft.com/office/drawing/2014/main" id="{D2F06B85-4FDC-32D1-63AB-0DB40D59D3A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08501" y="2443244"/>
            <a:ext cx="241212" cy="241212"/>
          </a:xfrm>
          <a:prstGeom prst="rect">
            <a:avLst/>
          </a:prstGeom>
        </p:spPr>
      </p:pic>
      <p:pic>
        <p:nvPicPr>
          <p:cNvPr id="8" name="Gráfico 7" descr="Mundo">
            <a:extLst>
              <a:ext uri="{FF2B5EF4-FFF2-40B4-BE49-F238E27FC236}">
                <a16:creationId xmlns:a16="http://schemas.microsoft.com/office/drawing/2014/main" id="{E65BAF69-BB6C-FE41-BA03-4E5ED8E778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6505" y="2868850"/>
            <a:ext cx="241212" cy="24121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64E15A4D-A64D-DEA8-9849-B4B407EFD227}"/>
              </a:ext>
            </a:extLst>
          </p:cNvPr>
          <p:cNvSpPr txBox="1"/>
          <p:nvPr/>
        </p:nvSpPr>
        <p:spPr>
          <a:xfrm>
            <a:off x="5197637" y="2415827"/>
            <a:ext cx="4288221" cy="912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33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augustbn@inmetrics.com.br</a:t>
            </a:r>
            <a:r>
              <a:rPr lang="en-US" sz="1333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1333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333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www.inmetrics.com.br</a:t>
            </a:r>
            <a:r>
              <a:rPr lang="en-US" sz="1333" b="1" u="sng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pt-BR" sz="1333" b="1" dirty="0"/>
          </a:p>
        </p:txBody>
      </p:sp>
    </p:spTree>
    <p:extLst>
      <p:ext uri="{BB962C8B-B14F-4D97-AF65-F5344CB8AC3E}">
        <p14:creationId xmlns:p14="http://schemas.microsoft.com/office/powerpoint/2010/main" val="2190844030"/>
      </p:ext>
    </p:extLst>
  </p:cSld>
  <p:clrMapOvr>
    <a:masterClrMapping/>
  </p:clrMapOvr>
  <p:transition spd="slow">
    <p:fade thruBlk="1"/>
  </p:transition>
</p:sld>
</file>

<file path=ppt/theme/theme1.xml><?xml version="1.0" encoding="utf-8"?>
<a:theme xmlns:a="http://schemas.openxmlformats.org/drawingml/2006/main" name="Tema do Office">
  <a:themeElements>
    <a:clrScheme name="Inmetrics">
      <a:dk1>
        <a:srgbClr val="0C0C0C"/>
      </a:dk1>
      <a:lt1>
        <a:srgbClr val="FFFFFF"/>
      </a:lt1>
      <a:dk2>
        <a:srgbClr val="595959"/>
      </a:dk2>
      <a:lt2>
        <a:srgbClr val="FFFFFF"/>
      </a:lt2>
      <a:accent1>
        <a:srgbClr val="FFD300"/>
      </a:accent1>
      <a:accent2>
        <a:srgbClr val="FBBD00"/>
      </a:accent2>
      <a:accent3>
        <a:srgbClr val="484848"/>
      </a:accent3>
      <a:accent4>
        <a:srgbClr val="858585"/>
      </a:accent4>
      <a:accent5>
        <a:srgbClr val="C2C2C2"/>
      </a:accent5>
      <a:accent6>
        <a:srgbClr val="E6E6E6"/>
      </a:accent6>
      <a:hlink>
        <a:srgbClr val="FBBD00"/>
      </a:hlink>
      <a:folHlink>
        <a:srgbClr val="242424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CAFFF3D9FAE1548BBB2997BBDA2558D" ma:contentTypeVersion="13" ma:contentTypeDescription="Crie um novo documento." ma:contentTypeScope="" ma:versionID="241b3220e961965ad778d5ffe0d45c7b">
  <xsd:schema xmlns:xsd="http://www.w3.org/2001/XMLSchema" xmlns:xs="http://www.w3.org/2001/XMLSchema" xmlns:p="http://schemas.microsoft.com/office/2006/metadata/properties" xmlns:ns2="e4b36eca-91f5-4f23-9b42-4916e31c5a2b" xmlns:ns3="87964a91-b32e-490d-8e48-f9696f6aed8d" targetNamespace="http://schemas.microsoft.com/office/2006/metadata/properties" ma:root="true" ma:fieldsID="76d16bf961894de0ad11889824209bdb" ns2:_="" ns3:_="">
    <xsd:import namespace="e4b36eca-91f5-4f23-9b42-4916e31c5a2b"/>
    <xsd:import namespace="87964a91-b32e-490d-8e48-f9696f6aed8d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b36eca-91f5-4f23-9b42-4916e31c5a2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964a91-b32e-490d-8e48-f9696f6aed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4264D2-8888-4BD5-A374-5B206983EC7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b36eca-91f5-4f23-9b42-4916e31c5a2b"/>
    <ds:schemaRef ds:uri="87964a91-b32e-490d-8e48-f9696f6aed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75F1917-3AC5-441B-BEAD-AA1C5F289112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e4b36eca-91f5-4f23-9b42-4916e31c5a2b"/>
    <ds:schemaRef ds:uri="http://schemas.microsoft.com/office/2006/documentManagement/types"/>
    <ds:schemaRef ds:uri="http://schemas.openxmlformats.org/package/2006/metadata/core-properties"/>
    <ds:schemaRef ds:uri="87964a91-b32e-490d-8e48-f9696f6aed8d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70EC5F2-088E-41B9-A12F-2C72B56359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13397</TotalTime>
  <Words>31</Words>
  <Application>Microsoft Office PowerPoint</Application>
  <PresentationFormat>Apresentação no Ecrã (16:9)</PresentationFormat>
  <Paragraphs>8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9" baseType="lpstr">
      <vt:lpstr>Arial</vt:lpstr>
      <vt:lpstr>Calibri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Leandro Matsumoto</dc:creator>
  <cp:lastModifiedBy>August Baumgartner Neto</cp:lastModifiedBy>
  <cp:revision>216</cp:revision>
  <dcterms:created xsi:type="dcterms:W3CDTF">2015-12-09T16:16:50Z</dcterms:created>
  <dcterms:modified xsi:type="dcterms:W3CDTF">2023-01-05T00:43:08Z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0x0101003CAFFF3D9FAE1548BBB2997BBDA2558D</vt:lpwstr>
  </property>
  <property fmtid="{D5CDD505-2E9C-101B-9397-08002B2CF9AE}" pid="3" name="MSIP_Label_0c2abd79-57a9-4473-8700-c843f76a1e37_Enabled">
    <vt:lpwstr>true</vt:lpwstr>
  </property>
  <property fmtid="{D5CDD505-2E9C-101B-9397-08002B2CF9AE}" pid="4" name="MSIP_Label_0c2abd79-57a9-4473-8700-c843f76a1e37_SetDate">
    <vt:lpwstr>2021-08-10T00:30:01Z</vt:lpwstr>
  </property>
  <property fmtid="{D5CDD505-2E9C-101B-9397-08002B2CF9AE}" pid="5" name="MSIP_Label_0c2abd79-57a9-4473-8700-c843f76a1e37_Method">
    <vt:lpwstr>Privileged</vt:lpwstr>
  </property>
  <property fmtid="{D5CDD505-2E9C-101B-9397-08002B2CF9AE}" pid="6" name="MSIP_Label_0c2abd79-57a9-4473-8700-c843f76a1e37_Name">
    <vt:lpwstr>Internal</vt:lpwstr>
  </property>
  <property fmtid="{D5CDD505-2E9C-101B-9397-08002B2CF9AE}" pid="7" name="MSIP_Label_0c2abd79-57a9-4473-8700-c843f76a1e37_SiteId">
    <vt:lpwstr>35595a02-4d6d-44ac-99e1-f9ab4cd872db</vt:lpwstr>
  </property>
  <property fmtid="{D5CDD505-2E9C-101B-9397-08002B2CF9AE}" pid="8" name="MSIP_Label_0c2abd79-57a9-4473-8700-c843f76a1e37_ActionId">
    <vt:lpwstr>40df3132-383d-4161-9d54-ddcb669f3dd4</vt:lpwstr>
  </property>
  <property fmtid="{D5CDD505-2E9C-101B-9397-08002B2CF9AE}" pid="9" name="MSIP_Label_0c2abd79-57a9-4473-8700-c843f76a1e37_ContentBits">
    <vt:lpwstr>0</vt:lpwstr>
  </property>
</Properties>
</file>