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26/12/2022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API ApagarUsuario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26/12/2022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25A3B28-D5E9-425C-8B15-F86C6F66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" y="450861"/>
            <a:ext cx="7959159" cy="42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215</cp:revision>
  <dcterms:created xsi:type="dcterms:W3CDTF">2015-12-09T16:16:50Z</dcterms:created>
  <dcterms:modified xsi:type="dcterms:W3CDTF">2022-12-27T01:27:14Z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