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346" r:id="rId5"/>
    <p:sldId id="257" r:id="rId6"/>
    <p:sldId id="274" r:id="rId7"/>
    <p:sldId id="347" r:id="rId8"/>
    <p:sldId id="268" r:id="rId9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27/12/2022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16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Execução API CriarUsuario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27/12/2022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FD7CE34-A478-44E7-875A-493397F1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63" y="419260"/>
            <a:ext cx="8077751" cy="43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13396</TotalTime>
  <Words>30</Words>
  <Application>Microsoft Office PowerPoint</Application>
  <PresentationFormat>Apresentação no Ecrã (16:9)</PresentationFormat>
  <Paragraphs>8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216</cp:revision>
  <dcterms:created xsi:type="dcterms:W3CDTF">2015-12-09T16:16:50Z</dcterms:created>
  <dcterms:modified xsi:type="dcterms:W3CDTF">2022-12-28T01:44:56Z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