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27/12/2022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API EditarUsuario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27/12/2022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87EF3F8-53F2-4464-2886-A0211245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0" y="384090"/>
            <a:ext cx="8209733" cy="43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216</cp:revision>
  <dcterms:created xsi:type="dcterms:W3CDTF">2015-12-09T16:16:50Z</dcterms:created>
  <dcterms:modified xsi:type="dcterms:W3CDTF">2022-12-28T01:43:34Z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