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6" r:id="rId5"/>
    <p:sldId id="257" r:id="rId6"/>
    <p:sldId id="274" r:id="rId7"/>
    <p:sldId id="347" r:id="rId8"/>
    <p:sldId id="268" r:id="rId9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26/12/2022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API ListarUsuarios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26/12/2022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7CD143-9AE6-4425-BDD0-3F76BD62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3" y="234461"/>
            <a:ext cx="8138075" cy="43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13396</TotalTime>
  <Words>30</Words>
  <Application>Microsoft Office PowerPoint</Application>
  <PresentationFormat>Apresentação no Ecrã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214</cp:revision>
  <dcterms:created xsi:type="dcterms:W3CDTF">2015-12-09T16:16:50Z</dcterms:created>
  <dcterms:modified xsi:type="dcterms:W3CDTF">2022-12-26T23:11:48Z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