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27/12/2022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API Todas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27/12/2022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1CF030E-CD89-0E43-D6D6-3E4A2FB7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2" y="197613"/>
            <a:ext cx="8452338" cy="45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13396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217</cp:revision>
  <dcterms:created xsi:type="dcterms:W3CDTF">2015-12-09T16:16:50Z</dcterms:created>
  <dcterms:modified xsi:type="dcterms:W3CDTF">2022-12-28T01:46:40Z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