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46" r:id="rId5"/>
    <p:sldId id="257" r:id="rId6"/>
    <p:sldId id="274" r:id="rId7"/>
    <p:sldId id="347" r:id="rId8"/>
    <p:sldId id="348" r:id="rId9"/>
    <p:sldId id="349" r:id="rId10"/>
    <p:sldId id="350" r:id="rId11"/>
    <p:sldId id="268" r:id="rId12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24/12/2022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24/12/2022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9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Servidor Gitlab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24/12/2022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DC3EE2A-6F24-7E78-8711-8F72371CF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0" y="811983"/>
            <a:ext cx="7322226" cy="39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3FD79-1787-4DBC-13F8-C23E4C30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1BF6B-F719-2EED-4CA0-60D912FAB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06C0EA-85FC-6082-B658-1088CF9B5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7" y="214901"/>
            <a:ext cx="8464062" cy="451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6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F8953-17A5-C7ED-D6E5-86077D58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99AD15-D337-9C1B-645D-D89733A2B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DB6EE9-2EA2-F25A-1630-6020B74A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7" y="272585"/>
            <a:ext cx="8628185" cy="459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36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E87A3-9E54-6873-0BFB-B63B3B6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8EAFAB-B585-4CE4-1110-62AA8F9F4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24219-DFBD-15C8-B658-23A3914BE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" y="209772"/>
            <a:ext cx="8647106" cy="46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22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29</Words>
  <Application>Microsoft Office PowerPoint</Application>
  <PresentationFormat>Apresentação no Ecrã 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213</cp:revision>
  <dcterms:created xsi:type="dcterms:W3CDTF">2015-12-09T16:16:50Z</dcterms:created>
  <dcterms:modified xsi:type="dcterms:W3CDTF">2022-12-25T00:43:39Z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