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40AD-C2E2-E94D-2674-06D323642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2DB12-3B03-93ED-40CB-B956E0DE3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A618-53F3-CD13-811A-2398544C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BC7C-83D5-2B96-F54D-42427E80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8030-B354-0394-7233-329037CE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7058-2270-61D1-7AD9-7B7D7A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BB283-8CFA-6A61-378D-4BD65212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876F-6A9D-65EC-525B-8C91586D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28DF-3E18-857B-7F53-87765BF1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8962-B272-FF31-11F9-61322924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B5746-8F73-3F83-EE44-8CC35E55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91A4-C968-89D4-CE60-3AFAA1C5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02CF-F9D9-BFA9-0496-8E0EEE9D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6B6F-D905-1C97-7DB8-DE91C06A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0CB6-1515-F770-9014-974306EA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0313-CD71-FBD1-26F5-AC2A7FBE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4299-F891-F2CB-72B9-46E833E2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934A-5ECA-76D0-0318-DEADC179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EF94-2A8F-11C3-1019-E60BAFA7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DA72-DC24-4116-6639-FAF7B79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48E-1E5E-D3E0-CE8E-FBD08534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FB46-C413-8FEB-BEA7-3F45AA3D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8518-9E28-22E6-6617-9BAB81A8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1ADD-5965-0A1C-7DAB-594BB724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CED0-66F8-4B7C-FC65-36549C51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6E47-4CF0-FB82-736B-D80F9164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068C-622D-F161-09E6-2312A819A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C1BA-1A51-28F2-D6FA-C7750C1E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DA4D3-E0C7-A311-D96A-6603CB49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1DE6-5D67-C02A-7619-7AE4CB75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EA289-072E-DD48-02F3-B5DD37A7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5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16DA-AE91-0293-FAE2-F9E05E2E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84A8-6988-F338-99CC-C71D58B8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1DC9B-5992-6639-6EF0-F1458887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9E4A5-D4AF-7838-0744-76B86804F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B5AD6-B252-78E4-DB1A-B56BB51C3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A408D-78F2-09B9-48C2-149D1606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4C6DF-74B3-277F-9EAC-4BAE3BBA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B4D9B-1358-FE64-3990-0842FA2A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D0DA-25D1-4FA6-6A2F-E596D917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7F87-26C4-4813-E223-8DCF4CA9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14F1A-9610-0321-8338-7AA53050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8BB7D-6E72-2007-A0E4-D37105C0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979C2-B3E5-2C6F-FD10-6224FA6C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9FBEC-81DF-21F5-D966-20249D7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892E4-7680-2A35-CF98-E81410B6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1C1D-C00C-A516-53CE-F7C98FE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32D7-A1F1-0161-A542-D14C5770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79E73-B633-52DD-E7B5-3EEFF1A3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86663-4CF9-7C05-CF53-3872D804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C0883-90C3-4E46-E6D2-41865ABF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6F6F-5A7A-6692-4F62-A68E9C14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479D-08EC-46CF-5578-EF227195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EE1E9-477F-CA00-0484-8634E84DA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38A9-7021-5807-D03B-2DBB9558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7E07-0F90-40FB-F76A-0DC5F9C2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9686-67C9-4662-CE89-4D79613F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6F58-9ECB-F919-EDE7-7A69C356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DC846-4847-42CB-FF47-E4C57889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AD33-E473-9497-DFD3-126FFF5C9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B56C-B86F-AA0C-2F6E-4E936A85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5040-883E-411B-ABD1-3ED0E6773F9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3B80-1325-3BC2-B1CB-E15B8BA0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0F73-8299-DB50-06D9-366B707A2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17BF-2929-42D7-A3F6-ABAFA93AC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Ratio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Tropical (n: 38)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ciclones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Velocidad</a:t>
            </a:r>
            <a:r>
              <a:rPr lang="en-US" dirty="0"/>
              <a:t> del </a:t>
            </a:r>
            <a:r>
              <a:rPr lang="en-US" dirty="0" err="1"/>
              <a:t>Viento</a:t>
            </a:r>
            <a:r>
              <a:rPr lang="en-US" dirty="0"/>
              <a:t>: </a:t>
            </a:r>
          </a:p>
          <a:p>
            <a:r>
              <a:rPr lang="en-US" dirty="0"/>
              <a:t>0 – 100 kph, 100 – 225 kph, + 225 kph</a:t>
            </a:r>
          </a:p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mayoría de los ciclones están por encima de 225 kph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75% del PIB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12%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298% del PIB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373675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7A353D-646B-D65E-0FCE-2A08DB52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Distribucion</a:t>
            </a:r>
            <a:r>
              <a:rPr lang="en-US" dirty="0"/>
              <a:t> de las </a:t>
            </a:r>
            <a:r>
              <a:rPr lang="en-US" dirty="0" err="1"/>
              <a:t>perdidas</a:t>
            </a:r>
            <a:r>
              <a:rPr lang="en-US" dirty="0"/>
              <a:t> Ratio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(n: 6)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43CCB92-B187-1981-379D-215218A277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64EE169-9FD9-A31B-F991-E70E021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terremotos</a:t>
            </a:r>
            <a:r>
              <a:rPr lang="en-US" dirty="0"/>
              <a:t> se </a:t>
            </a:r>
            <a:r>
              <a:rPr lang="en-US" dirty="0" err="1"/>
              <a:t>segragon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Magnitud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escala</a:t>
            </a:r>
            <a:r>
              <a:rPr lang="en-US" dirty="0"/>
              <a:t> Richter: </a:t>
            </a:r>
          </a:p>
          <a:p>
            <a:r>
              <a:rPr lang="en-US" dirty="0"/>
              <a:t>0 – 5, 6 – 7, + 8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44% del PIB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1.2%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158% del PIB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81EE0-F52A-A18B-A72A-14B840B5DDF4}"/>
              </a:ext>
            </a:extLst>
          </p:cNvPr>
          <p:cNvSpPr txBox="1"/>
          <p:nvPr/>
        </p:nvSpPr>
        <p:spPr>
          <a:xfrm>
            <a:off x="699715" y="6217919"/>
            <a:ext cx="5804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EM-DAT (The International Disaster Database)</a:t>
            </a:r>
          </a:p>
        </p:txBody>
      </p:sp>
    </p:spTree>
    <p:extLst>
      <p:ext uri="{BB962C8B-B14F-4D97-AF65-F5344CB8AC3E}">
        <p14:creationId xmlns:p14="http://schemas.microsoft.com/office/powerpoint/2010/main" val="99373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F2A60F-7D60-58D2-EA20-A5B61D49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</a:t>
            </a:r>
            <a:r>
              <a:rPr lang="en-US" dirty="0" err="1"/>
              <a:t>Terremotos</a:t>
            </a:r>
            <a:r>
              <a:rPr lang="en-US" dirty="0"/>
              <a:t> - </a:t>
            </a:r>
            <a:r>
              <a:rPr lang="en-US" dirty="0" err="1"/>
              <a:t>Perdidas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775F64-473D-28CB-1BE2-6AA22745E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terremoto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3,080 MM USD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533 MM USD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9,941 MM USD (Haiti, 2010)</a:t>
            </a:r>
          </a:p>
          <a:p>
            <a:endParaRPr lang="en-US" dirty="0"/>
          </a:p>
        </p:txBody>
      </p:sp>
      <p:pic>
        <p:nvPicPr>
          <p:cNvPr id="12" name="Content Placeholder 7" descr="Chart, bubble chart&#10;&#10;Description automatically generated">
            <a:extLst>
              <a:ext uri="{FF2B5EF4-FFF2-40B4-BE49-F238E27FC236}">
                <a16:creationId xmlns:a16="http://schemas.microsoft.com/office/drawing/2014/main" id="{00192B57-F96E-9EB7-2F98-7C1ADFEDA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05963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F2A60F-7D60-58D2-EA20-A5B61D49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</a:t>
            </a:r>
            <a:r>
              <a:rPr lang="en-US" dirty="0" err="1"/>
              <a:t>Ciclones</a:t>
            </a:r>
            <a:r>
              <a:rPr lang="en-US" dirty="0"/>
              <a:t> </a:t>
            </a:r>
            <a:r>
              <a:rPr lang="en-US" dirty="0" err="1"/>
              <a:t>Tropicales</a:t>
            </a:r>
            <a:r>
              <a:rPr lang="en-US" dirty="0"/>
              <a:t> - </a:t>
            </a:r>
            <a:r>
              <a:rPr lang="en-US" dirty="0" err="1"/>
              <a:t>Perdidas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775F64-473D-28CB-1BE2-6AA22745E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promedio,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ciclon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cuesta 10,459 MM USD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un 1,641 MM USD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mayor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cantidad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75,171 MM USD (Huracan Maria, PR)</a:t>
            </a:r>
          </a:p>
          <a:p>
            <a:endParaRPr lang="en-US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00192B57-F96E-9EB7-2F98-7C1ADFEDA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205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Distribucion de las perdidas Ratio Ciclon Tropical (n: 38)</vt:lpstr>
      <vt:lpstr>Distribucion de las perdidas Ratio Terremoto (n: 6)</vt:lpstr>
      <vt:lpstr>Top 10 Terremotos - Perdidas</vt:lpstr>
      <vt:lpstr>Top 10 Ciclones Tropicales - Perdidas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 de las perdidas Ratio Ciclon Tropical (n: 38)</dc:title>
  <dc:creator>roberto despradel</dc:creator>
  <cp:lastModifiedBy>roberto despradel</cp:lastModifiedBy>
  <cp:revision>2</cp:revision>
  <dcterms:created xsi:type="dcterms:W3CDTF">2022-06-06T12:55:03Z</dcterms:created>
  <dcterms:modified xsi:type="dcterms:W3CDTF">2022-06-06T13:30:38Z</dcterms:modified>
</cp:coreProperties>
</file>