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76" r:id="rId5"/>
    <p:sldId id="266" r:id="rId6"/>
    <p:sldId id="271" r:id="rId7"/>
    <p:sldId id="269" r:id="rId8"/>
    <p:sldId id="273" r:id="rId9"/>
    <p:sldId id="260" r:id="rId10"/>
    <p:sldId id="264" r:id="rId11"/>
    <p:sldId id="277" r:id="rId12"/>
    <p:sldId id="279" r:id="rId13"/>
    <p:sldId id="281" r:id="rId14"/>
    <p:sldId id="263" r:id="rId15"/>
    <p:sldId id="261" r:id="rId16"/>
    <p:sldId id="275" r:id="rId17"/>
    <p:sldId id="267" r:id="rId18"/>
    <p:sldId id="272" r:id="rId19"/>
    <p:sldId id="270" r:id="rId20"/>
    <p:sldId id="274" r:id="rId21"/>
    <p:sldId id="259" r:id="rId22"/>
    <p:sldId id="265" r:id="rId23"/>
    <p:sldId id="278" r:id="rId24"/>
    <p:sldId id="280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FBEF-62CD-7720-06B7-EC0149C9B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471BC-A22F-7FC9-93B1-2F77D28D8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64CD-8128-0F49-328C-F231279C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A776-3B1D-2EF2-79EB-9E8D8A19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9DBE-3566-CC98-E409-4D32D04C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A551-3738-CB71-C407-0FB85E44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23923-1566-ECFD-89D3-B32E45452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4C1FF-F8C0-2ECE-3341-03284037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76B4-7830-EB02-7B9E-0D45BBAE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9A8D-7DFE-B7CB-6C33-435200F9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43FB-0D4F-EDBE-4FC7-29D97E559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B2C38-3F8F-0554-542F-1FEAA132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B3D0-591B-71D0-4FD1-5CAF504F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419D-0ECB-42DF-826D-C7A89BE6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CF52-2758-1038-3FC9-CC6A204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DF37-B43B-97C1-697F-8F6AF34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A54B-F952-9B66-CB9A-EF5D6A3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5A47-7379-F0E3-D8E1-7A3C975B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FA69-5CF0-8A9B-840B-6A17333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730C-E3F9-4AE8-4CCC-28BF84E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EC2E-0CAD-FA1A-5F47-A02D89E8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37A6C-5BF6-BFDA-CE79-DC19FB30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8B27-C184-476D-2BC6-DFF9C713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2C96-DF0F-D907-7384-DBE359A0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E519-A6CD-8767-E6F8-B5616572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7255-1186-7918-E784-38C84336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6DBD-FCC5-0DF0-F7BB-C51047A4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D2ED9-3086-3B7D-1DE1-5DBBBF1B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10DBB-E4FE-A3B0-57F9-951DEE84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F021C-6A68-74F7-EA7C-C8213764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9034-20E1-015B-4F2C-6DBE9B22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3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FC98-86E3-FE64-B63C-310C66BA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2035-9EBC-AC82-1E56-0633D9F6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0004-FB68-5E53-6FE5-F9749866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3A26F-AAC3-4076-B5D0-AA240A4A7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76FF1-E56B-A0EB-3D89-BB9E7A4F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52B1F-9E7B-902E-1B6D-BAEF76DA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8F980-D7AC-F843-B70A-724E327E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881E1-4974-3152-C345-264B85DB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472B-AFF7-C53F-CE40-F8F5B8AD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6F52E-19BD-B498-4999-FB184890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D679B-CA54-B472-B24E-249C80BA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64E9-1C10-3685-444A-CA71C355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07638-509A-8520-404F-5C61A2E5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98C82-A3D7-5E40-168D-E4B4968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9120-13D9-2026-0FCF-14A2CB0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5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5C63-CB86-F9EC-6E04-4BF02F48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6260-46E0-03A2-8DC2-A5EA72C8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67EAE-9921-A037-54D2-9691129EC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BDCB-68F7-9971-44FA-07829D7F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D5642-8491-4026-7EAD-C3A39F1C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EF53E-8A5C-64DB-3D62-23542D26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8E06-7FA3-ADCF-5B69-547DDC20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937B-5C23-BF36-3DC1-6F58B4314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63D6F-9CF7-BF7E-BF37-22D3513C2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51C35-380F-8AFA-78D0-633350C7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3505-6AFF-ABB1-42CF-DF8C2599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BF38F-5D07-487E-9461-B0503F8B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3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68813-3615-FCC5-53A6-99E89434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51AC-9823-BF61-9DEF-79D3C745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39B9-CC14-450C-6EBD-EB2838A85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D5038-C695-43A3-A2F7-971FD5839D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C1A3-4C56-4598-DC39-09564F7D1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785F-C830-6868-3A51-21DF3482F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A1BC-5433-4EB0-8DF0-752B2A60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CDF-623E-101E-31A1-63568860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Top 10 desastres en Latino America por perdidas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9E0F87-D17F-E3DA-DBA9-4B5E3DC37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23" y="1825625"/>
            <a:ext cx="9768753" cy="4351338"/>
          </a:xfr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0E22A08-141C-70EF-CBF3-3C676AE869D9}"/>
              </a:ext>
            </a:extLst>
          </p:cNvPr>
          <p:cNvSpPr/>
          <p:nvPr/>
        </p:nvSpPr>
        <p:spPr>
          <a:xfrm>
            <a:off x="8605520" y="2143760"/>
            <a:ext cx="853440" cy="8839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FE6033-0A13-1CD9-103D-49566A330103}"/>
              </a:ext>
            </a:extLst>
          </p:cNvPr>
          <p:cNvSpPr/>
          <p:nvPr/>
        </p:nvSpPr>
        <p:spPr>
          <a:xfrm>
            <a:off x="7691120" y="4643120"/>
            <a:ext cx="853440" cy="88392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6007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Inflacion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Se utilize la inflacion de USA, ya que el Banco Mundial no tiene para PR especificamente</a:t>
            </a:r>
          </a:p>
          <a:p>
            <a:r>
              <a:rPr lang="es-DO"/>
              <a:t>No se aprecia ningun cambio, pero puede ser porque se esta visualizando la data de USA entero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5"/>
          </a:xfrm>
        </p:spPr>
      </p:pic>
    </p:spTree>
    <p:extLst>
      <p:ext uri="{BB962C8B-B14F-4D97-AF65-F5344CB8AC3E}">
        <p14:creationId xmlns:p14="http://schemas.microsoft.com/office/powerpoint/2010/main" val="162474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Consumo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El consumo en PR ya estaba bajando en los años antes del desastre</a:t>
            </a:r>
          </a:p>
          <a:p>
            <a:r>
              <a:rPr lang="es-DO"/>
              <a:t>En el año que le sigue, el consume bajo -1.7%, que equivale a -1.2B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5"/>
          </a:xfrm>
        </p:spPr>
      </p:pic>
    </p:spTree>
    <p:extLst>
      <p:ext uri="{BB962C8B-B14F-4D97-AF65-F5344CB8AC3E}">
        <p14:creationId xmlns:p14="http://schemas.microsoft.com/office/powerpoint/2010/main" val="116118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Exportacion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En el momento del desastre, PR redujo bastante sus exportaciones</a:t>
            </a:r>
          </a:p>
          <a:p>
            <a:r>
              <a:rPr lang="es-DO"/>
              <a:t>Las exportaciones cayeron ~20%, dejaron de exportar 2.8B</a:t>
            </a:r>
          </a:p>
          <a:p>
            <a:r>
              <a:rPr lang="es-DO"/>
              <a:t>Les tomo 2 años volver a los niveles pre-desastre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660D9-51C9-147D-DDF2-2B694B6BE2C3}"/>
              </a:ext>
            </a:extLst>
          </p:cNvPr>
          <p:cNvSpPr txBox="1"/>
          <p:nvPr/>
        </p:nvSpPr>
        <p:spPr>
          <a:xfrm>
            <a:off x="3728720" y="6004560"/>
            <a:ext cx="471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>
                <a:solidFill>
                  <a:schemeClr val="bg1">
                    <a:lumMod val="50000"/>
                  </a:schemeClr>
                </a:solidFill>
              </a:rPr>
              <a:t>Fuente: USITC</a:t>
            </a:r>
          </a:p>
        </p:txBody>
      </p:sp>
    </p:spTree>
    <p:extLst>
      <p:ext uri="{BB962C8B-B14F-4D97-AF65-F5344CB8AC3E}">
        <p14:creationId xmlns:p14="http://schemas.microsoft.com/office/powerpoint/2010/main" val="281791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Importacion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Las importaciones ya estaban bajando desde su maximo en el 2012, volvio a subir en el 2015 pero cayeron denuevo con el desastre</a:t>
            </a:r>
          </a:p>
          <a:p>
            <a:r>
              <a:rPr lang="es-DO"/>
              <a:t>Se redujeron en un 9%, dejando de importar 2B</a:t>
            </a:r>
          </a:p>
          <a:p>
            <a:r>
              <a:rPr lang="es-DO"/>
              <a:t>Aunque al año siguiente volvieron al maximo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1" y="1671161"/>
            <a:ext cx="6741156" cy="44238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660D9-51C9-147D-DDF2-2B694B6BE2C3}"/>
              </a:ext>
            </a:extLst>
          </p:cNvPr>
          <p:cNvSpPr txBox="1"/>
          <p:nvPr/>
        </p:nvSpPr>
        <p:spPr>
          <a:xfrm>
            <a:off x="3728720" y="6004560"/>
            <a:ext cx="471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>
                <a:solidFill>
                  <a:schemeClr val="bg1">
                    <a:lumMod val="50000"/>
                  </a:schemeClr>
                </a:solidFill>
              </a:rPr>
              <a:t>Fuente: USITC</a:t>
            </a:r>
          </a:p>
        </p:txBody>
      </p:sp>
    </p:spTree>
    <p:extLst>
      <p:ext uri="{BB962C8B-B14F-4D97-AF65-F5344CB8AC3E}">
        <p14:creationId xmlns:p14="http://schemas.microsoft.com/office/powerpoint/2010/main" val="195941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5483-6EE3-7471-F6A4-A800A5D5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Terremoto – Haiti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78E-E48C-C96B-F520-D5BB07C4D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/>
              <a:t>Enero 2010</a:t>
            </a:r>
          </a:p>
        </p:txBody>
      </p:sp>
    </p:spTree>
    <p:extLst>
      <p:ext uri="{BB962C8B-B14F-4D97-AF65-F5344CB8AC3E}">
        <p14:creationId xmlns:p14="http://schemas.microsoft.com/office/powerpoint/2010/main" val="46210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El terremoto ocurrio en enero 2010. </a:t>
            </a:r>
          </a:p>
          <a:p>
            <a:r>
              <a:rPr lang="es-DO"/>
              <a:t>Aqui se demuestra lo que paso con el PIB en Haiti en ese año</a:t>
            </a:r>
          </a:p>
          <a:p>
            <a:r>
              <a:rPr lang="es-DO"/>
              <a:t>El PIB bajando alrededor de un 5.5%; -800MM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6"/>
          </a:xfrm>
        </p:spPr>
      </p:pic>
    </p:spTree>
    <p:extLst>
      <p:ext uri="{BB962C8B-B14F-4D97-AF65-F5344CB8AC3E}">
        <p14:creationId xmlns:p14="http://schemas.microsoft.com/office/powerpoint/2010/main" val="410437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Desagregado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0549" y="1298972"/>
            <a:ext cx="8470901" cy="5559028"/>
          </a:xfrm>
        </p:spPr>
      </p:pic>
    </p:spTree>
    <p:extLst>
      <p:ext uri="{BB962C8B-B14F-4D97-AF65-F5344CB8AC3E}">
        <p14:creationId xmlns:p14="http://schemas.microsoft.com/office/powerpoint/2010/main" val="129717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- Servicios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El año del desastre los servicios en Haiti bajaron alrededor de un 4%</a:t>
            </a:r>
          </a:p>
          <a:p>
            <a:r>
              <a:rPr lang="es-DO"/>
              <a:t>En ningun otro momento se ha visto tan reducido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5"/>
          </a:xfrm>
        </p:spPr>
      </p:pic>
    </p:spTree>
    <p:extLst>
      <p:ext uri="{BB962C8B-B14F-4D97-AF65-F5344CB8AC3E}">
        <p14:creationId xmlns:p14="http://schemas.microsoft.com/office/powerpoint/2010/main" val="60856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Industria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La industria disminuyo alrededor de 400 MM USD</a:t>
            </a:r>
          </a:p>
          <a:p>
            <a:r>
              <a:rPr lang="es-DO"/>
              <a:t>Tomando 3 años para recuperar lo perdido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4"/>
          </a:xfrm>
        </p:spPr>
      </p:pic>
    </p:spTree>
    <p:extLst>
      <p:ext uri="{BB962C8B-B14F-4D97-AF65-F5344CB8AC3E}">
        <p14:creationId xmlns:p14="http://schemas.microsoft.com/office/powerpoint/2010/main" val="307660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Manufactura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La manufactura bajo casi 20%. De 2.3 B -&gt; 1.8 B, 500 MM USD</a:t>
            </a:r>
          </a:p>
          <a:p>
            <a:r>
              <a:rPr lang="es-DO"/>
              <a:t>Le tomo alrededor de 4 años para recuperase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5"/>
          </a:xfrm>
        </p:spPr>
      </p:pic>
    </p:spTree>
    <p:extLst>
      <p:ext uri="{BB962C8B-B14F-4D97-AF65-F5344CB8AC3E}">
        <p14:creationId xmlns:p14="http://schemas.microsoft.com/office/powerpoint/2010/main" val="361469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5483-6EE3-7471-F6A4-A800A5D5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Huracan María – Puerto Rico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78E-E48C-C96B-F520-D5BB07C4D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/>
              <a:t>Septiembre 2017</a:t>
            </a:r>
          </a:p>
        </p:txBody>
      </p:sp>
    </p:spTree>
    <p:extLst>
      <p:ext uri="{BB962C8B-B14F-4D97-AF65-F5344CB8AC3E}">
        <p14:creationId xmlns:p14="http://schemas.microsoft.com/office/powerpoint/2010/main" val="405383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Agricultura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Haiti no demostro una reduccion significativa en la agricultura</a:t>
            </a:r>
          </a:p>
          <a:p>
            <a:r>
              <a:rPr lang="es-DO"/>
              <a:t>Creciendo 100 MM en este año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4"/>
          </a:xfrm>
        </p:spPr>
      </p:pic>
    </p:spTree>
    <p:extLst>
      <p:ext uri="{BB962C8B-B14F-4D97-AF65-F5344CB8AC3E}">
        <p14:creationId xmlns:p14="http://schemas.microsoft.com/office/powerpoint/2010/main" val="162657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Desempleo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En terminos absolutos el desempleo en Haiti estaba bajando</a:t>
            </a:r>
          </a:p>
          <a:p>
            <a:r>
              <a:rPr lang="es-DO"/>
              <a:t>Cuando lo relativizamos nos damos cuenta que hubo un aumento en el desempleo cuando ocurrio el desastre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6"/>
          </a:xfrm>
        </p:spPr>
      </p:pic>
    </p:spTree>
    <p:extLst>
      <p:ext uri="{BB962C8B-B14F-4D97-AF65-F5344CB8AC3E}">
        <p14:creationId xmlns:p14="http://schemas.microsoft.com/office/powerpoint/2010/main" val="311511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Inflacion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Haiti tenia niveles de inflacion de 27% y 19%, luego bajo alrededor de 0%</a:t>
            </a:r>
          </a:p>
          <a:p>
            <a:r>
              <a:rPr lang="es-DO"/>
              <a:t>El año del terremoto (siguiente al 0%) aumento 5% la inflacion haitiana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5"/>
          </a:xfrm>
        </p:spPr>
      </p:pic>
    </p:spTree>
    <p:extLst>
      <p:ext uri="{BB962C8B-B14F-4D97-AF65-F5344CB8AC3E}">
        <p14:creationId xmlns:p14="http://schemas.microsoft.com/office/powerpoint/2010/main" val="190758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Consumo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El consumo en Haiti bajo significativamente con el desastre</a:t>
            </a:r>
          </a:p>
          <a:p>
            <a:r>
              <a:rPr lang="es-DO"/>
              <a:t>En el año, el consumo bajo -5.7%, que equivale a -700MM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4"/>
          </a:xfrm>
        </p:spPr>
      </p:pic>
    </p:spTree>
    <p:extLst>
      <p:ext uri="{BB962C8B-B14F-4D97-AF65-F5344CB8AC3E}">
        <p14:creationId xmlns:p14="http://schemas.microsoft.com/office/powerpoint/2010/main" val="3229229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Exportacion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Haiti ha tenido un ciclo en el cual incrementa y reduce las importaciones</a:t>
            </a:r>
          </a:p>
          <a:p>
            <a:r>
              <a:rPr lang="es-DO"/>
              <a:t>El año del desastre las exportaciones bajaron un 10%, lo cual equivale a ~100 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4"/>
          </a:xfrm>
        </p:spPr>
      </p:pic>
    </p:spTree>
    <p:extLst>
      <p:ext uri="{BB962C8B-B14F-4D97-AF65-F5344CB8AC3E}">
        <p14:creationId xmlns:p14="http://schemas.microsoft.com/office/powerpoint/2010/main" val="3345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Importacion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A lo contrario de PR, Haiti aumento bastante las importaciones el año del desastre</a:t>
            </a:r>
          </a:p>
          <a:p>
            <a:r>
              <a:rPr lang="es-DO"/>
              <a:t>Las importaciones crecieron en un 41%, lo que equivale a 1.3 B; el crecimiento mas grande que ha tenido, en valores absolutos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1" y="1671161"/>
            <a:ext cx="6741156" cy="4423884"/>
          </a:xfrm>
        </p:spPr>
      </p:pic>
    </p:spTree>
    <p:extLst>
      <p:ext uri="{BB962C8B-B14F-4D97-AF65-F5344CB8AC3E}">
        <p14:creationId xmlns:p14="http://schemas.microsoft.com/office/powerpoint/2010/main" val="665949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5483-6EE3-7471-F6A4-A800A5D5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Republica Dominicana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78E-E48C-C96B-F520-D5BB07C4D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1739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6"/>
          </a:xfrm>
        </p:spPr>
      </p:pic>
    </p:spTree>
    <p:extLst>
      <p:ext uri="{BB962C8B-B14F-4D97-AF65-F5344CB8AC3E}">
        <p14:creationId xmlns:p14="http://schemas.microsoft.com/office/powerpoint/2010/main" val="3683704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Desagregado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640" y="1480184"/>
            <a:ext cx="8046720" cy="5280660"/>
          </a:xfrm>
        </p:spPr>
      </p:pic>
    </p:spTree>
    <p:extLst>
      <p:ext uri="{BB962C8B-B14F-4D97-AF65-F5344CB8AC3E}">
        <p14:creationId xmlns:p14="http://schemas.microsoft.com/office/powerpoint/2010/main" val="408406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- Servicios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5"/>
          </a:xfrm>
        </p:spPr>
      </p:pic>
    </p:spTree>
    <p:extLst>
      <p:ext uri="{BB962C8B-B14F-4D97-AF65-F5344CB8AC3E}">
        <p14:creationId xmlns:p14="http://schemas.microsoft.com/office/powerpoint/2010/main" val="4489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El huracan Maria ocurrio en septiembre 2017. </a:t>
            </a:r>
          </a:p>
          <a:p>
            <a:r>
              <a:rPr lang="es-DO"/>
              <a:t>Aqui se demuestra lo que paso con el PIB en Puerto Rico en ese año y el siguiente (el desastre occurio a finales del año)</a:t>
            </a:r>
          </a:p>
          <a:p>
            <a:r>
              <a:rPr lang="es-DO"/>
              <a:t>El PIB bajando alrededor de un 4%; -3B y -4B en estos años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40" y="1671161"/>
            <a:ext cx="6741160" cy="4423886"/>
          </a:xfrm>
        </p:spPr>
      </p:pic>
    </p:spTree>
    <p:extLst>
      <p:ext uri="{BB962C8B-B14F-4D97-AF65-F5344CB8AC3E}">
        <p14:creationId xmlns:p14="http://schemas.microsoft.com/office/powerpoint/2010/main" val="338974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Industria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4"/>
          </a:xfrm>
        </p:spPr>
      </p:pic>
    </p:spTree>
    <p:extLst>
      <p:ext uri="{BB962C8B-B14F-4D97-AF65-F5344CB8AC3E}">
        <p14:creationId xmlns:p14="http://schemas.microsoft.com/office/powerpoint/2010/main" val="370763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Manufactura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5"/>
          </a:xfrm>
        </p:spPr>
      </p:pic>
    </p:spTree>
    <p:extLst>
      <p:ext uri="{BB962C8B-B14F-4D97-AF65-F5344CB8AC3E}">
        <p14:creationId xmlns:p14="http://schemas.microsoft.com/office/powerpoint/2010/main" val="2049249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Agricultura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4"/>
          </a:xfrm>
        </p:spPr>
      </p:pic>
    </p:spTree>
    <p:extLst>
      <p:ext uri="{BB962C8B-B14F-4D97-AF65-F5344CB8AC3E}">
        <p14:creationId xmlns:p14="http://schemas.microsoft.com/office/powerpoint/2010/main" val="3388502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Desempleo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5"/>
          </a:xfrm>
        </p:spPr>
      </p:pic>
    </p:spTree>
    <p:extLst>
      <p:ext uri="{BB962C8B-B14F-4D97-AF65-F5344CB8AC3E}">
        <p14:creationId xmlns:p14="http://schemas.microsoft.com/office/powerpoint/2010/main" val="399566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Inflacion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5"/>
          </a:xfrm>
        </p:spPr>
      </p:pic>
    </p:spTree>
    <p:extLst>
      <p:ext uri="{BB962C8B-B14F-4D97-AF65-F5344CB8AC3E}">
        <p14:creationId xmlns:p14="http://schemas.microsoft.com/office/powerpoint/2010/main" val="1836955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Consumo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4"/>
          </a:xfrm>
        </p:spPr>
      </p:pic>
    </p:spTree>
    <p:extLst>
      <p:ext uri="{BB962C8B-B14F-4D97-AF65-F5344CB8AC3E}">
        <p14:creationId xmlns:p14="http://schemas.microsoft.com/office/powerpoint/2010/main" val="2686077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Exportacion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1" y="1671161"/>
            <a:ext cx="6741156" cy="4423884"/>
          </a:xfrm>
        </p:spPr>
      </p:pic>
    </p:spTree>
    <p:extLst>
      <p:ext uri="{BB962C8B-B14F-4D97-AF65-F5344CB8AC3E}">
        <p14:creationId xmlns:p14="http://schemas.microsoft.com/office/powerpoint/2010/main" val="248035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Importacion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endParaRPr lang="es-D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1" y="1671161"/>
            <a:ext cx="6741156" cy="4423883"/>
          </a:xfrm>
        </p:spPr>
      </p:pic>
    </p:spTree>
    <p:extLst>
      <p:ext uri="{BB962C8B-B14F-4D97-AF65-F5344CB8AC3E}">
        <p14:creationId xmlns:p14="http://schemas.microsoft.com/office/powerpoint/2010/main" val="1290093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CB523-38D6-05B1-1A6F-66BABD2FD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s-DO"/>
              <a:t>Fuente si no esta en la pagina: Banco Mundial</a:t>
            </a:r>
          </a:p>
        </p:txBody>
      </p:sp>
    </p:spTree>
    <p:extLst>
      <p:ext uri="{BB962C8B-B14F-4D97-AF65-F5344CB8AC3E}">
        <p14:creationId xmlns:p14="http://schemas.microsoft.com/office/powerpoint/2010/main" val="118482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Desagregado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72640" y="1480184"/>
            <a:ext cx="8046720" cy="5280661"/>
          </a:xfrm>
        </p:spPr>
      </p:pic>
    </p:spTree>
    <p:extLst>
      <p:ext uri="{BB962C8B-B14F-4D97-AF65-F5344CB8AC3E}">
        <p14:creationId xmlns:p14="http://schemas.microsoft.com/office/powerpoint/2010/main" val="371982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- Servicios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Los servicios bajaron alrededor de 2-3% durante los años 2017-2018</a:t>
            </a:r>
          </a:p>
          <a:p>
            <a:r>
              <a:rPr lang="es-DO"/>
              <a:t>Se mantuvo asi hasta el 2019 donde dejo de decrecer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6"/>
          </a:xfrm>
        </p:spPr>
      </p:pic>
    </p:spTree>
    <p:extLst>
      <p:ext uri="{BB962C8B-B14F-4D97-AF65-F5344CB8AC3E}">
        <p14:creationId xmlns:p14="http://schemas.microsoft.com/office/powerpoint/2010/main" val="200626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Industria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La manufactura bajo alrededor de 3-5% durante los años 2017-2018</a:t>
            </a:r>
          </a:p>
          <a:p>
            <a:r>
              <a:rPr lang="es-DO"/>
              <a:t>Al igual que el Servicio, se mantuvo asi hasta el 2019 donde dejo de decrecer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5"/>
          </a:xfrm>
        </p:spPr>
      </p:pic>
    </p:spTree>
    <p:extLst>
      <p:ext uri="{BB962C8B-B14F-4D97-AF65-F5344CB8AC3E}">
        <p14:creationId xmlns:p14="http://schemas.microsoft.com/office/powerpoint/2010/main" val="213021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Manufactura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Si nos enfocamos en la manufactura, vemos que ha tenido el mismo comportamiento que la industria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5"/>
          </a:xfrm>
        </p:spPr>
      </p:pic>
    </p:spTree>
    <p:extLst>
      <p:ext uri="{BB962C8B-B14F-4D97-AF65-F5344CB8AC3E}">
        <p14:creationId xmlns:p14="http://schemas.microsoft.com/office/powerpoint/2010/main" val="2949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PIB – Agricultura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En el año siguiente al desastre, la agricultura cayo 17%, un valor de -140 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8" cy="4423885"/>
          </a:xfrm>
        </p:spPr>
      </p:pic>
    </p:spTree>
    <p:extLst>
      <p:ext uri="{BB962C8B-B14F-4D97-AF65-F5344CB8AC3E}">
        <p14:creationId xmlns:p14="http://schemas.microsoft.com/office/powerpoint/2010/main" val="180028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A9A-7C70-573B-33E8-8121073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Desempleo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C7B4-B6B4-9B4E-667F-A5F23940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3240" cy="4351338"/>
          </a:xfrm>
        </p:spPr>
        <p:txBody>
          <a:bodyPr/>
          <a:lstStyle/>
          <a:p>
            <a:r>
              <a:rPr lang="es-DO"/>
              <a:t>El desempleo en PR ya iba bajando, despues de la crisis del 2008</a:t>
            </a:r>
          </a:p>
          <a:p>
            <a:r>
              <a:rPr lang="es-DO"/>
              <a:t>No se aprecia ningun cambio en la direccion y magnitude del desempleo con respect al desastre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8D0F7-304F-D9F0-23E5-D36060695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440" y="1671161"/>
            <a:ext cx="6741159" cy="4423886"/>
          </a:xfrm>
        </p:spPr>
      </p:pic>
    </p:spTree>
    <p:extLst>
      <p:ext uri="{BB962C8B-B14F-4D97-AF65-F5344CB8AC3E}">
        <p14:creationId xmlns:p14="http://schemas.microsoft.com/office/powerpoint/2010/main" val="260306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663</Words>
  <Application>Microsoft Office PowerPoint</Application>
  <PresentationFormat>Widescreen</PresentationFormat>
  <Paragraphs>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Top 10 desastres en Latino America por perdidas</vt:lpstr>
      <vt:lpstr>Huracan María – Puerto Rico</vt:lpstr>
      <vt:lpstr>PIB</vt:lpstr>
      <vt:lpstr>PIB – Desagregado</vt:lpstr>
      <vt:lpstr>PIB - Servicios</vt:lpstr>
      <vt:lpstr>PIB – Industria</vt:lpstr>
      <vt:lpstr>PIB – Manufactura</vt:lpstr>
      <vt:lpstr>PIB – Agricultura</vt:lpstr>
      <vt:lpstr>Desempleo</vt:lpstr>
      <vt:lpstr>Inflacion</vt:lpstr>
      <vt:lpstr>Consumo</vt:lpstr>
      <vt:lpstr>Exportacion</vt:lpstr>
      <vt:lpstr>Importacion</vt:lpstr>
      <vt:lpstr>Terremoto – Haiti</vt:lpstr>
      <vt:lpstr>PIB</vt:lpstr>
      <vt:lpstr>PIB – Desagregado</vt:lpstr>
      <vt:lpstr>PIB - Servicios</vt:lpstr>
      <vt:lpstr>PIB – Industria</vt:lpstr>
      <vt:lpstr>PIB – Manufactura</vt:lpstr>
      <vt:lpstr>PIB – Agricultura</vt:lpstr>
      <vt:lpstr>Desempleo</vt:lpstr>
      <vt:lpstr>Inflacion</vt:lpstr>
      <vt:lpstr>Consumo</vt:lpstr>
      <vt:lpstr>Exportacion</vt:lpstr>
      <vt:lpstr>Importacion</vt:lpstr>
      <vt:lpstr>Republica Dominicana</vt:lpstr>
      <vt:lpstr>PIB</vt:lpstr>
      <vt:lpstr>PIB – Desagregado</vt:lpstr>
      <vt:lpstr>PIB - Servicios</vt:lpstr>
      <vt:lpstr>PIB – Industria</vt:lpstr>
      <vt:lpstr>PIB – Manufactura</vt:lpstr>
      <vt:lpstr>PIB – Agricultura</vt:lpstr>
      <vt:lpstr>Desempleo</vt:lpstr>
      <vt:lpstr>Inflacion</vt:lpstr>
      <vt:lpstr>Consumo</vt:lpstr>
      <vt:lpstr>Exportacion</vt:lpstr>
      <vt:lpstr>Importacion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despradel</dc:creator>
  <cp:lastModifiedBy>roberto despradel</cp:lastModifiedBy>
  <cp:revision>10</cp:revision>
  <dcterms:created xsi:type="dcterms:W3CDTF">2022-06-21T13:55:02Z</dcterms:created>
  <dcterms:modified xsi:type="dcterms:W3CDTF">2022-06-21T19:41:46Z</dcterms:modified>
</cp:coreProperties>
</file>