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70" r:id="rId5"/>
    <p:sldId id="314" r:id="rId6"/>
    <p:sldId id="257" r:id="rId7"/>
    <p:sldId id="262" r:id="rId8"/>
    <p:sldId id="258" r:id="rId9"/>
    <p:sldId id="263" r:id="rId10"/>
    <p:sldId id="264" r:id="rId11"/>
    <p:sldId id="297" r:id="rId12"/>
    <p:sldId id="295" r:id="rId13"/>
    <p:sldId id="283" r:id="rId14"/>
    <p:sldId id="28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314"/>
            <p14:sldId id="257"/>
            <p14:sldId id="262"/>
          </p14:sldIdLst>
        </p14:section>
        <p14:section name="Solution" id="{6F810BF0-EDC2-41F7-95E5-BBAB83EAF059}">
          <p14:sldIdLst>
            <p14:sldId id="258"/>
            <p14:sldId id="263"/>
            <p14:sldId id="264"/>
            <p14:sldId id="297"/>
            <p14:sldId id="295"/>
          </p14:sldIdLst>
        </p14:section>
        <p14:section name="Market" id="{C48C19BF-9578-4868-9537-E16713293419}">
          <p14:sldIdLst>
            <p14:sldId id="283"/>
            <p14:sldId id="282"/>
          </p14:sldIdLst>
        </p14:section>
        <p14:section name="Data" id="{A6AA84DB-BB6C-4422-AD76-071ED167E871}">
          <p14:sldIdLst/>
        </p14:section>
        <p14:section name="Team" id="{6B5E1466-F08A-478B-99C7-9FF5F0CE64D6}">
          <p14:sldIdLst/>
        </p14:section>
        <p14:section name="Plan" id="{6D3F5E76-E530-496F-B9CA-420499884FC3}">
          <p14:sldIdLst/>
        </p14:section>
        <p14:section name="Icons" id="{D384BBCD-9DDB-42FE-9637-D10B70F87CE1}">
          <p14:sldIdLst/>
        </p14:section>
        <p14:section name="Colors" id="{9CCC1D76-F96D-4946-9BAC-43758E17D942}">
          <p14:sldIdLst/>
        </p14:section>
        <p14:section name="Extra Slides" id="{B66D28B3-FC7A-459D-9A0A-07F7429E300F}">
          <p14:sldIdLst/>
        </p14:section>
        <p14:section name="Thank you :)" id="{9711DD4E-2C7C-4731-884F-6603BC75517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6" autoAdjust="0"/>
    <p:restoredTop sz="94709" autoAdjust="0"/>
  </p:normalViewPr>
  <p:slideViewPr>
    <p:cSldViewPr snapToGrid="0">
      <p:cViewPr varScale="1">
        <p:scale>
          <a:sx n="90" d="100"/>
          <a:sy n="90" d="100"/>
        </p:scale>
        <p:origin x="216" y="616"/>
      </p:cViewPr>
      <p:guideLst>
        <p:guide orient="horz" pos="2137"/>
        <p:guide pos="3817"/>
        <p:guide pos="529"/>
        <p:guide pos="7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A8190-0A1A-E644-B72D-D027F6538E77}" type="datetimeFigureOut">
              <a:rPr lang="fr-FR" smtClean="0"/>
              <a:t>17/04/2016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4E694-4681-CE4A-A8CF-15532387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E694-4681-CE4A-A8CF-155323877C3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95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E694-4681-CE4A-A8CF-155323877C3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6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hyperlink" Target="http://www.slidor.fr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>
                <a:latin typeface="HelveticaNeue-UltraLight" panose="02000206000000020004" pitchFamily="50"/>
              </a:rPr>
              <a:t>Proudly</a:t>
            </a:r>
            <a:r>
              <a:rPr lang="fr-FR" sz="4000" dirty="0">
                <a:latin typeface="HelveticaNeue-UltraLight" panose="02000206000000020004" pitchFamily="50"/>
              </a:rPr>
              <a:t> made </a:t>
            </a:r>
            <a:br>
              <a:rPr lang="fr-FR" sz="4000" dirty="0">
                <a:latin typeface="HelveticaNeue-UltraLight" panose="02000206000000020004" pitchFamily="50"/>
              </a:rPr>
            </a:br>
            <a:r>
              <a:rPr lang="fr-FR" sz="4000" dirty="0">
                <a:latin typeface="HelveticaNeue-UltraLight" panose="02000206000000020004" pitchFamily="50"/>
              </a:rPr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Neue-UltraLight" panose="02000206000000020004" pitchFamily="50"/>
              </a:rPr>
              <a:t> </a:t>
            </a:r>
            <a:r>
              <a:rPr lang="fr-FR" sz="4000" dirty="0">
                <a:solidFill>
                  <a:schemeClr val="bg1"/>
                </a:solidFill>
                <a:latin typeface="HelveticaNeue-UltraLight" panose="02000206000000020004" pitchFamily="50"/>
              </a:rPr>
              <a:t>Slidor.</a:t>
            </a:r>
          </a:p>
          <a:p>
            <a:r>
              <a:rPr lang="fr-FR" sz="4000" dirty="0" err="1">
                <a:latin typeface="HelveticaNeue-UltraLight" panose="02000206000000020004" pitchFamily="50"/>
              </a:rPr>
              <a:t>With</a:t>
            </a:r>
            <a:r>
              <a:rPr lang="fr-FR" sz="4000" dirty="0">
                <a:solidFill>
                  <a:schemeClr val="bg1"/>
                </a:solidFill>
                <a:latin typeface="HelveticaNeue-UltraLight" panose="02000206000000020004" pitchFamily="50"/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latin typeface="HelveticaNeue-UltraLight" panose="02000206000000020004" pitchFamily="50"/>
              </a:rPr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spc="6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  <a:sym typeface="Wingdings" panose="05000000000000000000" pitchFamily="2" charset="2"/>
              </a:rPr>
              <a:t>SAY HELLO</a:t>
            </a:r>
            <a:endParaRPr lang="fr-FR" b="0" i="0" spc="600" dirty="0">
              <a:solidFill>
                <a:schemeClr val="tx1">
                  <a:lumMod val="60000"/>
                  <a:lumOff val="4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>
                  <a:latin typeface="HelveticaNeue-UltraLight" panose="02000206000000020004" pitchFamily="50"/>
                </a:endParaRPr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8E77ADC1-6FC9-463B-95FF-779DD7154547}" type="datetimeFigureOut">
              <a:rPr lang="fr-FR" smtClean="0"/>
              <a:pPr/>
              <a:t>17/04/2016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6F0746BA-D1AA-4FF4-8D48-BDBC7FF4877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err="1" smtClean="0">
                <a:latin typeface="Helvetica Neue" charset="0"/>
                <a:ea typeface="Helvetica Neue" charset="0"/>
                <a:cs typeface="Helvetica Neue" charset="0"/>
              </a:rPr>
              <a:t>Askari</a:t>
            </a:r>
            <a:r>
              <a:rPr lang="fr-FR" sz="3600" spc="600" dirty="0" smtClean="0">
                <a:latin typeface="Helvetica Neue" charset="0"/>
                <a:ea typeface="Helvetica Neue" charset="0"/>
                <a:cs typeface="Helvetica Neue" charset="0"/>
              </a:rPr>
              <a:t> Platform</a:t>
            </a:r>
            <a:endParaRPr lang="fr-FR" sz="3600" spc="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63874" y="5432569"/>
            <a:ext cx="2864252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smtClean="0">
                <a:latin typeface="Helvetica Neue Thin" charset="0"/>
                <a:ea typeface="Helvetica Neue Thin" charset="0"/>
                <a:cs typeface="Helvetica Neue Thin" charset="0"/>
              </a:rPr>
              <a:t>By The Seven Musketeers</a:t>
            </a:r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 smtClean="0">
                <a:cs typeface="Segoe UI Light" panose="020B0502040204020203" pitchFamily="34" charset="0"/>
              </a:rPr>
              <a:t>We</a:t>
            </a:r>
            <a:r>
              <a:rPr lang="fr-FR" dirty="0" smtClean="0">
                <a:cs typeface="Segoe UI Light" panose="020B0502040204020203" pitchFamily="34" charset="0"/>
              </a:rPr>
              <a:t> have </a:t>
            </a:r>
            <a:r>
              <a:rPr lang="fr-FR" dirty="0" err="1" smtClean="0">
                <a:cs typeface="Segoe UI Light" panose="020B0502040204020203" pitchFamily="34" charset="0"/>
              </a:rPr>
              <a:t>delivered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 err="1" smtClean="0">
                  <a:latin typeface="Helvetica Neue Thin" charset="0"/>
                  <a:ea typeface="Helvetica Neue Thin" charset="0"/>
                  <a:cs typeface="Helvetica Neue Thin" charset="0"/>
                </a:rPr>
                <a:t>Askari</a:t>
              </a:r>
              <a:r>
                <a:rPr lang="fr-FR" sz="4000" dirty="0" smtClean="0">
                  <a:latin typeface="Helvetica Neue Thin" charset="0"/>
                  <a:ea typeface="Helvetica Neue Thin" charset="0"/>
                  <a:cs typeface="Helvetica Neue Thin" charset="0"/>
                </a:rPr>
                <a:t> API</a:t>
              </a:r>
              <a:endParaRPr lang="fr-FR" sz="4000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9788" y="5067494"/>
            <a:ext cx="2934638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Backend</a:t>
            </a:r>
            <a:r>
              <a:rPr lang="fr-FR" sz="2400" dirty="0" smtClean="0">
                <a:latin typeface="Helvetica Neue Thin" charset="0"/>
                <a:ea typeface="Helvetica Neue Thin" charset="0"/>
                <a:cs typeface="Helvetica Neue Thin" charset="0"/>
              </a:rPr>
              <a:t> as a Service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48213" y="1924844"/>
            <a:ext cx="2975768" cy="2975768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 err="1" smtClean="0">
                  <a:latin typeface="Helvetica Neue Thin" charset="0"/>
                  <a:ea typeface="Helvetica Neue Thin" charset="0"/>
                  <a:cs typeface="Helvetica Neue Thin" charset="0"/>
                </a:rPr>
                <a:t>Askari</a:t>
              </a:r>
              <a:r>
                <a:rPr lang="fr-FR" sz="2800" dirty="0" smtClean="0">
                  <a:latin typeface="Helvetica Neue Thin" charset="0"/>
                  <a:ea typeface="Helvetica Neue Thin" charset="0"/>
                  <a:cs typeface="Helvetica Neue Thin" charset="0"/>
                </a:rPr>
                <a:t> App</a:t>
              </a:r>
              <a:endParaRPr lang="fr-FR" sz="2800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4" y="5108665"/>
            <a:ext cx="2586181" cy="9787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Connecting</a:t>
            </a:r>
            <a:r>
              <a:rPr lang="fr-FR" sz="24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4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Mentee</a:t>
            </a:r>
            <a:r>
              <a:rPr lang="fr-FR" sz="2400" dirty="0" smtClean="0">
                <a:latin typeface="Helvetica Neue Thin" charset="0"/>
                <a:ea typeface="Helvetica Neue Thin" charset="0"/>
                <a:cs typeface="Helvetica Neue Thin" charset="0"/>
              </a:rPr>
              <a:t> - Mentors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644732" y="1926871"/>
            <a:ext cx="2899568" cy="2899568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 err="1" smtClean="0">
                  <a:latin typeface="Helvetica Neue Thin" charset="0"/>
                  <a:ea typeface="Helvetica Neue Thin" charset="0"/>
                  <a:cs typeface="Helvetica Neue Thin" charset="0"/>
                </a:rPr>
                <a:t>Askari.xyz</a:t>
              </a:r>
              <a:endParaRPr lang="fr-FR" sz="2800" dirty="0" smtClean="0">
                <a:latin typeface="Helvetica Neue Thin" charset="0"/>
                <a:ea typeface="Helvetica Neue Thin" charset="0"/>
                <a:cs typeface="Helvetica Neue Thin" charset="0"/>
              </a:endParaRPr>
            </a:p>
            <a:p>
              <a:pPr algn="ctr"/>
              <a:r>
                <a:rPr lang="fr-FR" sz="2800" dirty="0" err="1" smtClean="0">
                  <a:latin typeface="Helvetica Neue Thin" charset="0"/>
                  <a:ea typeface="Helvetica Neue Thin" charset="0"/>
                  <a:cs typeface="Helvetica Neue Thin" charset="0"/>
                </a:rPr>
                <a:t>website</a:t>
              </a:r>
              <a:endParaRPr lang="fr-FR" sz="2800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801424" y="5108665"/>
            <a:ext cx="2586181" cy="9787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 smtClean="0">
                <a:latin typeface="Helvetica Neue Thin" charset="0"/>
                <a:ea typeface="Helvetica Neue Thin" charset="0"/>
                <a:cs typeface="Helvetica Neue Thin" charset="0"/>
              </a:rPr>
              <a:t>Information Solutions</a:t>
            </a:r>
            <a:endParaRPr lang="fr-FR" sz="24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 smtClean="0">
                <a:cs typeface="Segoe UI Light" panose="020B0502040204020203" pitchFamily="34" charset="0"/>
              </a:rPr>
              <a:t>Seven</a:t>
            </a:r>
            <a:r>
              <a:rPr lang="fr-FR" dirty="0" smtClean="0">
                <a:cs typeface="Segoe UI Light" panose="020B0502040204020203" pitchFamily="34" charset="0"/>
              </a:rPr>
              <a:t> </a:t>
            </a:r>
            <a:r>
              <a:rPr lang="fr-FR" dirty="0" err="1" smtClean="0">
                <a:cs typeface="Segoe UI Light" panose="020B0502040204020203" pitchFamily="34" charset="0"/>
              </a:rPr>
              <a:t>Musketeers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72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Aydan</a:t>
            </a:r>
            <a:r>
              <a:rPr lang="fr-FR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Bedingham</a:t>
            </a:r>
            <a:endParaRPr lang="fr-FR" b="1" dirty="0">
              <a:solidFill>
                <a:schemeClr val="tx1"/>
              </a:solidFill>
              <a:latin typeface="Helvetica Neue" panose="02000403000000020004" pitchFamily="50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Hacker in Chief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72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Victor Augusteo </a:t>
            </a:r>
            <a:endParaRPr lang="fr-FR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600"/>
              </a:spcBef>
            </a:pPr>
            <a:r>
              <a:rPr lang="fr-FR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Chief </a:t>
            </a:r>
            <a:r>
              <a:rPr lang="fr-FR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Disruptor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72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PK Heng</a:t>
            </a:r>
            <a:endParaRPr lang="fr-FR" b="1" dirty="0">
              <a:solidFill>
                <a:schemeClr val="tx1"/>
              </a:solidFill>
              <a:latin typeface="Helvetica Neue" panose="02000403000000020004" pitchFamily="50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Head </a:t>
            </a:r>
            <a:r>
              <a:rPr lang="fr-FR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Dreamer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72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Curtis </a:t>
            </a:r>
            <a:r>
              <a:rPr lang="fr-FR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Kneisel</a:t>
            </a:r>
            <a:endParaRPr lang="fr-FR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600"/>
              </a:spcBef>
            </a:pPr>
            <a:r>
              <a:rPr lang="fr-FR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Power Point </a:t>
            </a:r>
            <a:r>
              <a:rPr lang="fr-FR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Virtuoso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72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Suryanata</a:t>
            </a:r>
            <a:r>
              <a:rPr lang="fr-FR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Wongtomo</a:t>
            </a:r>
            <a:endParaRPr lang="fr-FR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600"/>
              </a:spcBef>
            </a:pPr>
            <a:r>
              <a:rPr lang="fr-FR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Master </a:t>
            </a:r>
            <a:r>
              <a:rPr lang="fr-FR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Parkour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Askari</a:t>
            </a:r>
            <a:r>
              <a:rPr lang="fr-FR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Hassan</a:t>
            </a:r>
            <a:endParaRPr lang="fr-FR" b="1" dirty="0">
              <a:solidFill>
                <a:schemeClr val="tx1"/>
              </a:solidFill>
              <a:latin typeface="Helvetica Neue" panose="02000403000000020004" pitchFamily="50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World </a:t>
            </a:r>
            <a:r>
              <a:rPr lang="fr-FR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SInger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Helvetica Neue" panose="02000403000000020004" pitchFamily="50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723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Gaby Chan</a:t>
            </a:r>
            <a:endParaRPr lang="fr-FR" b="1" dirty="0">
              <a:solidFill>
                <a:schemeClr val="tx1"/>
              </a:solidFill>
              <a:latin typeface="Helvetica Neue" panose="02000403000000020004" pitchFamily="50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Chief Burger </a:t>
            </a:r>
            <a:r>
              <a:rPr lang="fr-FR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Officer</a:t>
            </a:r>
            <a:endParaRPr lang="fr-FR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Refugees</a:t>
            </a:r>
            <a:r>
              <a:rPr lang="fr-FR" sz="5400" dirty="0" smtClean="0">
                <a:latin typeface="Helvetica Neue Light" charset="0"/>
                <a:ea typeface="Helvetica Neue Light" charset="0"/>
                <a:cs typeface="Helvetica Neue Light" charset="0"/>
              </a:rPr>
              <a:t> faces </a:t>
            </a:r>
            <a:r>
              <a:rPr lang="fr-FR" sz="5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many</a:t>
            </a:r>
            <a:r>
              <a:rPr lang="fr-FR" sz="54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5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problems</a:t>
            </a:r>
            <a:r>
              <a:rPr lang="fr-FR" sz="5400" dirty="0" smtClean="0">
                <a:latin typeface="Helvetica Neue Light" charset="0"/>
                <a:ea typeface="Helvetica Neue Light" charset="0"/>
                <a:cs typeface="Helvetica Neue Light" charset="0"/>
              </a:rPr>
              <a:t> in </a:t>
            </a:r>
            <a:r>
              <a:rPr lang="fr-FR" sz="5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Australi</a:t>
            </a:r>
            <a:r>
              <a:rPr lang="fr-FR" sz="54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a</a:t>
            </a:r>
            <a:r>
              <a:rPr lang="fr-FR" sz="5400" dirty="0" smtClean="0">
                <a:latin typeface="Helvetica Neue Light" charset="0"/>
                <a:ea typeface="Helvetica Neue Light" charset="0"/>
                <a:cs typeface="Helvetica Neue Light" charset="0"/>
              </a:rPr>
              <a:t>.</a:t>
            </a:r>
            <a:endParaRPr lang="fr-FR" sz="5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040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9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Employment</a:t>
            </a:r>
            <a:r>
              <a:rPr lang="fr-FR" sz="54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54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is</a:t>
            </a:r>
            <a:r>
              <a:rPr lang="fr-FR" sz="5400" dirty="0" smtClean="0">
                <a:latin typeface="Helvetica Neue Thin" charset="0"/>
                <a:ea typeface="Helvetica Neue Thin" charset="0"/>
                <a:cs typeface="Helvetica Neue Thin" charset="0"/>
              </a:rPr>
              <a:t> one of the top issues.</a:t>
            </a:r>
            <a:endParaRPr lang="fr-FR" sz="54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7" y="4184335"/>
            <a:ext cx="6429113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Introducing</a:t>
            </a:r>
            <a:r>
              <a:rPr lang="fr-FR" sz="54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54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Askari.xyz</a:t>
            </a:r>
            <a:r>
              <a:rPr lang="fr-FR" sz="54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54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website</a:t>
            </a:r>
            <a:endParaRPr lang="fr-FR" sz="5400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smtClean="0">
                <a:latin typeface="Helvetica Neue Thin" charset="0"/>
                <a:ea typeface="Helvetica Neue Thin" charset="0"/>
                <a:cs typeface="Helvetica Neue Thin" charset="0"/>
              </a:rPr>
              <a:t>Enter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/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</a:br>
            <a:r>
              <a:rPr lang="fr-FR" sz="5400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Askari</a:t>
            </a:r>
            <a:r>
              <a:rPr lang="fr-FR" sz="5400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App</a:t>
            </a:r>
            <a:endParaRPr lang="fr-FR" sz="54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HelveticaNeue-UltraLight" panose="02000206000000020004" pitchFamily="5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HelveticaNeue-UltraLight" panose="02000206000000020004" pitchFamily="50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Register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as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Mentee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or Mentor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Connect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with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Awesome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People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Help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each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other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to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thrive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fr-FR" dirty="0" err="1">
                <a:cs typeface="Segoe UI Light" panose="020B0502040204020203" pitchFamily="34" charset="0"/>
              </a:rPr>
              <a:t>Awesome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Approached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PwC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corporate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HelveticaNeue-UltraLight" panose="02000206000000020004" pitchFamily="5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Approach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other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corps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Use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RedCross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and Ames network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Professional service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orgs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Government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and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NGOs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 smtClean="0">
                <a:cs typeface="Segoe UI Light" panose="020B0502040204020203" pitchFamily="34" charset="0"/>
              </a:rPr>
              <a:t>Growth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cs typeface="Segoe UI Light" panose="020B0502040204020203" pitchFamily="34" charset="0"/>
              </a:rPr>
              <a:t>strategy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3569" y="483565"/>
            <a:ext cx="3917407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 err="1" smtClean="0">
                <a:latin typeface="HelveticaNeue-UltraLight" panose="02000206000000020004" pitchFamily="50"/>
              </a:rPr>
              <a:t>Introducing</a:t>
            </a:r>
            <a:r>
              <a:rPr lang="fr-FR" sz="3200" dirty="0" smtClean="0">
                <a:latin typeface="HelveticaNeue-UltraLight" panose="02000206000000020004" pitchFamily="50"/>
              </a:rPr>
              <a:t> </a:t>
            </a:r>
            <a:r>
              <a:rPr lang="fr-FR" sz="3200" dirty="0" err="1" smtClean="0">
                <a:latin typeface="HelveticaNeue-UltraLight" panose="02000206000000020004" pitchFamily="50"/>
              </a:rPr>
              <a:t>Askari</a:t>
            </a:r>
            <a:r>
              <a:rPr lang="fr-FR" sz="3200" dirty="0" smtClean="0">
                <a:latin typeface="HelveticaNeue-UltraLight" panose="02000206000000020004" pitchFamily="50"/>
              </a:rPr>
              <a:t> API</a:t>
            </a:r>
            <a:endParaRPr lang="fr-FR" sz="3200" dirty="0">
              <a:latin typeface="HelveticaNeue-UltraLight" panose="02000206000000020004" pitchFamily="5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9" y="1283756"/>
            <a:ext cx="10448082" cy="4273556"/>
          </a:xfrm>
          <a:prstGeom prst="rect">
            <a:avLst/>
          </a:prstGeom>
          <a:solidFill>
            <a:schemeClr val="bg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Build</a:t>
            </a:r>
            <a:r>
              <a:rPr lang="fr-FR" sz="2800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800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faster</a:t>
            </a:r>
            <a:r>
              <a:rPr lang="fr-FR" sz="2800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and </a:t>
            </a:r>
            <a:r>
              <a:rPr lang="fr-FR" sz="2800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cheaper</a:t>
            </a:r>
            <a:endParaRPr lang="fr-FR" sz="28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255493" cy="701731"/>
          </a:xfrm>
        </p:spPr>
        <p:txBody>
          <a:bodyPr/>
          <a:lstStyle/>
          <a:p>
            <a:r>
              <a:rPr lang="fr-FR" dirty="0" err="1" smtClean="0">
                <a:cs typeface="Segoe UI Light" panose="020B0502040204020203" pitchFamily="34" charset="0"/>
              </a:rPr>
              <a:t>Backend</a:t>
            </a:r>
            <a:r>
              <a:rPr lang="fr-FR" dirty="0" smtClean="0">
                <a:cs typeface="Segoe UI Light" panose="020B0502040204020203" pitchFamily="34" charset="0"/>
              </a:rPr>
              <a:t> as a Service</a:t>
            </a:r>
            <a:endParaRPr lang="fr-FR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86751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Forget the server  and </a:t>
            </a:r>
            <a:r>
              <a:rPr lang="fr-FR" sz="2800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databases</a:t>
            </a:r>
            <a:endParaRPr lang="fr-FR" sz="28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Scalable</a:t>
            </a:r>
            <a:r>
              <a:rPr lang="fr-FR" sz="2800" dirty="0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and </a:t>
            </a:r>
            <a:r>
              <a:rPr lang="fr-FR" sz="2800" dirty="0" err="1" smtClean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reliable</a:t>
            </a:r>
            <a:endParaRPr lang="fr-FR" sz="2800" dirty="0">
              <a:solidFill>
                <a:schemeClr val="accent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230832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Build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your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own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mentee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-mentor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matching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platform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in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half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cost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and time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using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our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API and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just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focus on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frontend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We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handle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the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backend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server,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database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,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hosting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and 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security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so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you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don’t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have to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Infinitely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and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easily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scalable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using</a:t>
            </a:r>
            <a:r>
              <a:rPr lang="fr-FR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 the AWS cloud </a:t>
            </a:r>
            <a:r>
              <a:rPr lang="fr-FR" sz="20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platform</a:t>
            </a:r>
            <a:endParaRPr lang="fr-FR" sz="20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90000"/>
          </a:lnSpc>
          <a:defRPr sz="2000" smtClean="0">
            <a:latin typeface="Helvetica Neue Thin" charset="0"/>
            <a:ea typeface="Helvetica Neue Thin" charset="0"/>
            <a:cs typeface="Helvetica Neue Thin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183</Words>
  <Application>Microsoft Macintosh PowerPoint</Application>
  <PresentationFormat>Widescreen</PresentationFormat>
  <Paragraphs>54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Helvetica Neue</vt:lpstr>
      <vt:lpstr>Helvetica Neue Light</vt:lpstr>
      <vt:lpstr>Helvetica Neue Thin</vt:lpstr>
      <vt:lpstr>HelveticaNeue-UltraLight</vt:lpstr>
      <vt:lpstr>Segoe UI</vt:lpstr>
      <vt:lpstr>Segoe UI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Slidor;Template;Peetch;PowerPoint</cp:keywords>
  <cp:lastModifiedBy>victor augusteo</cp:lastModifiedBy>
  <cp:revision>173</cp:revision>
  <dcterms:created xsi:type="dcterms:W3CDTF">2015-10-12T10:51:44Z</dcterms:created>
  <dcterms:modified xsi:type="dcterms:W3CDTF">2016-04-17T03:27:28Z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