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58" r:id="rId5"/>
    <p:sldId id="260" r:id="rId6"/>
    <p:sldId id="263" r:id="rId7"/>
    <p:sldId id="264" r:id="rId8"/>
    <p:sldId id="265" r:id="rId9"/>
    <p:sldId id="274" r:id="rId10"/>
    <p:sldId id="271" r:id="rId11"/>
    <p:sldId id="273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B0B4-177B-4268-B06C-7BF5D79D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9D7B-9A1F-477D-831E-B40C58EA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E505-3064-451F-B5E7-26E3264A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697D-4177-4D16-AE6C-E3276905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E5D8-2DC0-487C-BEEC-838E25A1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672E-FF0B-4963-B1D7-7AE549D5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C0AAA-4405-493B-BD94-89D831AB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101B-C684-466D-A7F7-0E739FBC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39AD-D4AE-4059-995D-8F1B8BCE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BADF-655F-45EC-BAFD-4BB21648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102A-2759-418C-B3EF-AF2EA4114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D153A-2139-474A-8686-B399493C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50C48-6824-497F-9A5A-A0D71CED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AE42-8783-499C-8595-3CA50F16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0AB1-5EE8-421A-92DF-1773673B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2AF-1751-4F69-947A-C760914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46FC-1983-4BB9-B891-3040AC83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E0D5-48CD-46F4-A95C-0A019CAB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434D-657B-427F-958E-AEE50922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BA75-3320-4422-8656-3A5FB0C9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8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2A00-EDC8-40E0-A08C-29B6C8C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1BF1-860F-4EF5-B934-96F49A39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356D-36BA-4AAC-80EC-B30F204D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4B6E3-BF75-4841-9963-EC0D75C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3CC4-A948-4B90-9451-BBCB3250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876C-4F28-4A09-8DCD-D3AB0F2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5EE1-2AD7-4FCA-9187-828DD7FE9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A41A-F52C-42E3-8E09-F36C28A15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172C2-8799-4C7A-BBB8-671696D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E267-54CA-49AE-B871-77C6F0DF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50D11-34A1-46A5-9AE1-5F0DB8E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DEC4-4332-4364-9585-D42FCCDE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BF58-516F-4964-8F04-C3B9DFE9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BCCD-220B-4589-BA64-DBB67551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BAA10-7A56-42CF-898D-925E4FFEB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93A8B-4B0C-4A83-9F0C-75FD6AAE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F4FB-16E3-4C16-95C4-E4A71A6E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A91A-1615-4A12-8151-9683E7D9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390F8-F0DB-4ACE-991C-17862E60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52BA-816B-4755-8BE4-623E466F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A1878-FCFF-4DC0-B125-C2C91DE9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254D-5EF1-4805-8646-3A2EB040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14890-1151-45FD-98A4-FC6A8D44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C535-087E-4964-91DA-6ECC0A92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DF0F9-1C24-4921-99EF-3659EEC7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2B90-4E8F-4AC6-8F97-9B082248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EEFD-851D-41A8-93F4-6C451B48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EA77-9B03-426E-BEC5-911C434C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DF94A-7AE0-44CC-9923-1FC68652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46AEA-B4BF-4DBC-8FAD-BF703FEE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7124-D61B-4EC7-BCF8-C3FDE28E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FED6-8C60-4EDB-BBBD-E512B50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0810-F6CE-4448-8564-856F41C8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34C0B-7AC1-4983-927A-8901CFAE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EAE57-D3E7-4384-9E20-6E3C7599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45D52-6431-4417-B930-F12EC0C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B251-CB75-4BFC-BA4C-5955A425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7157F-B568-48DB-90B4-9792DA5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F2F92-A0A7-43F6-A3B3-44D1F8A7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CE0B-799C-45C0-A398-0F71CEDA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AD06-9D2F-4FBC-BBFE-B63A402B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B83B-2FBB-468E-B637-D2786433271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ED2-14DA-478C-9AEB-46CB2DAB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72C1-659B-48AC-9397-44A45E06C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DFA2-6EB6-49BD-8CB6-E4E560B7A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rsedler9/nlb-lightn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02B-FB48-4BA9-9340-DBF716AD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Latents Benchmark</a:t>
            </a:r>
            <a:br>
              <a:rPr lang="en-US" dirty="0"/>
            </a:br>
            <a:r>
              <a:rPr lang="en-US" dirty="0"/>
              <a:t>with PyTorch Lightning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8504B-EAA6-422C-8567-D4800DA64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Versteeg / Andrew Sedler</a:t>
            </a:r>
          </a:p>
          <a:p>
            <a:r>
              <a:rPr lang="en-US" dirty="0"/>
              <a:t>NLB 2022</a:t>
            </a:r>
          </a:p>
          <a:p>
            <a:r>
              <a:rPr lang="en-US" dirty="0"/>
              <a:t>02/27/2022</a:t>
            </a:r>
          </a:p>
        </p:txBody>
      </p:sp>
    </p:spTree>
    <p:extLst>
      <p:ext uri="{BB962C8B-B14F-4D97-AF65-F5344CB8AC3E}">
        <p14:creationId xmlns:p14="http://schemas.microsoft.com/office/powerpoint/2010/main" val="65484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2BFE-C8B8-475E-AB88-BE5EE48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submission to NLB </a:t>
            </a:r>
            <a:br>
              <a:rPr lang="en-US" dirty="0"/>
            </a:br>
            <a:r>
              <a:rPr lang="en-US" dirty="0"/>
              <a:t>with PyTorch Lightning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2817-6A14-4F7F-93CB-D91B1499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92577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https://github.com/arsedler9/nlb-lightning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Download data</a:t>
            </a:r>
          </a:p>
          <a:p>
            <a:pPr lvl="1"/>
            <a:r>
              <a:rPr lang="en-US" dirty="0"/>
              <a:t>Set up environment</a:t>
            </a:r>
          </a:p>
          <a:p>
            <a:pPr lvl="1"/>
            <a:r>
              <a:rPr lang="en-US" dirty="0"/>
              <a:t>Run “preprocess.py” to generate dataset</a:t>
            </a:r>
          </a:p>
          <a:p>
            <a:pPr lvl="1"/>
            <a:r>
              <a:rPr lang="en-US" dirty="0"/>
              <a:t>Run “train_sae.py” to train model</a:t>
            </a:r>
          </a:p>
          <a:p>
            <a:endParaRPr lang="en-US" dirty="0"/>
          </a:p>
          <a:p>
            <a:r>
              <a:rPr lang="en-US" dirty="0"/>
              <a:t>Upload submission-{phase}.h5 to EvalAI!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B75800-3780-42E7-AA77-CF739B23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734" y="2645229"/>
            <a:ext cx="4711973" cy="28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0421-B4DC-4B90-AA51-0ADBBDC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train your own model (pt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BB4A-D8D4-4077-B86B-B481E53D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To use nlb-lightning your model must inherit from LightningModule</a:t>
            </a:r>
          </a:p>
          <a:p>
            <a:r>
              <a:rPr lang="en-US" dirty="0"/>
              <a:t>Forward() must have</a:t>
            </a:r>
          </a:p>
          <a:p>
            <a:pPr lvl="1"/>
            <a:r>
              <a:rPr lang="en-US" dirty="0"/>
              <a:t>Two inputs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outputs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0EF98-C899-408D-BBE6-4C906019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90688"/>
            <a:ext cx="5546498" cy="48403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E33504-C14D-4CE8-9F84-E2A54E2B9CA8}"/>
              </a:ext>
            </a:extLst>
          </p:cNvPr>
          <p:cNvSpPr/>
          <p:nvPr/>
        </p:nvSpPr>
        <p:spPr>
          <a:xfrm>
            <a:off x="5798634" y="4001294"/>
            <a:ext cx="6122020" cy="2767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3D31-C6FD-49FB-BEB3-8FB5F3C2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train your own model (pt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5881-BC9E-4624-9B95-44E4F7FF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644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Validation step should expect training tensors in order</a:t>
            </a:r>
          </a:p>
          <a:p>
            <a:pPr lvl="1"/>
            <a:r>
              <a:rPr lang="en-US" dirty="0"/>
              <a:t>heldin</a:t>
            </a:r>
          </a:p>
          <a:p>
            <a:pPr lvl="1"/>
            <a:r>
              <a:rPr lang="en-US" dirty="0"/>
              <a:t>heldin_forward</a:t>
            </a:r>
          </a:p>
          <a:p>
            <a:pPr lvl="1"/>
            <a:r>
              <a:rPr lang="en-US" dirty="0"/>
              <a:t>heldout</a:t>
            </a:r>
          </a:p>
          <a:p>
            <a:pPr lvl="1"/>
            <a:r>
              <a:rPr lang="en-US" dirty="0"/>
              <a:t>heldout_forward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/>
              <a:t>Test step should only expect heldin</a:t>
            </a:r>
          </a:p>
          <a:p>
            <a:r>
              <a:rPr lang="en-US" dirty="0"/>
              <a:t>See train_sae.py for a useful template!</a:t>
            </a:r>
          </a:p>
        </p:txBody>
      </p:sp>
    </p:spTree>
    <p:extLst>
      <p:ext uri="{BB962C8B-B14F-4D97-AF65-F5344CB8AC3E}">
        <p14:creationId xmlns:p14="http://schemas.microsoft.com/office/powerpoint/2010/main" val="31794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D4C8-DAB7-44E0-9113-2FBF59F7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BD0F-420D-426D-A3ED-4A925530C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us at the poster session!</a:t>
            </a:r>
          </a:p>
        </p:txBody>
      </p:sp>
    </p:spTree>
    <p:extLst>
      <p:ext uri="{BB962C8B-B14F-4D97-AF65-F5344CB8AC3E}">
        <p14:creationId xmlns:p14="http://schemas.microsoft.com/office/powerpoint/2010/main" val="11340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FD488-8014-413A-93AF-39184FD1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Goal: Code a submission to NLB using PyTorch Lightning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D1C3A-EEEC-4F9C-AA69-83D992DB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What is PyTorch?</a:t>
            </a:r>
          </a:p>
          <a:p>
            <a:endParaRPr lang="en-US" sz="2400" dirty="0"/>
          </a:p>
          <a:p>
            <a:r>
              <a:rPr lang="en-US" sz="2400" dirty="0"/>
              <a:t>Why PyTorch Lightning?</a:t>
            </a:r>
          </a:p>
          <a:p>
            <a:pPr lvl="1"/>
            <a:endParaRPr lang="en-US" sz="2000" dirty="0"/>
          </a:p>
          <a:p>
            <a:r>
              <a:rPr lang="en-US" sz="2400" dirty="0"/>
              <a:t>Overview of PyTorch Lightning</a:t>
            </a:r>
          </a:p>
          <a:p>
            <a:endParaRPr lang="en-US" sz="2400" dirty="0"/>
          </a:p>
          <a:p>
            <a:r>
              <a:rPr lang="en-US" sz="2400" dirty="0"/>
              <a:t>Submitting your PTL model to NLB competition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2" descr="PyTorch Lightning - Home | Facebook">
            <a:extLst>
              <a:ext uri="{FF2B5EF4-FFF2-40B4-BE49-F238E27FC236}">
                <a16:creationId xmlns:a16="http://schemas.microsoft.com/office/drawing/2014/main" id="{414FDF0A-AFBD-4AFF-A812-CBA7F4E40B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B05-AB2E-44D9-BAAD-51081581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PyTorch: Modern deep learning framework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305B-65E4-4826-BA3C-4A28C0998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deep learning research is to answer a question.</a:t>
            </a:r>
          </a:p>
          <a:p>
            <a:pPr lvl="1"/>
            <a:r>
              <a:rPr lang="en-US" dirty="0"/>
              <a:t>But you need to be able to build models!</a:t>
            </a:r>
          </a:p>
          <a:p>
            <a:r>
              <a:rPr lang="en-US" dirty="0"/>
              <a:t>Most researcher don’t need to concern themselves with the complex implementation details</a:t>
            </a:r>
          </a:p>
          <a:p>
            <a:r>
              <a:rPr lang="en-US" dirty="0"/>
              <a:t>PyTorch abstracts away low-level engineering so you can focus on your research question.</a:t>
            </a:r>
          </a:p>
          <a:p>
            <a:r>
              <a:rPr lang="en-US" dirty="0"/>
              <a:t>Alternatives: TensorFlow, etc.</a:t>
            </a:r>
          </a:p>
        </p:txBody>
      </p:sp>
      <p:pic>
        <p:nvPicPr>
          <p:cNvPr id="9" name="RQ" descr="Shape, polygon&#10;&#10;Description automatically generated">
            <a:extLst>
              <a:ext uri="{FF2B5EF4-FFF2-40B4-BE49-F238E27FC236}">
                <a16:creationId xmlns:a16="http://schemas.microsoft.com/office/drawing/2014/main" id="{5E91A5C6-1EA0-442B-898F-136C3137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12" y="1972906"/>
            <a:ext cx="4709170" cy="351435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7B3A28-D28F-4CD2-85E5-94CF271C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12" y="1972906"/>
            <a:ext cx="4709170" cy="3514351"/>
          </a:xfrm>
          <a:prstGeom prst="rect">
            <a:avLst/>
          </a:prstGeom>
        </p:spPr>
      </p:pic>
      <p:pic>
        <p:nvPicPr>
          <p:cNvPr id="16" name="PTCallout2" descr="Diagram&#10;&#10;Description automatically generated">
            <a:extLst>
              <a:ext uri="{FF2B5EF4-FFF2-40B4-BE49-F238E27FC236}">
                <a16:creationId xmlns:a16="http://schemas.microsoft.com/office/drawing/2014/main" id="{C4FDCF51-D760-4DDC-B8FA-7C743A502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12" y="1972906"/>
            <a:ext cx="4709170" cy="3514351"/>
          </a:xfrm>
          <a:prstGeom prst="rect">
            <a:avLst/>
          </a:prstGeom>
        </p:spPr>
      </p:pic>
      <p:sp>
        <p:nvSpPr>
          <p:cNvPr id="17" name="TFText">
            <a:extLst>
              <a:ext uri="{FF2B5EF4-FFF2-40B4-BE49-F238E27FC236}">
                <a16:creationId xmlns:a16="http://schemas.microsoft.com/office/drawing/2014/main" id="{E6CFFA34-11EF-4D77-ABC6-6BA59EAF3FD4}"/>
              </a:ext>
            </a:extLst>
          </p:cNvPr>
          <p:cNvSpPr txBox="1"/>
          <p:nvPr/>
        </p:nvSpPr>
        <p:spPr>
          <a:xfrm>
            <a:off x="6980919" y="5356452"/>
            <a:ext cx="39956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https://www.assemblyai.com/blog/pytorch-vs-tensorflow-in-2022/</a:t>
            </a:r>
          </a:p>
        </p:txBody>
      </p:sp>
      <p:pic>
        <p:nvPicPr>
          <p:cNvPr id="1026" name="Tensorflow">
            <a:extLst>
              <a:ext uri="{FF2B5EF4-FFF2-40B4-BE49-F238E27FC236}">
                <a16:creationId xmlns:a16="http://schemas.microsoft.com/office/drawing/2014/main" id="{96DADA09-E454-4EF0-98B1-C23BAADC16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5236"/>
            <a:ext cx="5765485" cy="355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4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8C1E-91E1-49CC-851F-E91BA618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Building an autoencoder with Vanilla PyTorch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6ABD5BFC-1803-4C58-919F-B1299EF5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1690688"/>
            <a:ext cx="7772416" cy="3654559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0BE31A47-2208-4BCD-8AE5-B9EEEC8E5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1690688"/>
            <a:ext cx="7772416" cy="3654559"/>
          </a:xfrm>
          <a:prstGeom prst="rect">
            <a:avLst/>
          </a:prstGeom>
        </p:spPr>
      </p:pic>
      <p:pic>
        <p:nvPicPr>
          <p:cNvPr id="14" name="Picture 13" descr="Chart, waterfall chart&#10;&#10;Description automatically generated">
            <a:extLst>
              <a:ext uri="{FF2B5EF4-FFF2-40B4-BE49-F238E27FC236}">
                <a16:creationId xmlns:a16="http://schemas.microsoft.com/office/drawing/2014/main" id="{27BD8201-4AEC-48D5-8072-3C92AB6CF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1690688"/>
            <a:ext cx="7772416" cy="3654559"/>
          </a:xfrm>
          <a:prstGeom prst="rect">
            <a:avLst/>
          </a:prstGeom>
        </p:spPr>
      </p:pic>
      <p:pic>
        <p:nvPicPr>
          <p:cNvPr id="18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3C8E61D1-15B2-4060-AE95-F2F44DDAD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1690688"/>
            <a:ext cx="7772416" cy="3654559"/>
          </a:xfrm>
          <a:prstGeom prst="rect">
            <a:avLst/>
          </a:prstGeom>
        </p:spPr>
      </p:pic>
      <p:pic>
        <p:nvPicPr>
          <p:cNvPr id="16" name="Picture 15" descr="Chart, waterfall chart&#10;&#10;Description automatically generated">
            <a:extLst>
              <a:ext uri="{FF2B5EF4-FFF2-40B4-BE49-F238E27FC236}">
                <a16:creationId xmlns:a16="http://schemas.microsoft.com/office/drawing/2014/main" id="{C205B9F2-BECC-425B-B73F-517FA8F42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1690688"/>
            <a:ext cx="7772416" cy="3654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D3F1F-C6B7-4917-AA05-130DF3C21F94}"/>
              </a:ext>
            </a:extLst>
          </p:cNvPr>
          <p:cNvSpPr txBox="1"/>
          <p:nvPr/>
        </p:nvSpPr>
        <p:spPr>
          <a:xfrm>
            <a:off x="2622919" y="5654691"/>
            <a:ext cx="722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Problem: Code is spread across the main function, so it isn’t readily modular, reproducible or shareable.</a:t>
            </a:r>
          </a:p>
        </p:txBody>
      </p:sp>
    </p:spTree>
    <p:extLst>
      <p:ext uri="{BB962C8B-B14F-4D97-AF65-F5344CB8AC3E}">
        <p14:creationId xmlns:p14="http://schemas.microsoft.com/office/powerpoint/2010/main" val="31896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E0930C7-A483-4B3F-A30B-94482105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80" y="486943"/>
            <a:ext cx="4709170" cy="3514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90CE5-0C56-479B-B649-9A30EA8A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Lightning </a:t>
            </a:r>
            <a:br>
              <a:rPr lang="en-US" dirty="0"/>
            </a:br>
            <a:r>
              <a:rPr lang="en-US" dirty="0"/>
              <a:t>extends PyTorch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40-EA82-4452-9239-0DB5AFB73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Additional abstraction</a:t>
            </a:r>
          </a:p>
          <a:p>
            <a:pPr lvl="1"/>
            <a:r>
              <a:rPr lang="en-US" dirty="0"/>
              <a:t>Training/ Validation Loops</a:t>
            </a:r>
          </a:p>
          <a:p>
            <a:pPr lvl="1"/>
            <a:r>
              <a:rPr lang="en-US" dirty="0"/>
              <a:t>Switching to/from GPUs</a:t>
            </a:r>
          </a:p>
          <a:p>
            <a:pPr lvl="1"/>
            <a:r>
              <a:rPr lang="en-US" dirty="0"/>
              <a:t>Setting training flags</a:t>
            </a:r>
          </a:p>
          <a:p>
            <a:r>
              <a:rPr lang="en-US" dirty="0"/>
              <a:t>Allows you to focus on your research question, not the engineering!</a:t>
            </a:r>
          </a:p>
          <a:p>
            <a:r>
              <a:rPr lang="en-US" dirty="0"/>
              <a:t>Object-oriented development framework</a:t>
            </a:r>
          </a:p>
          <a:p>
            <a:pPr lvl="1"/>
            <a:r>
              <a:rPr lang="en-US" dirty="0"/>
              <a:t>All methods needed to train and test a model combined into a single object</a:t>
            </a:r>
          </a:p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LightningModule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Trainer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E51634-C314-4F0D-B7F6-2A534C3B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62" y="4454138"/>
            <a:ext cx="4391638" cy="2105319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445EB7C-9C15-4618-8C06-56BC5FB3B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80" y="486942"/>
            <a:ext cx="4709170" cy="3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0986-E75D-46D6-9589-6D38F04C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30" y="236862"/>
            <a:ext cx="10515600" cy="1325563"/>
          </a:xfrm>
        </p:spPr>
        <p:txBody>
          <a:bodyPr/>
          <a:lstStyle/>
          <a:p>
            <a:r>
              <a:rPr lang="en-US" dirty="0"/>
              <a:t>LightningModule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DA14-7EA5-4ADD-8B6F-B23B515E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82" y="1618054"/>
            <a:ext cx="53443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Inherits from nn.Module</a:t>
            </a:r>
          </a:p>
          <a:p>
            <a:endParaRPr lang="en-US" dirty="0"/>
          </a:p>
          <a:p>
            <a:r>
              <a:rPr lang="en-US" dirty="0"/>
              <a:t>Inside: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Training/ Validation loops</a:t>
            </a:r>
          </a:p>
          <a:p>
            <a:endParaRPr lang="en-US" dirty="0"/>
          </a:p>
          <a:p>
            <a:r>
              <a:rPr lang="en-US" dirty="0"/>
              <a:t>To train, simply pass LightningModule and </a:t>
            </a:r>
            <a:br>
              <a:rPr lang="en-US" dirty="0"/>
            </a:br>
            <a:r>
              <a:rPr lang="en-US" dirty="0"/>
              <a:t>Dataset into Trainer!</a:t>
            </a:r>
          </a:p>
          <a:p>
            <a:pPr lvl="1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EF343D-8BEC-4919-924B-BEA78D67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01" y="4929578"/>
            <a:ext cx="3716400" cy="178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1E551B-4767-475C-B72F-AA0A7806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411" y="236862"/>
            <a:ext cx="65664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21EF-5A06-4533-8540-7FC80C30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59" y="232823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4FFA-B87F-4BC1-9438-FC29BF5876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forms:</a:t>
            </a:r>
          </a:p>
          <a:p>
            <a:pPr lvl="1"/>
            <a:r>
              <a:rPr lang="en-US" dirty="0"/>
              <a:t>PyTorch DataLoader</a:t>
            </a:r>
          </a:p>
          <a:p>
            <a:pPr lvl="1"/>
            <a:r>
              <a:rPr lang="en-US" dirty="0"/>
              <a:t>LightningDataModule </a:t>
            </a:r>
          </a:p>
          <a:p>
            <a:pPr lvl="1"/>
            <a:endParaRPr lang="en-US" dirty="0"/>
          </a:p>
          <a:p>
            <a:r>
              <a:rPr lang="en-US" dirty="0"/>
              <a:t>LightningDataModule</a:t>
            </a:r>
          </a:p>
          <a:p>
            <a:pPr lvl="1"/>
            <a:r>
              <a:rPr lang="en-US" dirty="0"/>
              <a:t>Preprocesses data</a:t>
            </a:r>
          </a:p>
          <a:p>
            <a:pPr lvl="1"/>
            <a:r>
              <a:rPr lang="en-US" dirty="0"/>
              <a:t>Splits, transforms, augmentation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Modularity and reproducibility!</a:t>
            </a:r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3EE4FC-38AE-4B05-B22E-CBF43EBEC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06116"/>
            <a:ext cx="5693291" cy="20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8744D-9369-4434-A826-D9574739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01" y="4929578"/>
            <a:ext cx="3716400" cy="1781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5FB79-507E-46BB-878A-B5B5E59FB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09" y="2207441"/>
            <a:ext cx="2657871" cy="16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2BAD-53CD-4AC6-B6A8-49B53138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166"/>
            <a:ext cx="10515600" cy="1325563"/>
          </a:xfrm>
        </p:spPr>
        <p:txBody>
          <a:bodyPr/>
          <a:lstStyle/>
          <a:p>
            <a:r>
              <a:rPr lang="en-US" dirty="0"/>
              <a:t>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5F63-4F3A-4F67-8626-4FA334D24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in PTL module</a:t>
            </a:r>
          </a:p>
          <a:p>
            <a:r>
              <a:rPr lang="en-US" dirty="0"/>
              <a:t>Takes in training parameters</a:t>
            </a:r>
          </a:p>
          <a:p>
            <a:pPr lvl="1"/>
            <a:r>
              <a:rPr lang="en-US" dirty="0"/>
              <a:t>GPU/CPU settings</a:t>
            </a:r>
          </a:p>
          <a:p>
            <a:pPr lvl="1"/>
            <a:r>
              <a:rPr lang="en-US" dirty="0"/>
              <a:t>Numerical precision</a:t>
            </a:r>
          </a:p>
          <a:p>
            <a:pPr lvl="1"/>
            <a:r>
              <a:rPr lang="en-US" dirty="0"/>
              <a:t>Gradient accumulation/clipping</a:t>
            </a:r>
          </a:p>
          <a:p>
            <a:pPr lvl="1"/>
            <a:r>
              <a:rPr lang="en-US" dirty="0"/>
              <a:t>Automated batching</a:t>
            </a:r>
          </a:p>
          <a:p>
            <a:pPr lvl="1"/>
            <a:r>
              <a:rPr lang="en-US" dirty="0"/>
              <a:t>Loggers/ Callbacks</a:t>
            </a:r>
          </a:p>
          <a:p>
            <a:pPr lvl="1"/>
            <a:r>
              <a:rPr lang="en-US" dirty="0"/>
              <a:t>More!</a:t>
            </a:r>
          </a:p>
          <a:p>
            <a:r>
              <a:rPr lang="en-US" dirty="0"/>
              <a:t>Abstracts:</a:t>
            </a:r>
          </a:p>
          <a:p>
            <a:pPr lvl="1"/>
            <a:r>
              <a:rPr lang="en-US" dirty="0"/>
              <a:t>Gradient handling</a:t>
            </a:r>
          </a:p>
          <a:p>
            <a:pPr lvl="1"/>
            <a:r>
              <a:rPr lang="en-US" dirty="0"/>
              <a:t>Running training, test, val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Device handling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4480A9-1644-4BC2-81F6-AEDEE2CFE0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517827"/>
            <a:ext cx="5181600" cy="721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DAE31-FEC4-4AEC-B1CF-AE08AAAF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2424" cy="116608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D2458A-5D9E-4145-9913-B0EFFED8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15" y="2662612"/>
            <a:ext cx="4709170" cy="3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945510-D303-438A-B792-62A436ED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NLB submission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702A05-1094-40BC-8195-9C880F566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0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425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Neural Latents Benchmark with PyTorch Lightning</vt:lpstr>
      <vt:lpstr>Goal: Code a submission to NLB using PyTorch Lightning</vt:lpstr>
      <vt:lpstr>PyTorch: Modern deep learning framework for python</vt:lpstr>
      <vt:lpstr>Example: Building an autoencoder with Vanilla PyTorch</vt:lpstr>
      <vt:lpstr>PyTorch Lightning  extends PyTorch</vt:lpstr>
      <vt:lpstr>LightningModule</vt:lpstr>
      <vt:lpstr>Dataset</vt:lpstr>
      <vt:lpstr>Trainer</vt:lpstr>
      <vt:lpstr>Building your own NLB submission</vt:lpstr>
      <vt:lpstr>Example submission to NLB  with PyTorch Lightning</vt:lpstr>
      <vt:lpstr>Requirements to train your own model (pt 1)</vt:lpstr>
      <vt:lpstr>Requirements to train your own model (pt 2)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Spinning up with  Pytorch Lightning</dc:title>
  <dc:creator>Christopher Steven Versteeg</dc:creator>
  <cp:lastModifiedBy>Christopher Steven Versteeg</cp:lastModifiedBy>
  <cp:revision>7</cp:revision>
  <dcterms:created xsi:type="dcterms:W3CDTF">2022-02-17T21:34:29Z</dcterms:created>
  <dcterms:modified xsi:type="dcterms:W3CDTF">2022-02-26T14:36:31Z</dcterms:modified>
</cp:coreProperties>
</file>