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1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14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80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22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80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2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6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8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9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7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6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9D71-D298-4EAF-953B-D8DCBB4A036F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0C13A-E0F3-4DD6-A86F-92AB94C78C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3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5968E-DBA3-4250-B40F-C75A1053F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Abstração em Computação e Procedimento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E3E704-3971-4D63-AFC9-E241CF824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050833"/>
            <a:ext cx="8969203" cy="274319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Disciplina: Estrutura de Dados</a:t>
            </a:r>
          </a:p>
          <a:p>
            <a:r>
              <a:rPr lang="pt-BR" dirty="0"/>
              <a:t>Professor: Tiago</a:t>
            </a:r>
          </a:p>
          <a:p>
            <a:r>
              <a:rPr lang="pt-BR" dirty="0"/>
              <a:t>Data: 24/02/2019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l"/>
            <a:r>
              <a:rPr lang="pt-BR" dirty="0"/>
              <a:t>Aluno: Eric Augustin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9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1133E-B1BE-4B13-8A5D-4FCE5991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Abstração: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AF962-E426-4DD4-A4A8-6D8E7BB2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de um programa de computador é uma tarefa complexa, pois um programa é formal e preciso, no entanto ele tem que funcionar num mundo onde tudo é informal e impreciso, assim fazer essa “travessia” é o que torna a tarefa de </a:t>
            </a:r>
            <a:r>
              <a:rPr lang="pt-BR" dirty="0" err="1"/>
              <a:t>contruir</a:t>
            </a:r>
            <a:r>
              <a:rPr lang="pt-BR" dirty="0"/>
              <a:t> um software tão complexa.</a:t>
            </a:r>
          </a:p>
          <a:p>
            <a:r>
              <a:rPr lang="pt-BR" dirty="0"/>
              <a:t>Para tornar essa “travessia” menos complexa e possível de ser feita, é que entra a Abstração de dados, mas o que é Abstração?</a:t>
            </a:r>
          </a:p>
          <a:p>
            <a:r>
              <a:rPr lang="pt-BR" dirty="0"/>
              <a:t>Segundo o dicionário Michaelis:	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i="1" dirty="0"/>
              <a:t> O ato ou efeito de abstrair. Consideração das qualidades independentemente dos objetos a que pertencem. Abstrair: Considerar um dos caracteres de </a:t>
            </a:r>
            <a:r>
              <a:rPr lang="pt-BR" b="1" i="1" dirty="0" err="1"/>
              <a:t>umobjeto</a:t>
            </a:r>
            <a:r>
              <a:rPr lang="pt-BR" b="1" i="1" dirty="0"/>
              <a:t> separadamente;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i="1" dirty="0"/>
              <a:t> Excluir, prescindir de.</a:t>
            </a:r>
            <a:endParaRPr lang="pt-BR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F4C1-CBED-4206-AB6E-B06BA6EF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F3016-D697-460C-B2E9-DDF2344C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abstração portanto, trata-se de colocar o foco em um subconjunto dos processos complexo, ou seja, aborda-se um </a:t>
            </a:r>
            <a:r>
              <a:rPr lang="pt-BR" dirty="0" err="1"/>
              <a:t>sub-conjunto</a:t>
            </a:r>
            <a:r>
              <a:rPr lang="pt-BR" dirty="0"/>
              <a:t> por vez, de modo que os problema seja “fatiado” em partes menos complexas e possíveis de serem modeladas, sem se preocupar com outras questões que tornariam os programa mais complexo.</a:t>
            </a:r>
          </a:p>
          <a:p>
            <a:r>
              <a:rPr lang="pt-BR" dirty="0"/>
              <a:t>Por exemplo: quando se define um variável, não se preocupa com qual endereço essa variável vai ocupar nesse sistema qual a forma de representação do sistema ou qual o tipo de hardware e como ele lida com essa variável, somente se preocupa em como utiliza-la e quais suas características, e abstrai se do restante.</a:t>
            </a:r>
          </a:p>
        </p:txBody>
      </p:sp>
    </p:spTree>
    <p:extLst>
      <p:ext uri="{BB962C8B-B14F-4D97-AF65-F5344CB8AC3E}">
        <p14:creationId xmlns:p14="http://schemas.microsoft.com/office/powerpoint/2010/main" val="5152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E246B-51AE-49FC-9096-5444042E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de dados e procedimentos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2E8D9-74A8-4154-AAB9-75925CBE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abstração de dados, conforme já exemplificados, nos ajuda na abstração de como os dados serão representados e usados dentro do programa, sem se importar com complexidades adjacentes ao software, sistema operacional ou hardware..</a:t>
            </a:r>
          </a:p>
          <a:p>
            <a:r>
              <a:rPr lang="pt-BR" dirty="0"/>
              <a:t>A Abstração de procedimentos: É o mesmo conceito, entretanto ela permite que o programador crie suas próprias abstrações e use-a, sem se importar em como aquela função processa os dados, apenas concentra-se na sua aplicação, por exemplo: quando se uma função que calcula a media de 3 números, não se deve preocupar em como ela faz o calculo, deve se abstrair do seu funcionamento interno e na sequencias de operações que serão realizadas e concentrar a atenção nos dados de entrada e no retorno do resultado correto que será usado no restante do programa.</a:t>
            </a:r>
          </a:p>
        </p:txBody>
      </p:sp>
    </p:spTree>
    <p:extLst>
      <p:ext uri="{BB962C8B-B14F-4D97-AF65-F5344CB8AC3E}">
        <p14:creationId xmlns:p14="http://schemas.microsoft.com/office/powerpoint/2010/main" val="3000603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379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Abstração em Computação e Procedimento</vt:lpstr>
      <vt:lpstr>O que é Abstração:</vt:lpstr>
      <vt:lpstr>Para que serve?</vt:lpstr>
      <vt:lpstr>Abstração de dados e procedimentos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Abstração em Computação e Procedimento</dc:title>
  <dc:creator>Eric Augustin</dc:creator>
  <cp:lastModifiedBy>Eric Augustin</cp:lastModifiedBy>
  <cp:revision>5</cp:revision>
  <dcterms:created xsi:type="dcterms:W3CDTF">2019-02-24T21:12:04Z</dcterms:created>
  <dcterms:modified xsi:type="dcterms:W3CDTF">2019-02-24T21:35:43Z</dcterms:modified>
</cp:coreProperties>
</file>