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200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548D3C9-327B-4ADA-8504-35467CE09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1DE161-B1C3-43A7-B159-201D5C1254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0731A-1571-4309-88DE-CBB3BDE7291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BEC409-7240-4E29-ADE1-B60E33714A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A85BF2-BAA3-4C73-8870-86FBB4CE7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F37B-42D5-4321-B72D-84BAAE2AA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82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6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73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9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60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2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3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7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59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4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8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9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1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1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183" y="361155"/>
            <a:ext cx="12192003" cy="685800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E688-2111-4F7C-A91D-27CBE4DC0FF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45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B150F-CEC8-483B-8F2C-7059E024D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distribuição de Energia Elétrica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25A50-80D1-41B5-B948-E34A5B06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Eric Augustin</a:t>
            </a:r>
          </a:p>
          <a:p>
            <a:r>
              <a:rPr lang="pt-BR" dirty="0"/>
              <a:t>Erick </a:t>
            </a:r>
            <a:r>
              <a:rPr lang="pt-BR" dirty="0" err="1"/>
              <a:t>Lascola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15775-8452-45C0-A966-7219330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35" y="113323"/>
            <a:ext cx="5213681" cy="648699"/>
          </a:xfrm>
        </p:spPr>
        <p:txBody>
          <a:bodyPr/>
          <a:lstStyle/>
          <a:p>
            <a:r>
              <a:rPr lang="pt-BR" dirty="0"/>
              <a:t>Grafo modelado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F426EB8-9F6B-475F-9B43-174182484302}"/>
              </a:ext>
            </a:extLst>
          </p:cNvPr>
          <p:cNvSpPr/>
          <p:nvPr/>
        </p:nvSpPr>
        <p:spPr>
          <a:xfrm>
            <a:off x="1376905" y="2370633"/>
            <a:ext cx="539295" cy="5310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7D9F10A-1FC3-4268-9F6B-702C75DF0A48}"/>
              </a:ext>
            </a:extLst>
          </p:cNvPr>
          <p:cNvSpPr/>
          <p:nvPr/>
        </p:nvSpPr>
        <p:spPr>
          <a:xfrm>
            <a:off x="3106997" y="98730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7389EA-26B4-46BF-8177-706EC698B234}"/>
              </a:ext>
            </a:extLst>
          </p:cNvPr>
          <p:cNvSpPr/>
          <p:nvPr/>
        </p:nvSpPr>
        <p:spPr>
          <a:xfrm>
            <a:off x="8276062" y="119164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B3BA8D-1D1E-4F57-9566-C7958EA0DB75}"/>
              </a:ext>
            </a:extLst>
          </p:cNvPr>
          <p:cNvSpPr/>
          <p:nvPr/>
        </p:nvSpPr>
        <p:spPr>
          <a:xfrm>
            <a:off x="10260101" y="3517152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DD130DF-96B9-47ED-9495-4E1F72198BFC}"/>
              </a:ext>
            </a:extLst>
          </p:cNvPr>
          <p:cNvSpPr/>
          <p:nvPr/>
        </p:nvSpPr>
        <p:spPr>
          <a:xfrm>
            <a:off x="9554348" y="573173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CE84117-1D9B-4228-8217-782BB0845393}"/>
              </a:ext>
            </a:extLst>
          </p:cNvPr>
          <p:cNvSpPr/>
          <p:nvPr/>
        </p:nvSpPr>
        <p:spPr>
          <a:xfrm>
            <a:off x="6065636" y="603225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E90356E-32E1-4425-A191-2AEA50CD82E4}"/>
              </a:ext>
            </a:extLst>
          </p:cNvPr>
          <p:cNvSpPr/>
          <p:nvPr/>
        </p:nvSpPr>
        <p:spPr>
          <a:xfrm>
            <a:off x="4258979" y="599728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D69F797-4DC2-4B9B-B5B9-BFC357890A50}"/>
              </a:ext>
            </a:extLst>
          </p:cNvPr>
          <p:cNvSpPr/>
          <p:nvPr/>
        </p:nvSpPr>
        <p:spPr>
          <a:xfrm>
            <a:off x="3465063" y="1697032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ACB925E-B1BD-4A40-A960-004C7197569F}"/>
              </a:ext>
            </a:extLst>
          </p:cNvPr>
          <p:cNvSpPr/>
          <p:nvPr/>
        </p:nvSpPr>
        <p:spPr>
          <a:xfrm>
            <a:off x="4318959" y="115175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295FEA4-73E4-4CD6-856D-61EF51F4657F}"/>
              </a:ext>
            </a:extLst>
          </p:cNvPr>
          <p:cNvSpPr/>
          <p:nvPr/>
        </p:nvSpPr>
        <p:spPr>
          <a:xfrm>
            <a:off x="5496706" y="122881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D37D4C-6CFB-48FA-B6A4-3AB39550FE3B}"/>
              </a:ext>
            </a:extLst>
          </p:cNvPr>
          <p:cNvSpPr/>
          <p:nvPr/>
        </p:nvSpPr>
        <p:spPr>
          <a:xfrm>
            <a:off x="6065635" y="209650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AD40D38-F09A-4112-8BCC-FC977D06EBF6}"/>
              </a:ext>
            </a:extLst>
          </p:cNvPr>
          <p:cNvSpPr/>
          <p:nvPr/>
        </p:nvSpPr>
        <p:spPr>
          <a:xfrm>
            <a:off x="11008155" y="5077659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0C6F101-BA01-4E61-AA29-8EC6F9BA8882}"/>
              </a:ext>
            </a:extLst>
          </p:cNvPr>
          <p:cNvSpPr/>
          <p:nvPr/>
        </p:nvSpPr>
        <p:spPr>
          <a:xfrm>
            <a:off x="11381952" y="2394221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885A473-837E-4A25-8698-D8D7528C235C}"/>
              </a:ext>
            </a:extLst>
          </p:cNvPr>
          <p:cNvSpPr/>
          <p:nvPr/>
        </p:nvSpPr>
        <p:spPr>
          <a:xfrm>
            <a:off x="11125120" y="125466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B762A1-6E29-413B-9C84-6631D9F389DC}"/>
              </a:ext>
            </a:extLst>
          </p:cNvPr>
          <p:cNvSpPr/>
          <p:nvPr/>
        </p:nvSpPr>
        <p:spPr>
          <a:xfrm>
            <a:off x="10066718" y="106243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66FFF28-D894-4EBF-B853-0507040AC12A}"/>
              </a:ext>
            </a:extLst>
          </p:cNvPr>
          <p:cNvSpPr/>
          <p:nvPr/>
        </p:nvSpPr>
        <p:spPr>
          <a:xfrm>
            <a:off x="1373981" y="429850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9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4FE7BBC-3010-4013-82CD-B83BBCDB12F7}"/>
              </a:ext>
            </a:extLst>
          </p:cNvPr>
          <p:cNvSpPr/>
          <p:nvPr/>
        </p:nvSpPr>
        <p:spPr>
          <a:xfrm>
            <a:off x="2418377" y="541346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D782547-1BF6-4A3D-AA12-5F1A6E9A4155}"/>
              </a:ext>
            </a:extLst>
          </p:cNvPr>
          <p:cNvSpPr/>
          <p:nvPr/>
        </p:nvSpPr>
        <p:spPr>
          <a:xfrm>
            <a:off x="2418377" y="1697032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1C2A0CC-9A73-4C67-A8D0-1E7070E633CA}"/>
              </a:ext>
            </a:extLst>
          </p:cNvPr>
          <p:cNvSpPr/>
          <p:nvPr/>
        </p:nvSpPr>
        <p:spPr>
          <a:xfrm>
            <a:off x="4940750" y="179146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75D17F5-45B2-40D7-9CA1-83000A81ABB9}"/>
              </a:ext>
            </a:extLst>
          </p:cNvPr>
          <p:cNvSpPr/>
          <p:nvPr/>
        </p:nvSpPr>
        <p:spPr>
          <a:xfrm>
            <a:off x="6694240" y="125466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ED12CDC-DCA6-4528-998F-C2FD861C71BF}"/>
              </a:ext>
            </a:extLst>
          </p:cNvPr>
          <p:cNvSpPr/>
          <p:nvPr/>
        </p:nvSpPr>
        <p:spPr>
          <a:xfrm>
            <a:off x="7507054" y="135198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16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F2D218-0534-4049-843B-7837EB86E102}"/>
              </a:ext>
            </a:extLst>
          </p:cNvPr>
          <p:cNvSpPr/>
          <p:nvPr/>
        </p:nvSpPr>
        <p:spPr>
          <a:xfrm>
            <a:off x="3510016" y="258402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19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EA61BC3-7C0D-4C81-8C4C-3194E8038275}"/>
              </a:ext>
            </a:extLst>
          </p:cNvPr>
          <p:cNvSpPr/>
          <p:nvPr/>
        </p:nvSpPr>
        <p:spPr>
          <a:xfrm>
            <a:off x="2398613" y="2624871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178178E-E81A-4BC2-85F6-DD2AB623CCEA}"/>
              </a:ext>
            </a:extLst>
          </p:cNvPr>
          <p:cNvSpPr/>
          <p:nvPr/>
        </p:nvSpPr>
        <p:spPr>
          <a:xfrm>
            <a:off x="10554956" y="238570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63FBD2E-DCE9-43A2-8B26-3DDFDD260079}"/>
              </a:ext>
            </a:extLst>
          </p:cNvPr>
          <p:cNvSpPr/>
          <p:nvPr/>
        </p:nvSpPr>
        <p:spPr>
          <a:xfrm>
            <a:off x="9085096" y="41286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2768989-BD2E-4269-9979-E9D3B281F193}"/>
              </a:ext>
            </a:extLst>
          </p:cNvPr>
          <p:cNvSpPr/>
          <p:nvPr/>
        </p:nvSpPr>
        <p:spPr>
          <a:xfrm>
            <a:off x="10525865" y="38450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27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373E50-B248-4535-BC5A-6F06C5A13A65}"/>
              </a:ext>
            </a:extLst>
          </p:cNvPr>
          <p:cNvSpPr/>
          <p:nvPr/>
        </p:nvSpPr>
        <p:spPr>
          <a:xfrm>
            <a:off x="7003091" y="289139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4BD405E-F65F-4205-BFBF-17615BCBED0C}"/>
              </a:ext>
            </a:extLst>
          </p:cNvPr>
          <p:cNvSpPr/>
          <p:nvPr/>
        </p:nvSpPr>
        <p:spPr>
          <a:xfrm>
            <a:off x="7243730" y="208816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5212D4F-BB2E-4228-8872-0203BBF18316}"/>
              </a:ext>
            </a:extLst>
          </p:cNvPr>
          <p:cNvSpPr/>
          <p:nvPr/>
        </p:nvSpPr>
        <p:spPr>
          <a:xfrm>
            <a:off x="8029544" y="279158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03C3420-528F-4D02-9057-517AD75618DB}"/>
              </a:ext>
            </a:extLst>
          </p:cNvPr>
          <p:cNvSpPr/>
          <p:nvPr/>
        </p:nvSpPr>
        <p:spPr>
          <a:xfrm>
            <a:off x="9181511" y="303645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1A004B4-F6B9-401A-990B-5D9371904139}"/>
              </a:ext>
            </a:extLst>
          </p:cNvPr>
          <p:cNvSpPr/>
          <p:nvPr/>
        </p:nvSpPr>
        <p:spPr>
          <a:xfrm>
            <a:off x="3054311" y="372596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0869FFA-8C9E-4491-85C1-26E59AFFC696}"/>
              </a:ext>
            </a:extLst>
          </p:cNvPr>
          <p:cNvSpPr/>
          <p:nvPr/>
        </p:nvSpPr>
        <p:spPr>
          <a:xfrm>
            <a:off x="4239981" y="234864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5D855CE-DA25-4B94-A8AB-8D5841612A34}"/>
              </a:ext>
            </a:extLst>
          </p:cNvPr>
          <p:cNvSpPr/>
          <p:nvPr/>
        </p:nvSpPr>
        <p:spPr>
          <a:xfrm>
            <a:off x="8932951" y="207272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37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BF696CE-9716-438E-942E-9387819B657B}"/>
              </a:ext>
            </a:extLst>
          </p:cNvPr>
          <p:cNvSpPr/>
          <p:nvPr/>
        </p:nvSpPr>
        <p:spPr>
          <a:xfrm>
            <a:off x="7867020" y="3866701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8D275B1-AFC1-4157-AC02-6CA4BC6DBA2D}"/>
              </a:ext>
            </a:extLst>
          </p:cNvPr>
          <p:cNvSpPr/>
          <p:nvPr/>
        </p:nvSpPr>
        <p:spPr>
          <a:xfrm>
            <a:off x="2404249" y="454267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40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DC3959A-BAA2-49DB-87BA-A03B25F18101}"/>
              </a:ext>
            </a:extLst>
          </p:cNvPr>
          <p:cNvSpPr/>
          <p:nvPr/>
        </p:nvSpPr>
        <p:spPr>
          <a:xfrm>
            <a:off x="3646369" y="431989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41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C1140E9-E877-4DD7-B0E7-D42E7C357C65}"/>
              </a:ext>
            </a:extLst>
          </p:cNvPr>
          <p:cNvSpPr/>
          <p:nvPr/>
        </p:nvSpPr>
        <p:spPr>
          <a:xfrm>
            <a:off x="4493648" y="396256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42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722934-AD0A-492A-B366-6EEB893EC8AD}"/>
              </a:ext>
            </a:extLst>
          </p:cNvPr>
          <p:cNvSpPr/>
          <p:nvPr/>
        </p:nvSpPr>
        <p:spPr>
          <a:xfrm>
            <a:off x="5453206" y="3790699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43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62EBAD0-6391-413C-B394-63448A388FCA}"/>
              </a:ext>
            </a:extLst>
          </p:cNvPr>
          <p:cNvSpPr/>
          <p:nvPr/>
        </p:nvSpPr>
        <p:spPr>
          <a:xfrm>
            <a:off x="6507865" y="392334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24B6EFDE-4564-4B9B-8960-4953165F5488}"/>
              </a:ext>
            </a:extLst>
          </p:cNvPr>
          <p:cNvSpPr/>
          <p:nvPr/>
        </p:nvSpPr>
        <p:spPr>
          <a:xfrm>
            <a:off x="7530459" y="471658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47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164E1D7-69EF-4077-A442-25B27EA782C4}"/>
              </a:ext>
            </a:extLst>
          </p:cNvPr>
          <p:cNvSpPr/>
          <p:nvPr/>
        </p:nvSpPr>
        <p:spPr>
          <a:xfrm>
            <a:off x="3295705" y="5700392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50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12D7B49-E14D-4CDC-8EEA-B9850CCBA4F3}"/>
              </a:ext>
            </a:extLst>
          </p:cNvPr>
          <p:cNvSpPr/>
          <p:nvPr/>
        </p:nvSpPr>
        <p:spPr>
          <a:xfrm>
            <a:off x="4249535" y="489840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49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A7A1B13-3634-4C6C-AE86-519941C24C32}"/>
              </a:ext>
            </a:extLst>
          </p:cNvPr>
          <p:cNvSpPr/>
          <p:nvPr/>
        </p:nvSpPr>
        <p:spPr>
          <a:xfrm>
            <a:off x="11381953" y="3286131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28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4FD587D-6B67-4530-8850-F4A2CEC0F50E}"/>
              </a:ext>
            </a:extLst>
          </p:cNvPr>
          <p:cNvSpPr/>
          <p:nvPr/>
        </p:nvSpPr>
        <p:spPr>
          <a:xfrm>
            <a:off x="11407582" y="439767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29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AE2357B-A1DF-4BDF-863F-A9B74544755A}"/>
              </a:ext>
            </a:extLst>
          </p:cNvPr>
          <p:cNvSpPr/>
          <p:nvPr/>
        </p:nvSpPr>
        <p:spPr>
          <a:xfrm>
            <a:off x="7763668" y="593020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30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DA0257-30A2-4722-8E4F-6BFB433F23CB}"/>
              </a:ext>
            </a:extLst>
          </p:cNvPr>
          <p:cNvSpPr/>
          <p:nvPr/>
        </p:nvSpPr>
        <p:spPr>
          <a:xfrm>
            <a:off x="9460518" y="4316179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32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5A342F4-A850-4DC2-B2FE-2903DE8C114D}"/>
              </a:ext>
            </a:extLst>
          </p:cNvPr>
          <p:cNvSpPr/>
          <p:nvPr/>
        </p:nvSpPr>
        <p:spPr>
          <a:xfrm>
            <a:off x="5647232" y="279158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39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1021F34-7E57-42E4-AC47-9E22EE99C0BF}"/>
              </a:ext>
            </a:extLst>
          </p:cNvPr>
          <p:cNvSpPr/>
          <p:nvPr/>
        </p:nvSpPr>
        <p:spPr>
          <a:xfrm>
            <a:off x="6044623" y="469017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45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B6B1999-E0B4-4A74-817C-5D379188452B}"/>
              </a:ext>
            </a:extLst>
          </p:cNvPr>
          <p:cNvSpPr/>
          <p:nvPr/>
        </p:nvSpPr>
        <p:spPr>
          <a:xfrm>
            <a:off x="5135150" y="534320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48</a:t>
            </a:r>
          </a:p>
        </p:txBody>
      </p: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1975956-A9E3-45E6-B155-6EF33CED2E98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1874330" y="1215744"/>
            <a:ext cx="1195558" cy="1269775"/>
          </a:xfrm>
          <a:prstGeom prst="curvedConnector2">
            <a:avLst/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75DBECBD-B7CB-4FBF-B570-FA8DF143C164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16200000" flipH="1">
            <a:off x="5859010" y="-1226613"/>
            <a:ext cx="204334" cy="4787726"/>
          </a:xfrm>
          <a:prstGeom prst="curvedConnector3">
            <a:avLst>
              <a:gd name="adj1" fmla="val -149939"/>
            </a:avLst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5E248FBD-1547-4C12-AA24-C78257FED3E8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8815357" y="1457186"/>
            <a:ext cx="1523722" cy="2137743"/>
          </a:xfrm>
          <a:prstGeom prst="curvedConnector2">
            <a:avLst/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o 67">
            <a:extLst>
              <a:ext uri="{FF2B5EF4-FFF2-40B4-BE49-F238E27FC236}">
                <a16:creationId xmlns:a16="http://schemas.microsoft.com/office/drawing/2014/main" id="{27C00C0D-BA7D-4015-B0E1-5557B688F2E7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9337177" y="4804710"/>
            <a:ext cx="1949039" cy="436106"/>
          </a:xfrm>
          <a:prstGeom prst="curvedConnector2">
            <a:avLst/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3FF2DDF3-AC7C-4B85-B6FA-43D2DE9932FC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 rot="5400000">
            <a:off x="7929380" y="4781626"/>
            <a:ext cx="300521" cy="3107373"/>
          </a:xfrm>
          <a:prstGeom prst="curvedConnector3">
            <a:avLst>
              <a:gd name="adj1" fmla="val 201949"/>
            </a:avLst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Curvo 71">
            <a:extLst>
              <a:ext uri="{FF2B5EF4-FFF2-40B4-BE49-F238E27FC236}">
                <a16:creationId xmlns:a16="http://schemas.microsoft.com/office/drawing/2014/main" id="{C915E304-AEFF-4C29-BB5C-72AC22153B03}"/>
              </a:ext>
            </a:extLst>
          </p:cNvPr>
          <p:cNvCxnSpPr>
            <a:cxnSpLocks/>
            <a:stCxn id="9" idx="3"/>
            <a:endCxn id="10" idx="5"/>
          </p:cNvCxnSpPr>
          <p:nvPr/>
        </p:nvCxnSpPr>
        <p:spPr>
          <a:xfrm rot="5400000" flipH="1">
            <a:off x="5414467" y="5755427"/>
            <a:ext cx="34975" cy="1425318"/>
          </a:xfrm>
          <a:prstGeom prst="curvedConnector3">
            <a:avLst>
              <a:gd name="adj1" fmla="val -875989"/>
            </a:avLst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o 73">
            <a:extLst>
              <a:ext uri="{FF2B5EF4-FFF2-40B4-BE49-F238E27FC236}">
                <a16:creationId xmlns:a16="http://schemas.microsoft.com/office/drawing/2014/main" id="{2132F740-F983-4C63-84C7-D55EEBF10A98}"/>
              </a:ext>
            </a:extLst>
          </p:cNvPr>
          <p:cNvCxnSpPr>
            <a:cxnSpLocks/>
            <a:stCxn id="10" idx="3"/>
            <a:endCxn id="20" idx="5"/>
          </p:cNvCxnSpPr>
          <p:nvPr/>
        </p:nvCxnSpPr>
        <p:spPr>
          <a:xfrm rot="5400000" flipH="1">
            <a:off x="3316418" y="5429059"/>
            <a:ext cx="583816" cy="1459263"/>
          </a:xfrm>
          <a:prstGeom prst="curvedConnector3">
            <a:avLst>
              <a:gd name="adj1" fmla="val -52478"/>
            </a:avLst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Curvo 75">
            <a:extLst>
              <a:ext uri="{FF2B5EF4-FFF2-40B4-BE49-F238E27FC236}">
                <a16:creationId xmlns:a16="http://schemas.microsoft.com/office/drawing/2014/main" id="{482DE91B-2CB0-4F93-B827-2A7093D3CB24}"/>
              </a:ext>
            </a:extLst>
          </p:cNvPr>
          <p:cNvCxnSpPr>
            <a:stCxn id="20" idx="2"/>
            <a:endCxn id="19" idx="4"/>
          </p:cNvCxnSpPr>
          <p:nvPr/>
        </p:nvCxnSpPr>
        <p:spPr>
          <a:xfrm rot="10800000">
            <a:off x="1643629" y="4829599"/>
            <a:ext cx="774748" cy="849415"/>
          </a:xfrm>
          <a:prstGeom prst="curvedConnector2">
            <a:avLst/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>
            <a:extLst>
              <a:ext uri="{FF2B5EF4-FFF2-40B4-BE49-F238E27FC236}">
                <a16:creationId xmlns:a16="http://schemas.microsoft.com/office/drawing/2014/main" id="{BA513F87-51D9-4603-808B-B9A5005E0105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rot="5400000" flipH="1" flipV="1">
            <a:off x="946701" y="3598654"/>
            <a:ext cx="1396781" cy="2924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BBA5BC06-87AF-42EF-AE9A-843147248D0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 flipH="1">
            <a:off x="3544041" y="1440621"/>
            <a:ext cx="23273" cy="334188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51A1828C-EE3C-4328-9DA9-838F4D434050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646292" y="1252852"/>
            <a:ext cx="672667" cy="16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03E1A83D-6E9F-4C19-9785-D9580A629E9A}"/>
              </a:ext>
            </a:extLst>
          </p:cNvPr>
          <p:cNvCxnSpPr>
            <a:cxnSpLocks/>
            <a:stCxn id="11" idx="2"/>
            <a:endCxn id="21" idx="6"/>
          </p:cNvCxnSpPr>
          <p:nvPr/>
        </p:nvCxnSpPr>
        <p:spPr>
          <a:xfrm flipH="1">
            <a:off x="2957672" y="1962578"/>
            <a:ext cx="507391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5F0CAB80-B5CF-43F6-B477-C3409C1F9ED5}"/>
              </a:ext>
            </a:extLst>
          </p:cNvPr>
          <p:cNvCxnSpPr>
            <a:stCxn id="12" idx="5"/>
            <a:endCxn id="22" idx="1"/>
          </p:cNvCxnSpPr>
          <p:nvPr/>
        </p:nvCxnSpPr>
        <p:spPr>
          <a:xfrm>
            <a:off x="4779276" y="1605073"/>
            <a:ext cx="240452" cy="26416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89A88DA-DDDB-41F9-8F1D-48CFFFFB8F6E}"/>
              </a:ext>
            </a:extLst>
          </p:cNvPr>
          <p:cNvCxnSpPr>
            <a:cxnSpLocks/>
            <a:stCxn id="22" idx="7"/>
            <a:endCxn id="13" idx="3"/>
          </p:cNvCxnSpPr>
          <p:nvPr/>
        </p:nvCxnSpPr>
        <p:spPr>
          <a:xfrm flipV="1">
            <a:off x="5401067" y="1682131"/>
            <a:ext cx="174617" cy="187109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F892E982-5250-4568-9EF3-A7D0C9574972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6036001" y="1494362"/>
            <a:ext cx="658239" cy="2584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9B7B4A35-CB51-4D92-9627-6B458A80A3A3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7233535" y="1520206"/>
            <a:ext cx="273519" cy="9732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900D44F3-8E7E-460B-8E82-B63DB91722A2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5957023" y="1682131"/>
            <a:ext cx="187590" cy="49215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21FA13EF-0996-4A39-A21A-2324B4F87D85}"/>
              </a:ext>
            </a:extLst>
          </p:cNvPr>
          <p:cNvCxnSpPr>
            <a:stCxn id="22" idx="3"/>
            <a:endCxn id="35" idx="7"/>
          </p:cNvCxnSpPr>
          <p:nvPr/>
        </p:nvCxnSpPr>
        <p:spPr>
          <a:xfrm flipH="1">
            <a:off x="4700298" y="2244778"/>
            <a:ext cx="319430" cy="18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ACD865E3-FDA2-4E98-960B-9E52FB8FD62C}"/>
              </a:ext>
            </a:extLst>
          </p:cNvPr>
          <p:cNvCxnSpPr>
            <a:cxnSpLocks/>
            <a:stCxn id="35" idx="3"/>
            <a:endCxn id="25" idx="6"/>
          </p:cNvCxnSpPr>
          <p:nvPr/>
        </p:nvCxnSpPr>
        <p:spPr>
          <a:xfrm flipH="1">
            <a:off x="4049311" y="2801962"/>
            <a:ext cx="269648" cy="47608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2E6491E3-70CE-4170-858F-C0E750A00779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>
            <a:off x="2937908" y="2849570"/>
            <a:ext cx="572108" cy="4084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D9C6CC65-EA1D-4802-94B5-629B2E3E97E5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10720418" y="3970467"/>
            <a:ext cx="366715" cy="1184969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E86BEC47-5C8F-4A4A-BDD0-9D3C9475317A}"/>
              </a:ext>
            </a:extLst>
          </p:cNvPr>
          <p:cNvCxnSpPr>
            <a:cxnSpLocks/>
            <a:stCxn id="7" idx="0"/>
            <a:endCxn id="27" idx="3"/>
          </p:cNvCxnSpPr>
          <p:nvPr/>
        </p:nvCxnSpPr>
        <p:spPr>
          <a:xfrm flipV="1">
            <a:off x="10529749" y="2839021"/>
            <a:ext cx="104185" cy="678131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B1198E88-DC3E-46F9-AEE9-97D4088C8515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10720418" y="2847536"/>
            <a:ext cx="740512" cy="74739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de Seta Reta 230">
            <a:extLst>
              <a:ext uri="{FF2B5EF4-FFF2-40B4-BE49-F238E27FC236}">
                <a16:creationId xmlns:a16="http://schemas.microsoft.com/office/drawing/2014/main" id="{4821E128-07AB-43D1-8A78-83727C8091CD}"/>
              </a:ext>
            </a:extLst>
          </p:cNvPr>
          <p:cNvCxnSpPr>
            <a:cxnSpLocks/>
            <a:stCxn id="27" idx="6"/>
            <a:endCxn id="16" idx="1"/>
          </p:cNvCxnSpPr>
          <p:nvPr/>
        </p:nvCxnSpPr>
        <p:spPr>
          <a:xfrm flipV="1">
            <a:off x="11094251" y="2471998"/>
            <a:ext cx="366679" cy="17925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de Seta Reta 234">
            <a:extLst>
              <a:ext uri="{FF2B5EF4-FFF2-40B4-BE49-F238E27FC236}">
                <a16:creationId xmlns:a16="http://schemas.microsoft.com/office/drawing/2014/main" id="{D3F61946-08B6-4A51-A1C7-7C930A983471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H="1" flipV="1">
            <a:off x="11394768" y="1785752"/>
            <a:ext cx="256832" cy="608469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de Seta Reta 237">
            <a:extLst>
              <a:ext uri="{FF2B5EF4-FFF2-40B4-BE49-F238E27FC236}">
                <a16:creationId xmlns:a16="http://schemas.microsoft.com/office/drawing/2014/main" id="{30EBCC1E-58AA-43C1-81C3-C37C6245DD26}"/>
              </a:ext>
            </a:extLst>
          </p:cNvPr>
          <p:cNvCxnSpPr>
            <a:cxnSpLocks/>
            <a:stCxn id="17" idx="2"/>
            <a:endCxn id="18" idx="5"/>
          </p:cNvCxnSpPr>
          <p:nvPr/>
        </p:nvCxnSpPr>
        <p:spPr>
          <a:xfrm flipH="1" flipV="1">
            <a:off x="10527035" y="1515749"/>
            <a:ext cx="598085" cy="445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de Seta Reta 239">
            <a:extLst>
              <a:ext uri="{FF2B5EF4-FFF2-40B4-BE49-F238E27FC236}">
                <a16:creationId xmlns:a16="http://schemas.microsoft.com/office/drawing/2014/main" id="{75358878-FA0F-4F98-A742-E3D3278AE4A6}"/>
              </a:ext>
            </a:extLst>
          </p:cNvPr>
          <p:cNvCxnSpPr>
            <a:cxnSpLocks/>
            <a:stCxn id="18" idx="2"/>
            <a:endCxn id="28" idx="5"/>
          </p:cNvCxnSpPr>
          <p:nvPr/>
        </p:nvCxnSpPr>
        <p:spPr>
          <a:xfrm flipH="1" flipV="1">
            <a:off x="9545413" y="866175"/>
            <a:ext cx="521305" cy="461805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de Seta Reta 242">
            <a:extLst>
              <a:ext uri="{FF2B5EF4-FFF2-40B4-BE49-F238E27FC236}">
                <a16:creationId xmlns:a16="http://schemas.microsoft.com/office/drawing/2014/main" id="{91B564FE-7FC3-495D-8A38-9A70116B17F6}"/>
              </a:ext>
            </a:extLst>
          </p:cNvPr>
          <p:cNvCxnSpPr>
            <a:cxnSpLocks/>
            <a:stCxn id="17" idx="1"/>
            <a:endCxn id="29" idx="5"/>
          </p:cNvCxnSpPr>
          <p:nvPr/>
        </p:nvCxnSpPr>
        <p:spPr>
          <a:xfrm flipH="1" flipV="1">
            <a:off x="10986182" y="837818"/>
            <a:ext cx="217916" cy="494619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de Seta Reta 244">
            <a:extLst>
              <a:ext uri="{FF2B5EF4-FFF2-40B4-BE49-F238E27FC236}">
                <a16:creationId xmlns:a16="http://schemas.microsoft.com/office/drawing/2014/main" id="{333FFCEB-FB50-4515-9E9D-D7E77DE5A7C4}"/>
              </a:ext>
            </a:extLst>
          </p:cNvPr>
          <p:cNvCxnSpPr>
            <a:cxnSpLocks/>
            <a:stCxn id="16" idx="5"/>
            <a:endCxn id="46" idx="7"/>
          </p:cNvCxnSpPr>
          <p:nvPr/>
        </p:nvCxnSpPr>
        <p:spPr>
          <a:xfrm>
            <a:off x="11842269" y="2847536"/>
            <a:ext cx="1" cy="51637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E8072003-D446-45B0-8274-837BF00924AA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11651601" y="3817223"/>
            <a:ext cx="25629" cy="58045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de Seta Reta 249">
            <a:extLst>
              <a:ext uri="{FF2B5EF4-FFF2-40B4-BE49-F238E27FC236}">
                <a16:creationId xmlns:a16="http://schemas.microsoft.com/office/drawing/2014/main" id="{61A69380-A583-4F47-AA45-78B4521298AC}"/>
              </a:ext>
            </a:extLst>
          </p:cNvPr>
          <p:cNvCxnSpPr>
            <a:stCxn id="8" idx="2"/>
            <a:endCxn id="48" idx="6"/>
          </p:cNvCxnSpPr>
          <p:nvPr/>
        </p:nvCxnSpPr>
        <p:spPr>
          <a:xfrm flipH="1">
            <a:off x="8302963" y="5997283"/>
            <a:ext cx="1251385" cy="19847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de Seta Reta 253">
            <a:extLst>
              <a:ext uri="{FF2B5EF4-FFF2-40B4-BE49-F238E27FC236}">
                <a16:creationId xmlns:a16="http://schemas.microsoft.com/office/drawing/2014/main" id="{595E7062-7D9F-4DDC-A288-22BAEA012EF3}"/>
              </a:ext>
            </a:extLst>
          </p:cNvPr>
          <p:cNvCxnSpPr>
            <a:cxnSpLocks/>
            <a:stCxn id="19" idx="7"/>
            <a:endCxn id="34" idx="3"/>
          </p:cNvCxnSpPr>
          <p:nvPr/>
        </p:nvCxnSpPr>
        <p:spPr>
          <a:xfrm flipV="1">
            <a:off x="1834298" y="4179283"/>
            <a:ext cx="1298991" cy="19700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de Seta Reta 255">
            <a:extLst>
              <a:ext uri="{FF2B5EF4-FFF2-40B4-BE49-F238E27FC236}">
                <a16:creationId xmlns:a16="http://schemas.microsoft.com/office/drawing/2014/main" id="{3D61B0B4-C143-4003-A81D-A47C64FD420F}"/>
              </a:ext>
            </a:extLst>
          </p:cNvPr>
          <p:cNvCxnSpPr>
            <a:cxnSpLocks/>
            <a:stCxn id="8" idx="0"/>
            <a:endCxn id="49" idx="5"/>
          </p:cNvCxnSpPr>
          <p:nvPr/>
        </p:nvCxnSpPr>
        <p:spPr>
          <a:xfrm flipV="1">
            <a:off x="9823996" y="4769494"/>
            <a:ext cx="96839" cy="96224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265">
            <a:extLst>
              <a:ext uri="{FF2B5EF4-FFF2-40B4-BE49-F238E27FC236}">
                <a16:creationId xmlns:a16="http://schemas.microsoft.com/office/drawing/2014/main" id="{A9464899-FDC8-473C-9B22-015E67B3344E}"/>
              </a:ext>
            </a:extLst>
          </p:cNvPr>
          <p:cNvCxnSpPr>
            <a:cxnSpLocks/>
            <a:stCxn id="49" idx="0"/>
            <a:endCxn id="33" idx="4"/>
          </p:cNvCxnSpPr>
          <p:nvPr/>
        </p:nvCxnSpPr>
        <p:spPr>
          <a:xfrm flipH="1" flipV="1">
            <a:off x="9451159" y="3567549"/>
            <a:ext cx="279007" cy="74863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de Seta Reta 267">
            <a:extLst>
              <a:ext uri="{FF2B5EF4-FFF2-40B4-BE49-F238E27FC236}">
                <a16:creationId xmlns:a16="http://schemas.microsoft.com/office/drawing/2014/main" id="{AB86E42B-3024-4AD6-880D-3DE7288317A8}"/>
              </a:ext>
            </a:extLst>
          </p:cNvPr>
          <p:cNvCxnSpPr>
            <a:cxnSpLocks/>
            <a:stCxn id="33" idx="1"/>
            <a:endCxn id="32" idx="6"/>
          </p:cNvCxnSpPr>
          <p:nvPr/>
        </p:nvCxnSpPr>
        <p:spPr>
          <a:xfrm flipH="1" flipV="1">
            <a:off x="8568839" y="3057132"/>
            <a:ext cx="691650" cy="5710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de Seta Reta 269">
            <a:extLst>
              <a:ext uri="{FF2B5EF4-FFF2-40B4-BE49-F238E27FC236}">
                <a16:creationId xmlns:a16="http://schemas.microsoft.com/office/drawing/2014/main" id="{1A0C1491-950E-4F03-9BF7-C24351092E40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4047" y="2541478"/>
            <a:ext cx="404475" cy="327885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de Seta Reta 272">
            <a:extLst>
              <a:ext uri="{FF2B5EF4-FFF2-40B4-BE49-F238E27FC236}">
                <a16:creationId xmlns:a16="http://schemas.microsoft.com/office/drawing/2014/main" id="{11F10128-2E43-444E-84A4-826450B80F5F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272739" y="2541478"/>
            <a:ext cx="49969" cy="34991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de Seta Reta 275">
            <a:extLst>
              <a:ext uri="{FF2B5EF4-FFF2-40B4-BE49-F238E27FC236}">
                <a16:creationId xmlns:a16="http://schemas.microsoft.com/office/drawing/2014/main" id="{C8C103A2-7D71-4654-8E05-DFA256EBA3F3}"/>
              </a:ext>
            </a:extLst>
          </p:cNvPr>
          <p:cNvCxnSpPr>
            <a:cxnSpLocks/>
            <a:stCxn id="32" idx="7"/>
            <a:endCxn id="36" idx="2"/>
          </p:cNvCxnSpPr>
          <p:nvPr/>
        </p:nvCxnSpPr>
        <p:spPr>
          <a:xfrm flipV="1">
            <a:off x="8489861" y="2338272"/>
            <a:ext cx="443090" cy="531091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de Seta Reta 277">
            <a:extLst>
              <a:ext uri="{FF2B5EF4-FFF2-40B4-BE49-F238E27FC236}">
                <a16:creationId xmlns:a16="http://schemas.microsoft.com/office/drawing/2014/main" id="{BC1D148B-CCDE-46C5-B949-DAF1EF87110B}"/>
              </a:ext>
            </a:extLst>
          </p:cNvPr>
          <p:cNvCxnSpPr>
            <a:cxnSpLocks/>
            <a:stCxn id="50" idx="5"/>
            <a:endCxn id="37" idx="1"/>
          </p:cNvCxnSpPr>
          <p:nvPr/>
        </p:nvCxnSpPr>
        <p:spPr>
          <a:xfrm>
            <a:off x="6107549" y="3244901"/>
            <a:ext cx="1838449" cy="69957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de Seta Reta 279">
            <a:extLst>
              <a:ext uri="{FF2B5EF4-FFF2-40B4-BE49-F238E27FC236}">
                <a16:creationId xmlns:a16="http://schemas.microsoft.com/office/drawing/2014/main" id="{AB06259F-4874-4FF4-84A3-4B926151F5D0}"/>
              </a:ext>
            </a:extLst>
          </p:cNvPr>
          <p:cNvCxnSpPr>
            <a:cxnSpLocks/>
            <a:stCxn id="49" idx="2"/>
            <a:endCxn id="37" idx="6"/>
          </p:cNvCxnSpPr>
          <p:nvPr/>
        </p:nvCxnSpPr>
        <p:spPr>
          <a:xfrm flipH="1" flipV="1">
            <a:off x="8406315" y="4132247"/>
            <a:ext cx="1054203" cy="449478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>
            <a:extLst>
              <a:ext uri="{FF2B5EF4-FFF2-40B4-BE49-F238E27FC236}">
                <a16:creationId xmlns:a16="http://schemas.microsoft.com/office/drawing/2014/main" id="{0D0FD7BF-BFE5-463C-8DBB-3EB42661EBAB}"/>
              </a:ext>
            </a:extLst>
          </p:cNvPr>
          <p:cNvCxnSpPr>
            <a:stCxn id="34" idx="6"/>
            <a:endCxn id="50" idx="2"/>
          </p:cNvCxnSpPr>
          <p:nvPr/>
        </p:nvCxnSpPr>
        <p:spPr>
          <a:xfrm flipV="1">
            <a:off x="3593606" y="3057132"/>
            <a:ext cx="2053626" cy="93438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de Seta Reta 314">
            <a:extLst>
              <a:ext uri="{FF2B5EF4-FFF2-40B4-BE49-F238E27FC236}">
                <a16:creationId xmlns:a16="http://schemas.microsoft.com/office/drawing/2014/main" id="{ACE550B5-3C81-421E-9043-37389221DDB2}"/>
              </a:ext>
            </a:extLst>
          </p:cNvPr>
          <p:cNvCxnSpPr>
            <a:cxnSpLocks/>
            <a:stCxn id="20" idx="0"/>
            <a:endCxn id="38" idx="4"/>
          </p:cNvCxnSpPr>
          <p:nvPr/>
        </p:nvCxnSpPr>
        <p:spPr>
          <a:xfrm flipH="1" flipV="1">
            <a:off x="2673897" y="5073765"/>
            <a:ext cx="14128" cy="33970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de Seta Reta 316">
            <a:extLst>
              <a:ext uri="{FF2B5EF4-FFF2-40B4-BE49-F238E27FC236}">
                <a16:creationId xmlns:a16="http://schemas.microsoft.com/office/drawing/2014/main" id="{B0D29712-EE60-4069-8012-E508AD01F7F5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943544" y="4585442"/>
            <a:ext cx="702825" cy="22277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de Seta Reta 318">
            <a:extLst>
              <a:ext uri="{FF2B5EF4-FFF2-40B4-BE49-F238E27FC236}">
                <a16:creationId xmlns:a16="http://schemas.microsoft.com/office/drawing/2014/main" id="{24778D41-1135-4652-97F3-75E7D8B527C2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4106686" y="4228111"/>
            <a:ext cx="386962" cy="16956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de Seta Reta 320">
            <a:extLst>
              <a:ext uri="{FF2B5EF4-FFF2-40B4-BE49-F238E27FC236}">
                <a16:creationId xmlns:a16="http://schemas.microsoft.com/office/drawing/2014/main" id="{0B78EDC4-3F6C-4F51-A3C2-8470A33658F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5032943" y="4056245"/>
            <a:ext cx="420263" cy="171866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de Seta Reta 322">
            <a:extLst>
              <a:ext uri="{FF2B5EF4-FFF2-40B4-BE49-F238E27FC236}">
                <a16:creationId xmlns:a16="http://schemas.microsoft.com/office/drawing/2014/main" id="{2E6F1E3A-4F52-43CB-89F8-2B58AFCA7930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992501" y="4056245"/>
            <a:ext cx="515364" cy="132645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de Seta Reta 324">
            <a:extLst>
              <a:ext uri="{FF2B5EF4-FFF2-40B4-BE49-F238E27FC236}">
                <a16:creationId xmlns:a16="http://schemas.microsoft.com/office/drawing/2014/main" id="{FFDB6DA3-1F39-4C8A-9617-E4656A9DD399}"/>
              </a:ext>
            </a:extLst>
          </p:cNvPr>
          <p:cNvCxnSpPr>
            <a:cxnSpLocks/>
            <a:stCxn id="42" idx="3"/>
            <a:endCxn id="51" idx="7"/>
          </p:cNvCxnSpPr>
          <p:nvPr/>
        </p:nvCxnSpPr>
        <p:spPr>
          <a:xfrm flipH="1">
            <a:off x="6504940" y="4376659"/>
            <a:ext cx="81903" cy="39129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de Seta Reta 326">
            <a:extLst>
              <a:ext uri="{FF2B5EF4-FFF2-40B4-BE49-F238E27FC236}">
                <a16:creationId xmlns:a16="http://schemas.microsoft.com/office/drawing/2014/main" id="{C34CFB9B-DEB9-49B4-B58C-34995C77EFA7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5595467" y="5143489"/>
            <a:ext cx="528134" cy="27749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de Seta Reta 342">
            <a:extLst>
              <a:ext uri="{FF2B5EF4-FFF2-40B4-BE49-F238E27FC236}">
                <a16:creationId xmlns:a16="http://schemas.microsoft.com/office/drawing/2014/main" id="{292F51D3-59A8-4FA0-8C43-ED6A1E043A06}"/>
              </a:ext>
            </a:extLst>
          </p:cNvPr>
          <p:cNvCxnSpPr>
            <a:stCxn id="41" idx="4"/>
            <a:endCxn id="53" idx="0"/>
          </p:cNvCxnSpPr>
          <p:nvPr/>
        </p:nvCxnSpPr>
        <p:spPr>
          <a:xfrm flipH="1">
            <a:off x="5404798" y="4321791"/>
            <a:ext cx="318056" cy="102141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de Seta Reta 344">
            <a:extLst>
              <a:ext uri="{FF2B5EF4-FFF2-40B4-BE49-F238E27FC236}">
                <a16:creationId xmlns:a16="http://schemas.microsoft.com/office/drawing/2014/main" id="{A57D370C-7726-4A9B-AF0D-E8C3BBD054E6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6968182" y="4376659"/>
            <a:ext cx="641255" cy="41770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de Seta Reta 349">
            <a:extLst>
              <a:ext uri="{FF2B5EF4-FFF2-40B4-BE49-F238E27FC236}">
                <a16:creationId xmlns:a16="http://schemas.microsoft.com/office/drawing/2014/main" id="{9D3CFCD5-1D69-4EE0-B49B-46E5AD32A962}"/>
              </a:ext>
            </a:extLst>
          </p:cNvPr>
          <p:cNvCxnSpPr>
            <a:cxnSpLocks/>
            <a:stCxn id="53" idx="1"/>
            <a:endCxn id="45" idx="6"/>
          </p:cNvCxnSpPr>
          <p:nvPr/>
        </p:nvCxnSpPr>
        <p:spPr>
          <a:xfrm flipH="1" flipV="1">
            <a:off x="4788830" y="5163950"/>
            <a:ext cx="425298" cy="25703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de Seta Reta 351">
            <a:extLst>
              <a:ext uri="{FF2B5EF4-FFF2-40B4-BE49-F238E27FC236}">
                <a16:creationId xmlns:a16="http://schemas.microsoft.com/office/drawing/2014/main" id="{ADD38A47-56B5-47E5-9A11-71F8EFC30CF6}"/>
              </a:ext>
            </a:extLst>
          </p:cNvPr>
          <p:cNvCxnSpPr>
            <a:cxnSpLocks/>
            <a:stCxn id="45" idx="3"/>
            <a:endCxn id="44" idx="7"/>
          </p:cNvCxnSpPr>
          <p:nvPr/>
        </p:nvCxnSpPr>
        <p:spPr>
          <a:xfrm flipH="1">
            <a:off x="3756022" y="5351719"/>
            <a:ext cx="572491" cy="42645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de Seta Reta 387">
            <a:extLst>
              <a:ext uri="{FF2B5EF4-FFF2-40B4-BE49-F238E27FC236}">
                <a16:creationId xmlns:a16="http://schemas.microsoft.com/office/drawing/2014/main" id="{02D26C97-EC2A-4B00-8AA0-CCC8CBEEBE61}"/>
              </a:ext>
            </a:extLst>
          </p:cNvPr>
          <p:cNvCxnSpPr>
            <a:cxnSpLocks/>
            <a:stCxn id="48" idx="2"/>
            <a:endCxn id="53" idx="5"/>
          </p:cNvCxnSpPr>
          <p:nvPr/>
        </p:nvCxnSpPr>
        <p:spPr>
          <a:xfrm flipH="1" flipV="1">
            <a:off x="5595467" y="5796520"/>
            <a:ext cx="2168201" cy="39923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Elipse 513">
            <a:extLst>
              <a:ext uri="{FF2B5EF4-FFF2-40B4-BE49-F238E27FC236}">
                <a16:creationId xmlns:a16="http://schemas.microsoft.com/office/drawing/2014/main" id="{AEC29446-B1AE-4432-9A82-B06B32F5F013}"/>
              </a:ext>
            </a:extLst>
          </p:cNvPr>
          <p:cNvSpPr/>
          <p:nvPr/>
        </p:nvSpPr>
        <p:spPr>
          <a:xfrm>
            <a:off x="7230229" y="542730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46</a:t>
            </a:r>
          </a:p>
        </p:txBody>
      </p:sp>
      <p:cxnSp>
        <p:nvCxnSpPr>
          <p:cNvPr id="518" name="Conector de Seta Reta 517">
            <a:extLst>
              <a:ext uri="{FF2B5EF4-FFF2-40B4-BE49-F238E27FC236}">
                <a16:creationId xmlns:a16="http://schemas.microsoft.com/office/drawing/2014/main" id="{18CB14C7-5C6E-4ADD-82CC-EAC25522B942}"/>
              </a:ext>
            </a:extLst>
          </p:cNvPr>
          <p:cNvCxnSpPr>
            <a:cxnSpLocks/>
            <a:stCxn id="51" idx="5"/>
            <a:endCxn id="514" idx="1"/>
          </p:cNvCxnSpPr>
          <p:nvPr/>
        </p:nvCxnSpPr>
        <p:spPr>
          <a:xfrm>
            <a:off x="6504940" y="5143489"/>
            <a:ext cx="804267" cy="361591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7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80</TotalTime>
  <Words>62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Circuito</vt:lpstr>
      <vt:lpstr>Sistema de distribuição de Energia Elétrica</vt:lpstr>
      <vt:lpstr>Grafo modelado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distribuição de Energia Elétrica</dc:title>
  <dc:creator>Eric Augustin</dc:creator>
  <cp:lastModifiedBy>Eric Augustin</cp:lastModifiedBy>
  <cp:revision>7</cp:revision>
  <dcterms:created xsi:type="dcterms:W3CDTF">2019-05-28T19:30:15Z</dcterms:created>
  <dcterms:modified xsi:type="dcterms:W3CDTF">2019-06-03T22:35:51Z</dcterms:modified>
</cp:coreProperties>
</file>