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20" y="43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548D3C9-327B-4ADA-8504-35467CE092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1DE161-B1C3-43A7-B159-201D5C1254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0731A-1571-4309-88DE-CBB3BDE72919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BEC409-7240-4E29-ADE1-B60E33714A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A85BF2-BAA3-4C73-8870-86FBB4CE70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7F37B-42D5-4321-B72D-84BAAE2AA9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382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26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D19E688-2111-4F7C-A91D-27CBE4DC0FF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739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69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36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1603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624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536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6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370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59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49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98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52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99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1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77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E688-2111-4F7C-A91D-27CBE4DC0FF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71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3183" y="361155"/>
            <a:ext cx="12192003" cy="685800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9E688-2111-4F7C-A91D-27CBE4DC0FF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EC82D-D62C-4E10-B529-CA38FDAAB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345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B150F-CEC8-483B-8F2C-7059E024D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de distribuição de Energia Elétrica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825A50-80D1-41B5-B948-E34A5B067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Eric Augustin</a:t>
            </a:r>
          </a:p>
          <a:p>
            <a:r>
              <a:rPr lang="pt-BR" dirty="0"/>
              <a:t>Erick </a:t>
            </a:r>
            <a:r>
              <a:rPr lang="pt-BR" dirty="0" err="1"/>
              <a:t>Lascola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76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15775-8452-45C0-A966-7219330C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 modelado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F426EB8-9F6B-475F-9B43-174182484302}"/>
              </a:ext>
            </a:extLst>
          </p:cNvPr>
          <p:cNvSpPr/>
          <p:nvPr/>
        </p:nvSpPr>
        <p:spPr>
          <a:xfrm>
            <a:off x="1376905" y="2370633"/>
            <a:ext cx="539295" cy="5310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7D9F10A-1FC3-4268-9F6B-702C75DF0A48}"/>
              </a:ext>
            </a:extLst>
          </p:cNvPr>
          <p:cNvSpPr/>
          <p:nvPr/>
        </p:nvSpPr>
        <p:spPr>
          <a:xfrm>
            <a:off x="3590874" y="1758944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B7389EA-26B4-46BF-8177-706EC698B234}"/>
              </a:ext>
            </a:extLst>
          </p:cNvPr>
          <p:cNvSpPr/>
          <p:nvPr/>
        </p:nvSpPr>
        <p:spPr>
          <a:xfrm>
            <a:off x="8586752" y="1758944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0B3BA8D-1D1E-4F57-9566-C7958EA0DB75}"/>
              </a:ext>
            </a:extLst>
          </p:cNvPr>
          <p:cNvSpPr/>
          <p:nvPr/>
        </p:nvSpPr>
        <p:spPr>
          <a:xfrm>
            <a:off x="10260101" y="3517152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4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DD130DF-96B9-47ED-9495-4E1F72198BFC}"/>
              </a:ext>
            </a:extLst>
          </p:cNvPr>
          <p:cNvSpPr/>
          <p:nvPr/>
        </p:nvSpPr>
        <p:spPr>
          <a:xfrm>
            <a:off x="9554348" y="5731737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5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CE84117-1D9B-4228-8217-782BB0845393}"/>
              </a:ext>
            </a:extLst>
          </p:cNvPr>
          <p:cNvSpPr/>
          <p:nvPr/>
        </p:nvSpPr>
        <p:spPr>
          <a:xfrm>
            <a:off x="6065636" y="6032258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6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E90356E-32E1-4425-A191-2AEA50CD82E4}"/>
              </a:ext>
            </a:extLst>
          </p:cNvPr>
          <p:cNvSpPr/>
          <p:nvPr/>
        </p:nvSpPr>
        <p:spPr>
          <a:xfrm>
            <a:off x="4258979" y="5997283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7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D69F797-4DC2-4B9B-B5B9-BFC357890A50}"/>
              </a:ext>
            </a:extLst>
          </p:cNvPr>
          <p:cNvSpPr/>
          <p:nvPr/>
        </p:nvSpPr>
        <p:spPr>
          <a:xfrm>
            <a:off x="4283385" y="2425419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10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ACB925E-B1BD-4A40-A960-004C7197569F}"/>
              </a:ext>
            </a:extLst>
          </p:cNvPr>
          <p:cNvSpPr/>
          <p:nvPr/>
        </p:nvSpPr>
        <p:spPr>
          <a:xfrm>
            <a:off x="4652101" y="1733453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12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295FEA4-73E4-4CD6-856D-61EF51F4657F}"/>
              </a:ext>
            </a:extLst>
          </p:cNvPr>
          <p:cNvSpPr/>
          <p:nvPr/>
        </p:nvSpPr>
        <p:spPr>
          <a:xfrm>
            <a:off x="5651713" y="1601179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14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7D37D4C-6CFB-48FA-B6A4-3AB39550FE3B}"/>
              </a:ext>
            </a:extLst>
          </p:cNvPr>
          <p:cNvSpPr/>
          <p:nvPr/>
        </p:nvSpPr>
        <p:spPr>
          <a:xfrm>
            <a:off x="6112031" y="2250400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17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AD40D38-F09A-4112-8BCC-FC977D06EBF6}"/>
              </a:ext>
            </a:extLst>
          </p:cNvPr>
          <p:cNvSpPr/>
          <p:nvPr/>
        </p:nvSpPr>
        <p:spPr>
          <a:xfrm>
            <a:off x="11008155" y="5077659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21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0C6F101-BA01-4E61-AA29-8EC6F9BA8882}"/>
              </a:ext>
            </a:extLst>
          </p:cNvPr>
          <p:cNvSpPr/>
          <p:nvPr/>
        </p:nvSpPr>
        <p:spPr>
          <a:xfrm>
            <a:off x="11381952" y="2394221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23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885A473-837E-4A25-8698-D8D7528C235C}"/>
              </a:ext>
            </a:extLst>
          </p:cNvPr>
          <p:cNvSpPr/>
          <p:nvPr/>
        </p:nvSpPr>
        <p:spPr>
          <a:xfrm>
            <a:off x="10893861" y="1388701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24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4B762A1-6E29-413B-9C84-6631D9F389DC}"/>
              </a:ext>
            </a:extLst>
          </p:cNvPr>
          <p:cNvSpPr/>
          <p:nvPr/>
        </p:nvSpPr>
        <p:spPr>
          <a:xfrm>
            <a:off x="9807527" y="1422250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25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66FFF28-D894-4EBF-B853-0507040AC12A}"/>
              </a:ext>
            </a:extLst>
          </p:cNvPr>
          <p:cNvSpPr/>
          <p:nvPr/>
        </p:nvSpPr>
        <p:spPr>
          <a:xfrm>
            <a:off x="1373981" y="4298506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9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4FE7BBC-3010-4013-82CD-B83BBCDB12F7}"/>
              </a:ext>
            </a:extLst>
          </p:cNvPr>
          <p:cNvSpPr/>
          <p:nvPr/>
        </p:nvSpPr>
        <p:spPr>
          <a:xfrm>
            <a:off x="2418377" y="5413467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8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D782547-1BF6-4A3D-AA12-5F1A6E9A4155}"/>
              </a:ext>
            </a:extLst>
          </p:cNvPr>
          <p:cNvSpPr/>
          <p:nvPr/>
        </p:nvSpPr>
        <p:spPr>
          <a:xfrm>
            <a:off x="3094218" y="2290036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11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1C2A0CC-9A73-4C67-A8D0-1E7070E633CA}"/>
              </a:ext>
            </a:extLst>
          </p:cNvPr>
          <p:cNvSpPr/>
          <p:nvPr/>
        </p:nvSpPr>
        <p:spPr>
          <a:xfrm>
            <a:off x="5206966" y="2323978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13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75D17F5-45B2-40D7-9CA1-83000A81ABB9}"/>
              </a:ext>
            </a:extLst>
          </p:cNvPr>
          <p:cNvSpPr/>
          <p:nvPr/>
        </p:nvSpPr>
        <p:spPr>
          <a:xfrm>
            <a:off x="6608406" y="1750018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15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ED12CDC-DCA6-4528-998F-C2FD861C71BF}"/>
              </a:ext>
            </a:extLst>
          </p:cNvPr>
          <p:cNvSpPr/>
          <p:nvPr/>
        </p:nvSpPr>
        <p:spPr>
          <a:xfrm>
            <a:off x="7516674" y="1770994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16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CF2D218-0534-4049-843B-7837EB86E102}"/>
              </a:ext>
            </a:extLst>
          </p:cNvPr>
          <p:cNvSpPr/>
          <p:nvPr/>
        </p:nvSpPr>
        <p:spPr>
          <a:xfrm>
            <a:off x="3778766" y="3024927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19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EA61BC3-7C0D-4C81-8C4C-3194E8038275}"/>
              </a:ext>
            </a:extLst>
          </p:cNvPr>
          <p:cNvSpPr/>
          <p:nvPr/>
        </p:nvSpPr>
        <p:spPr>
          <a:xfrm>
            <a:off x="2844556" y="2986060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20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178178E-E81A-4BC2-85F6-DD2AB623CCEA}"/>
              </a:ext>
            </a:extLst>
          </p:cNvPr>
          <p:cNvSpPr/>
          <p:nvPr/>
        </p:nvSpPr>
        <p:spPr>
          <a:xfrm>
            <a:off x="10554956" y="2385706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22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63FBD2E-DCE9-43A2-8B26-3DDFDD260079}"/>
              </a:ext>
            </a:extLst>
          </p:cNvPr>
          <p:cNvSpPr/>
          <p:nvPr/>
        </p:nvSpPr>
        <p:spPr>
          <a:xfrm>
            <a:off x="8978414" y="754497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26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2768989-BD2E-4269-9979-E9D3B281F193}"/>
              </a:ext>
            </a:extLst>
          </p:cNvPr>
          <p:cNvSpPr/>
          <p:nvPr/>
        </p:nvSpPr>
        <p:spPr>
          <a:xfrm>
            <a:off x="10289525" y="715612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27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E373E50-B248-4535-BC5A-6F06C5A13A65}"/>
              </a:ext>
            </a:extLst>
          </p:cNvPr>
          <p:cNvSpPr/>
          <p:nvPr/>
        </p:nvSpPr>
        <p:spPr>
          <a:xfrm>
            <a:off x="7516674" y="3063306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36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4BD405E-F65F-4205-BFBF-17615BCBED0C}"/>
              </a:ext>
            </a:extLst>
          </p:cNvPr>
          <p:cNvSpPr/>
          <p:nvPr/>
        </p:nvSpPr>
        <p:spPr>
          <a:xfrm>
            <a:off x="7875103" y="2375228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35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5212D4F-BB2E-4228-8872-0203BBF18316}"/>
              </a:ext>
            </a:extLst>
          </p:cNvPr>
          <p:cNvSpPr/>
          <p:nvPr/>
        </p:nvSpPr>
        <p:spPr>
          <a:xfrm>
            <a:off x="8524492" y="3096110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34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03C3420-528F-4D02-9057-517AD75618DB}"/>
              </a:ext>
            </a:extLst>
          </p:cNvPr>
          <p:cNvSpPr/>
          <p:nvPr/>
        </p:nvSpPr>
        <p:spPr>
          <a:xfrm>
            <a:off x="9438731" y="3163454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33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1A004B4-F6B9-401A-990B-5D9371904139}"/>
              </a:ext>
            </a:extLst>
          </p:cNvPr>
          <p:cNvSpPr/>
          <p:nvPr/>
        </p:nvSpPr>
        <p:spPr>
          <a:xfrm>
            <a:off x="3054311" y="3725968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31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60869FFA-8C9E-4491-85C1-26E59AFFC696}"/>
              </a:ext>
            </a:extLst>
          </p:cNvPr>
          <p:cNvSpPr/>
          <p:nvPr/>
        </p:nvSpPr>
        <p:spPr>
          <a:xfrm>
            <a:off x="4726406" y="2901725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18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25D855CE-DA25-4B94-A8AB-8D5841612A34}"/>
              </a:ext>
            </a:extLst>
          </p:cNvPr>
          <p:cNvSpPr/>
          <p:nvPr/>
        </p:nvSpPr>
        <p:spPr>
          <a:xfrm>
            <a:off x="9182850" y="2349014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37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BF696CE-9716-438E-942E-9387819B657B}"/>
              </a:ext>
            </a:extLst>
          </p:cNvPr>
          <p:cNvSpPr/>
          <p:nvPr/>
        </p:nvSpPr>
        <p:spPr>
          <a:xfrm>
            <a:off x="8469445" y="4361946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38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F8D275B1-AFC1-4157-AC02-6CA4BC6DBA2D}"/>
              </a:ext>
            </a:extLst>
          </p:cNvPr>
          <p:cNvSpPr/>
          <p:nvPr/>
        </p:nvSpPr>
        <p:spPr>
          <a:xfrm>
            <a:off x="2605408" y="4673397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40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1DC3959A-BAA2-49DB-87BA-A03B25F18101}"/>
              </a:ext>
            </a:extLst>
          </p:cNvPr>
          <p:cNvSpPr/>
          <p:nvPr/>
        </p:nvSpPr>
        <p:spPr>
          <a:xfrm>
            <a:off x="3646369" y="4319896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41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C1140E9-E877-4DD7-B0E7-D42E7C357C65}"/>
              </a:ext>
            </a:extLst>
          </p:cNvPr>
          <p:cNvSpPr/>
          <p:nvPr/>
        </p:nvSpPr>
        <p:spPr>
          <a:xfrm>
            <a:off x="4493648" y="3962565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42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B722934-AD0A-492A-B366-6EEB893EC8AD}"/>
              </a:ext>
            </a:extLst>
          </p:cNvPr>
          <p:cNvSpPr/>
          <p:nvPr/>
        </p:nvSpPr>
        <p:spPr>
          <a:xfrm>
            <a:off x="5453206" y="3790699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43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162EBAD0-6391-413C-B394-63448A388FCA}"/>
              </a:ext>
            </a:extLst>
          </p:cNvPr>
          <p:cNvSpPr/>
          <p:nvPr/>
        </p:nvSpPr>
        <p:spPr>
          <a:xfrm>
            <a:off x="6507865" y="3923344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44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24B6EFDE-4564-4B9B-8960-4953165F5488}"/>
              </a:ext>
            </a:extLst>
          </p:cNvPr>
          <p:cNvSpPr/>
          <p:nvPr/>
        </p:nvSpPr>
        <p:spPr>
          <a:xfrm>
            <a:off x="7530459" y="4716585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47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B164E1D7-69EF-4077-A442-25B27EA782C4}"/>
              </a:ext>
            </a:extLst>
          </p:cNvPr>
          <p:cNvSpPr/>
          <p:nvPr/>
        </p:nvSpPr>
        <p:spPr>
          <a:xfrm>
            <a:off x="3295705" y="5700392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50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C12D7B49-E14D-4CDC-8EEA-B9850CCBA4F3}"/>
              </a:ext>
            </a:extLst>
          </p:cNvPr>
          <p:cNvSpPr/>
          <p:nvPr/>
        </p:nvSpPr>
        <p:spPr>
          <a:xfrm>
            <a:off x="4249535" y="4898404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49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4A7A1B13-3634-4C6C-AE86-519941C24C32}"/>
              </a:ext>
            </a:extLst>
          </p:cNvPr>
          <p:cNvSpPr/>
          <p:nvPr/>
        </p:nvSpPr>
        <p:spPr>
          <a:xfrm>
            <a:off x="11381953" y="3286131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28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4FD587D-6B67-4530-8850-F4A2CEC0F50E}"/>
              </a:ext>
            </a:extLst>
          </p:cNvPr>
          <p:cNvSpPr/>
          <p:nvPr/>
        </p:nvSpPr>
        <p:spPr>
          <a:xfrm>
            <a:off x="11407582" y="4397673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29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AE2357B-A1DF-4BDF-863F-A9B74544755A}"/>
              </a:ext>
            </a:extLst>
          </p:cNvPr>
          <p:cNvSpPr/>
          <p:nvPr/>
        </p:nvSpPr>
        <p:spPr>
          <a:xfrm>
            <a:off x="7763668" y="5930207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30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0ADA0257-30A2-4722-8E4F-6BFB433F23CB}"/>
              </a:ext>
            </a:extLst>
          </p:cNvPr>
          <p:cNvSpPr/>
          <p:nvPr/>
        </p:nvSpPr>
        <p:spPr>
          <a:xfrm>
            <a:off x="9823995" y="4316473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32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05A342F4-A850-4DC2-B2FE-2903DE8C114D}"/>
              </a:ext>
            </a:extLst>
          </p:cNvPr>
          <p:cNvSpPr/>
          <p:nvPr/>
        </p:nvSpPr>
        <p:spPr>
          <a:xfrm>
            <a:off x="6494966" y="3068685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39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1021F34-7E57-42E4-AC47-9E22EE99C0BF}"/>
              </a:ext>
            </a:extLst>
          </p:cNvPr>
          <p:cNvSpPr/>
          <p:nvPr/>
        </p:nvSpPr>
        <p:spPr>
          <a:xfrm>
            <a:off x="5815799" y="4635607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45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3B6B1999-E0B4-4A74-817C-5D379188452B}"/>
              </a:ext>
            </a:extLst>
          </p:cNvPr>
          <p:cNvSpPr/>
          <p:nvPr/>
        </p:nvSpPr>
        <p:spPr>
          <a:xfrm>
            <a:off x="5135150" y="5343205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48</a:t>
            </a:r>
          </a:p>
        </p:txBody>
      </p: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51975956-A9E3-45E6-B155-6EF33CED2E98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rot="5400000" flipH="1" flipV="1">
            <a:off x="2502088" y="1359624"/>
            <a:ext cx="423920" cy="1753652"/>
          </a:xfrm>
          <a:prstGeom prst="curvedConnector2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Curvo 60">
            <a:extLst>
              <a:ext uri="{FF2B5EF4-FFF2-40B4-BE49-F238E27FC236}">
                <a16:creationId xmlns:a16="http://schemas.microsoft.com/office/drawing/2014/main" id="{75DBECBD-B7CB-4FBF-B570-FA8DF143C164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>
          <a:xfrm rot="5400000" flipH="1" flipV="1">
            <a:off x="6358460" y="-470548"/>
            <a:ext cx="12700" cy="4614539"/>
          </a:xfrm>
          <a:prstGeom prst="curvedConnector3">
            <a:avLst>
              <a:gd name="adj1" fmla="val 2412417"/>
            </a:avLst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Curvo 63">
            <a:extLst>
              <a:ext uri="{FF2B5EF4-FFF2-40B4-BE49-F238E27FC236}">
                <a16:creationId xmlns:a16="http://schemas.microsoft.com/office/drawing/2014/main" id="{5E248FBD-1547-4C12-AA24-C78257FED3E8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9126047" y="2024490"/>
            <a:ext cx="1213032" cy="1570439"/>
          </a:xfrm>
          <a:prstGeom prst="curvedConnector2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Curvo 67">
            <a:extLst>
              <a:ext uri="{FF2B5EF4-FFF2-40B4-BE49-F238E27FC236}">
                <a16:creationId xmlns:a16="http://schemas.microsoft.com/office/drawing/2014/main" id="{27C00C0D-BA7D-4015-B0E1-5557B688F2E7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9337177" y="4804710"/>
            <a:ext cx="1949039" cy="436106"/>
          </a:xfrm>
          <a:prstGeom prst="curvedConnector2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Curvo 69">
            <a:extLst>
              <a:ext uri="{FF2B5EF4-FFF2-40B4-BE49-F238E27FC236}">
                <a16:creationId xmlns:a16="http://schemas.microsoft.com/office/drawing/2014/main" id="{3FF2DDF3-AC7C-4B85-B6FA-43D2DE9932FC}"/>
              </a:ext>
            </a:extLst>
          </p:cNvPr>
          <p:cNvCxnSpPr>
            <a:cxnSpLocks/>
            <a:stCxn id="8" idx="3"/>
            <a:endCxn id="9" idx="5"/>
          </p:cNvCxnSpPr>
          <p:nvPr/>
        </p:nvCxnSpPr>
        <p:spPr>
          <a:xfrm rot="5400000">
            <a:off x="7929380" y="4781626"/>
            <a:ext cx="300521" cy="3107373"/>
          </a:xfrm>
          <a:prstGeom prst="curvedConnector3">
            <a:avLst>
              <a:gd name="adj1" fmla="val 201949"/>
            </a:avLst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Curvo 71">
            <a:extLst>
              <a:ext uri="{FF2B5EF4-FFF2-40B4-BE49-F238E27FC236}">
                <a16:creationId xmlns:a16="http://schemas.microsoft.com/office/drawing/2014/main" id="{C915E304-AEFF-4C29-BB5C-72AC22153B03}"/>
              </a:ext>
            </a:extLst>
          </p:cNvPr>
          <p:cNvCxnSpPr>
            <a:cxnSpLocks/>
            <a:stCxn id="9" idx="3"/>
            <a:endCxn id="10" idx="5"/>
          </p:cNvCxnSpPr>
          <p:nvPr/>
        </p:nvCxnSpPr>
        <p:spPr>
          <a:xfrm rot="5400000" flipH="1">
            <a:off x="5414467" y="5755427"/>
            <a:ext cx="34975" cy="1425318"/>
          </a:xfrm>
          <a:prstGeom prst="curvedConnector3">
            <a:avLst>
              <a:gd name="adj1" fmla="val -875989"/>
            </a:avLst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Curvo 73">
            <a:extLst>
              <a:ext uri="{FF2B5EF4-FFF2-40B4-BE49-F238E27FC236}">
                <a16:creationId xmlns:a16="http://schemas.microsoft.com/office/drawing/2014/main" id="{2132F740-F983-4C63-84C7-D55EEBF10A98}"/>
              </a:ext>
            </a:extLst>
          </p:cNvPr>
          <p:cNvCxnSpPr>
            <a:cxnSpLocks/>
            <a:stCxn id="10" idx="3"/>
            <a:endCxn id="20" idx="5"/>
          </p:cNvCxnSpPr>
          <p:nvPr/>
        </p:nvCxnSpPr>
        <p:spPr>
          <a:xfrm rot="5400000" flipH="1">
            <a:off x="3316418" y="5429059"/>
            <a:ext cx="583816" cy="1459263"/>
          </a:xfrm>
          <a:prstGeom prst="curvedConnector3">
            <a:avLst>
              <a:gd name="adj1" fmla="val -52478"/>
            </a:avLst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Curvo 75">
            <a:extLst>
              <a:ext uri="{FF2B5EF4-FFF2-40B4-BE49-F238E27FC236}">
                <a16:creationId xmlns:a16="http://schemas.microsoft.com/office/drawing/2014/main" id="{482DE91B-2CB0-4F93-B827-2A7093D3CB24}"/>
              </a:ext>
            </a:extLst>
          </p:cNvPr>
          <p:cNvCxnSpPr>
            <a:stCxn id="20" idx="2"/>
            <a:endCxn id="19" idx="4"/>
          </p:cNvCxnSpPr>
          <p:nvPr/>
        </p:nvCxnSpPr>
        <p:spPr>
          <a:xfrm rot="10800000">
            <a:off x="1643629" y="4829599"/>
            <a:ext cx="774748" cy="849415"/>
          </a:xfrm>
          <a:prstGeom prst="curvedConnector2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>
            <a:extLst>
              <a:ext uri="{FF2B5EF4-FFF2-40B4-BE49-F238E27FC236}">
                <a16:creationId xmlns:a16="http://schemas.microsoft.com/office/drawing/2014/main" id="{BA513F87-51D9-4603-808B-B9A5005E0105}"/>
              </a:ext>
            </a:extLst>
          </p:cNvPr>
          <p:cNvCxnSpPr>
            <a:cxnSpLocks/>
            <a:stCxn id="19" idx="0"/>
            <a:endCxn id="4" idx="4"/>
          </p:cNvCxnSpPr>
          <p:nvPr/>
        </p:nvCxnSpPr>
        <p:spPr>
          <a:xfrm rot="5400000" flipH="1" flipV="1">
            <a:off x="946701" y="3598654"/>
            <a:ext cx="1396781" cy="2924"/>
          </a:xfrm>
          <a:prstGeom prst="curvedConnector3">
            <a:avLst>
              <a:gd name="adj1" fmla="val 50000"/>
            </a:avLst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BBA5BC06-87AF-42EF-AE9A-843147248D0D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051191" y="2212259"/>
            <a:ext cx="311172" cy="290937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51A1828C-EE3C-4328-9DA9-838F4D434050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 flipV="1">
            <a:off x="4130169" y="1998999"/>
            <a:ext cx="521932" cy="2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03E1A83D-6E9F-4C19-9785-D9580A629E9A}"/>
              </a:ext>
            </a:extLst>
          </p:cNvPr>
          <p:cNvCxnSpPr>
            <a:cxnSpLocks/>
            <a:stCxn id="11" idx="2"/>
            <a:endCxn id="21" idx="6"/>
          </p:cNvCxnSpPr>
          <p:nvPr/>
        </p:nvCxnSpPr>
        <p:spPr>
          <a:xfrm flipH="1" flipV="1">
            <a:off x="3633513" y="2555582"/>
            <a:ext cx="649872" cy="135383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5F0CAB80-B5CF-43F6-B477-C3409C1F9ED5}"/>
              </a:ext>
            </a:extLst>
          </p:cNvPr>
          <p:cNvCxnSpPr>
            <a:stCxn id="12" idx="5"/>
            <a:endCxn id="22" idx="1"/>
          </p:cNvCxnSpPr>
          <p:nvPr/>
        </p:nvCxnSpPr>
        <p:spPr>
          <a:xfrm>
            <a:off x="5112418" y="2186768"/>
            <a:ext cx="173526" cy="214987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C89A88DA-DDDB-41F9-8F1D-48CFFFFB8F6E}"/>
              </a:ext>
            </a:extLst>
          </p:cNvPr>
          <p:cNvCxnSpPr>
            <a:cxnSpLocks/>
            <a:stCxn id="22" idx="7"/>
            <a:endCxn id="13" idx="3"/>
          </p:cNvCxnSpPr>
          <p:nvPr/>
        </p:nvCxnSpPr>
        <p:spPr>
          <a:xfrm flipV="1">
            <a:off x="5667283" y="2054494"/>
            <a:ext cx="63408" cy="347261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F892E982-5250-4568-9EF3-A7D0C9574972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>
            <a:off x="6191008" y="1866725"/>
            <a:ext cx="417398" cy="148839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9B7B4A35-CB51-4D92-9627-6B458A80A3A3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7147701" y="2015564"/>
            <a:ext cx="368973" cy="20976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900D44F3-8E7E-460B-8E82-B63DB91722A2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6112030" y="2054494"/>
            <a:ext cx="78979" cy="273683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de Seta Reta 125">
            <a:extLst>
              <a:ext uri="{FF2B5EF4-FFF2-40B4-BE49-F238E27FC236}">
                <a16:creationId xmlns:a16="http://schemas.microsoft.com/office/drawing/2014/main" id="{21FA13EF-0996-4A39-A21A-2324B4F87D85}"/>
              </a:ext>
            </a:extLst>
          </p:cNvPr>
          <p:cNvCxnSpPr>
            <a:stCxn id="22" idx="3"/>
            <a:endCxn id="35" idx="7"/>
          </p:cNvCxnSpPr>
          <p:nvPr/>
        </p:nvCxnSpPr>
        <p:spPr>
          <a:xfrm flipH="1">
            <a:off x="5186723" y="2777293"/>
            <a:ext cx="99221" cy="20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ACD865E3-FDA2-4E98-960B-9E52FB8FD62C}"/>
              </a:ext>
            </a:extLst>
          </p:cNvPr>
          <p:cNvCxnSpPr>
            <a:cxnSpLocks/>
            <a:stCxn id="35" idx="3"/>
            <a:endCxn id="25" idx="6"/>
          </p:cNvCxnSpPr>
          <p:nvPr/>
        </p:nvCxnSpPr>
        <p:spPr>
          <a:xfrm flipH="1" flipV="1">
            <a:off x="4318061" y="3290473"/>
            <a:ext cx="487323" cy="64567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2E6491E3-70CE-4170-858F-C0E750A00779}"/>
              </a:ext>
            </a:extLst>
          </p:cNvPr>
          <p:cNvCxnSpPr>
            <a:cxnSpLocks/>
            <a:stCxn id="25" idx="2"/>
            <a:endCxn id="26" idx="6"/>
          </p:cNvCxnSpPr>
          <p:nvPr/>
        </p:nvCxnSpPr>
        <p:spPr>
          <a:xfrm flipH="1" flipV="1">
            <a:off x="3383851" y="3251606"/>
            <a:ext cx="394915" cy="38867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de Seta Reta 221">
            <a:extLst>
              <a:ext uri="{FF2B5EF4-FFF2-40B4-BE49-F238E27FC236}">
                <a16:creationId xmlns:a16="http://schemas.microsoft.com/office/drawing/2014/main" id="{D9C6CC65-EA1D-4802-94B5-629B2E3E97E5}"/>
              </a:ext>
            </a:extLst>
          </p:cNvPr>
          <p:cNvCxnSpPr>
            <a:cxnSpLocks/>
            <a:stCxn id="7" idx="5"/>
            <a:endCxn id="15" idx="5"/>
          </p:cNvCxnSpPr>
          <p:nvPr/>
        </p:nvCxnSpPr>
        <p:spPr>
          <a:xfrm>
            <a:off x="10720418" y="3970467"/>
            <a:ext cx="748054" cy="1560507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de Seta Reta 223">
            <a:extLst>
              <a:ext uri="{FF2B5EF4-FFF2-40B4-BE49-F238E27FC236}">
                <a16:creationId xmlns:a16="http://schemas.microsoft.com/office/drawing/2014/main" id="{E86BEC47-5C8F-4A4A-BDD0-9D3C9475317A}"/>
              </a:ext>
            </a:extLst>
          </p:cNvPr>
          <p:cNvCxnSpPr>
            <a:cxnSpLocks/>
            <a:stCxn id="7" idx="0"/>
            <a:endCxn id="27" idx="3"/>
          </p:cNvCxnSpPr>
          <p:nvPr/>
        </p:nvCxnSpPr>
        <p:spPr>
          <a:xfrm flipV="1">
            <a:off x="10529749" y="2839021"/>
            <a:ext cx="104185" cy="678131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de Seta Reta 225">
            <a:extLst>
              <a:ext uri="{FF2B5EF4-FFF2-40B4-BE49-F238E27FC236}">
                <a16:creationId xmlns:a16="http://schemas.microsoft.com/office/drawing/2014/main" id="{B1198E88-DC3E-46F9-AEE9-97D4088C8515}"/>
              </a:ext>
            </a:extLst>
          </p:cNvPr>
          <p:cNvCxnSpPr>
            <a:cxnSpLocks/>
            <a:stCxn id="7" idx="7"/>
            <a:endCxn id="16" idx="3"/>
          </p:cNvCxnSpPr>
          <p:nvPr/>
        </p:nvCxnSpPr>
        <p:spPr>
          <a:xfrm flipV="1">
            <a:off x="10720418" y="2847536"/>
            <a:ext cx="740512" cy="747393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de Seta Reta 230">
            <a:extLst>
              <a:ext uri="{FF2B5EF4-FFF2-40B4-BE49-F238E27FC236}">
                <a16:creationId xmlns:a16="http://schemas.microsoft.com/office/drawing/2014/main" id="{4821E128-07AB-43D1-8A78-83727C8091CD}"/>
              </a:ext>
            </a:extLst>
          </p:cNvPr>
          <p:cNvCxnSpPr>
            <a:cxnSpLocks/>
            <a:stCxn id="27" idx="6"/>
            <a:endCxn id="16" idx="1"/>
          </p:cNvCxnSpPr>
          <p:nvPr/>
        </p:nvCxnSpPr>
        <p:spPr>
          <a:xfrm flipV="1">
            <a:off x="11094251" y="2471998"/>
            <a:ext cx="366679" cy="179254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de Seta Reta 234">
            <a:extLst>
              <a:ext uri="{FF2B5EF4-FFF2-40B4-BE49-F238E27FC236}">
                <a16:creationId xmlns:a16="http://schemas.microsoft.com/office/drawing/2014/main" id="{D3F61946-08B6-4A51-A1C7-7C930A983471}"/>
              </a:ext>
            </a:extLst>
          </p:cNvPr>
          <p:cNvCxnSpPr>
            <a:cxnSpLocks/>
            <a:stCxn id="16" idx="0"/>
            <a:endCxn id="17" idx="6"/>
          </p:cNvCxnSpPr>
          <p:nvPr/>
        </p:nvCxnSpPr>
        <p:spPr>
          <a:xfrm flipH="1" flipV="1">
            <a:off x="11433156" y="1654247"/>
            <a:ext cx="218444" cy="739974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de Seta Reta 237">
            <a:extLst>
              <a:ext uri="{FF2B5EF4-FFF2-40B4-BE49-F238E27FC236}">
                <a16:creationId xmlns:a16="http://schemas.microsoft.com/office/drawing/2014/main" id="{30EBCC1E-58AA-43C1-81C3-C37C6245DD26}"/>
              </a:ext>
            </a:extLst>
          </p:cNvPr>
          <p:cNvCxnSpPr>
            <a:cxnSpLocks/>
            <a:stCxn id="17" idx="2"/>
            <a:endCxn id="18" idx="5"/>
          </p:cNvCxnSpPr>
          <p:nvPr/>
        </p:nvCxnSpPr>
        <p:spPr>
          <a:xfrm flipH="1">
            <a:off x="10267844" y="1654247"/>
            <a:ext cx="626017" cy="221318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de Seta Reta 239">
            <a:extLst>
              <a:ext uri="{FF2B5EF4-FFF2-40B4-BE49-F238E27FC236}">
                <a16:creationId xmlns:a16="http://schemas.microsoft.com/office/drawing/2014/main" id="{75358878-FA0F-4F98-A742-E3D3278AE4A6}"/>
              </a:ext>
            </a:extLst>
          </p:cNvPr>
          <p:cNvCxnSpPr>
            <a:cxnSpLocks/>
            <a:stCxn id="18" idx="2"/>
            <a:endCxn id="28" idx="4"/>
          </p:cNvCxnSpPr>
          <p:nvPr/>
        </p:nvCxnSpPr>
        <p:spPr>
          <a:xfrm flipH="1" flipV="1">
            <a:off x="9248062" y="1285589"/>
            <a:ext cx="559465" cy="402207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de Seta Reta 242">
            <a:extLst>
              <a:ext uri="{FF2B5EF4-FFF2-40B4-BE49-F238E27FC236}">
                <a16:creationId xmlns:a16="http://schemas.microsoft.com/office/drawing/2014/main" id="{91B564FE-7FC3-495D-8A38-9A70116B17F6}"/>
              </a:ext>
            </a:extLst>
          </p:cNvPr>
          <p:cNvCxnSpPr>
            <a:cxnSpLocks/>
            <a:stCxn id="17" idx="1"/>
            <a:endCxn id="29" idx="5"/>
          </p:cNvCxnSpPr>
          <p:nvPr/>
        </p:nvCxnSpPr>
        <p:spPr>
          <a:xfrm flipH="1" flipV="1">
            <a:off x="10749842" y="1168927"/>
            <a:ext cx="222997" cy="297551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de Seta Reta 244">
            <a:extLst>
              <a:ext uri="{FF2B5EF4-FFF2-40B4-BE49-F238E27FC236}">
                <a16:creationId xmlns:a16="http://schemas.microsoft.com/office/drawing/2014/main" id="{333FFCEB-FB50-4515-9E9D-D7E77DE5A7C4}"/>
              </a:ext>
            </a:extLst>
          </p:cNvPr>
          <p:cNvCxnSpPr>
            <a:cxnSpLocks/>
            <a:stCxn id="16" idx="5"/>
            <a:endCxn id="46" idx="7"/>
          </p:cNvCxnSpPr>
          <p:nvPr/>
        </p:nvCxnSpPr>
        <p:spPr>
          <a:xfrm>
            <a:off x="11842269" y="2847536"/>
            <a:ext cx="1" cy="516372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de Seta Reta 247">
            <a:extLst>
              <a:ext uri="{FF2B5EF4-FFF2-40B4-BE49-F238E27FC236}">
                <a16:creationId xmlns:a16="http://schemas.microsoft.com/office/drawing/2014/main" id="{E8072003-D446-45B0-8274-837BF00924AA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>
            <a:off x="11651601" y="3817223"/>
            <a:ext cx="25629" cy="580450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de Seta Reta 249">
            <a:extLst>
              <a:ext uri="{FF2B5EF4-FFF2-40B4-BE49-F238E27FC236}">
                <a16:creationId xmlns:a16="http://schemas.microsoft.com/office/drawing/2014/main" id="{61A69380-A583-4F47-AA45-78B4521298AC}"/>
              </a:ext>
            </a:extLst>
          </p:cNvPr>
          <p:cNvCxnSpPr>
            <a:stCxn id="8" idx="2"/>
            <a:endCxn id="48" idx="6"/>
          </p:cNvCxnSpPr>
          <p:nvPr/>
        </p:nvCxnSpPr>
        <p:spPr>
          <a:xfrm flipH="1">
            <a:off x="8302963" y="5997283"/>
            <a:ext cx="1251385" cy="198470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de Seta Reta 253">
            <a:extLst>
              <a:ext uri="{FF2B5EF4-FFF2-40B4-BE49-F238E27FC236}">
                <a16:creationId xmlns:a16="http://schemas.microsoft.com/office/drawing/2014/main" id="{595E7062-7D9F-4DDC-A288-22BAEA012EF3}"/>
              </a:ext>
            </a:extLst>
          </p:cNvPr>
          <p:cNvCxnSpPr>
            <a:cxnSpLocks/>
            <a:stCxn id="19" idx="7"/>
            <a:endCxn id="34" idx="3"/>
          </p:cNvCxnSpPr>
          <p:nvPr/>
        </p:nvCxnSpPr>
        <p:spPr>
          <a:xfrm flipV="1">
            <a:off x="1834298" y="4179283"/>
            <a:ext cx="1298991" cy="197000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de Seta Reta 255">
            <a:extLst>
              <a:ext uri="{FF2B5EF4-FFF2-40B4-BE49-F238E27FC236}">
                <a16:creationId xmlns:a16="http://schemas.microsoft.com/office/drawing/2014/main" id="{3D61B0B4-C143-4003-A81D-A47C64FD420F}"/>
              </a:ext>
            </a:extLst>
          </p:cNvPr>
          <p:cNvCxnSpPr>
            <a:cxnSpLocks/>
            <a:stCxn id="8" idx="0"/>
            <a:endCxn id="49" idx="5"/>
          </p:cNvCxnSpPr>
          <p:nvPr/>
        </p:nvCxnSpPr>
        <p:spPr>
          <a:xfrm flipV="1">
            <a:off x="9823996" y="4769788"/>
            <a:ext cx="460316" cy="961949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de Seta Reta 265">
            <a:extLst>
              <a:ext uri="{FF2B5EF4-FFF2-40B4-BE49-F238E27FC236}">
                <a16:creationId xmlns:a16="http://schemas.microsoft.com/office/drawing/2014/main" id="{A9464899-FDC8-473C-9B22-015E67B3344E}"/>
              </a:ext>
            </a:extLst>
          </p:cNvPr>
          <p:cNvCxnSpPr>
            <a:cxnSpLocks/>
            <a:stCxn id="49" idx="0"/>
            <a:endCxn id="33" idx="4"/>
          </p:cNvCxnSpPr>
          <p:nvPr/>
        </p:nvCxnSpPr>
        <p:spPr>
          <a:xfrm flipH="1" flipV="1">
            <a:off x="9708379" y="3694546"/>
            <a:ext cx="385264" cy="621927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de Seta Reta 267">
            <a:extLst>
              <a:ext uri="{FF2B5EF4-FFF2-40B4-BE49-F238E27FC236}">
                <a16:creationId xmlns:a16="http://schemas.microsoft.com/office/drawing/2014/main" id="{AB86E42B-3024-4AD6-880D-3DE7288317A8}"/>
              </a:ext>
            </a:extLst>
          </p:cNvPr>
          <p:cNvCxnSpPr>
            <a:cxnSpLocks/>
            <a:stCxn id="33" idx="1"/>
            <a:endCxn id="32" idx="6"/>
          </p:cNvCxnSpPr>
          <p:nvPr/>
        </p:nvCxnSpPr>
        <p:spPr>
          <a:xfrm flipH="1">
            <a:off x="9063787" y="3241231"/>
            <a:ext cx="453922" cy="120425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de Seta Reta 269">
            <a:extLst>
              <a:ext uri="{FF2B5EF4-FFF2-40B4-BE49-F238E27FC236}">
                <a16:creationId xmlns:a16="http://schemas.microsoft.com/office/drawing/2014/main" id="{1A0C1491-950E-4F03-9BF7-C24351092E40}"/>
              </a:ext>
            </a:extLst>
          </p:cNvPr>
          <p:cNvCxnSpPr>
            <a:cxnSpLocks/>
            <a:stCxn id="32" idx="1"/>
            <a:endCxn id="31" idx="5"/>
          </p:cNvCxnSpPr>
          <p:nvPr/>
        </p:nvCxnSpPr>
        <p:spPr>
          <a:xfrm flipH="1" flipV="1">
            <a:off x="8335420" y="2828543"/>
            <a:ext cx="268050" cy="345344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de Seta Reta 272">
            <a:extLst>
              <a:ext uri="{FF2B5EF4-FFF2-40B4-BE49-F238E27FC236}">
                <a16:creationId xmlns:a16="http://schemas.microsoft.com/office/drawing/2014/main" id="{11F10128-2E43-444E-84A4-826450B80F5F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7786322" y="2828543"/>
            <a:ext cx="167759" cy="234763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ector de Seta Reta 275">
            <a:extLst>
              <a:ext uri="{FF2B5EF4-FFF2-40B4-BE49-F238E27FC236}">
                <a16:creationId xmlns:a16="http://schemas.microsoft.com/office/drawing/2014/main" id="{C8C103A2-7D71-4654-8E05-DFA256EBA3F3}"/>
              </a:ext>
            </a:extLst>
          </p:cNvPr>
          <p:cNvCxnSpPr>
            <a:cxnSpLocks/>
            <a:stCxn id="32" idx="7"/>
            <a:endCxn id="36" idx="2"/>
          </p:cNvCxnSpPr>
          <p:nvPr/>
        </p:nvCxnSpPr>
        <p:spPr>
          <a:xfrm flipV="1">
            <a:off x="8984809" y="2614560"/>
            <a:ext cx="198041" cy="559327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de Seta Reta 277">
            <a:extLst>
              <a:ext uri="{FF2B5EF4-FFF2-40B4-BE49-F238E27FC236}">
                <a16:creationId xmlns:a16="http://schemas.microsoft.com/office/drawing/2014/main" id="{BC1D148B-CCDE-46C5-B949-DAF1EF87110B}"/>
              </a:ext>
            </a:extLst>
          </p:cNvPr>
          <p:cNvCxnSpPr>
            <a:cxnSpLocks/>
            <a:stCxn id="50" idx="5"/>
            <a:endCxn id="37" idx="1"/>
          </p:cNvCxnSpPr>
          <p:nvPr/>
        </p:nvCxnSpPr>
        <p:spPr>
          <a:xfrm>
            <a:off x="6955283" y="3522000"/>
            <a:ext cx="1593140" cy="917723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 de Seta Reta 279">
            <a:extLst>
              <a:ext uri="{FF2B5EF4-FFF2-40B4-BE49-F238E27FC236}">
                <a16:creationId xmlns:a16="http://schemas.microsoft.com/office/drawing/2014/main" id="{AB06259F-4874-4FF4-84A3-4B926151F5D0}"/>
              </a:ext>
            </a:extLst>
          </p:cNvPr>
          <p:cNvCxnSpPr>
            <a:stCxn id="49" idx="2"/>
            <a:endCxn id="37" idx="6"/>
          </p:cNvCxnSpPr>
          <p:nvPr/>
        </p:nvCxnSpPr>
        <p:spPr>
          <a:xfrm flipH="1">
            <a:off x="9008740" y="4582019"/>
            <a:ext cx="815255" cy="45473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de Seta Reta 286">
            <a:extLst>
              <a:ext uri="{FF2B5EF4-FFF2-40B4-BE49-F238E27FC236}">
                <a16:creationId xmlns:a16="http://schemas.microsoft.com/office/drawing/2014/main" id="{0D0FD7BF-BFE5-463C-8DBB-3EB42661EBAB}"/>
              </a:ext>
            </a:extLst>
          </p:cNvPr>
          <p:cNvCxnSpPr>
            <a:stCxn id="34" idx="6"/>
            <a:endCxn id="50" idx="2"/>
          </p:cNvCxnSpPr>
          <p:nvPr/>
        </p:nvCxnSpPr>
        <p:spPr>
          <a:xfrm flipV="1">
            <a:off x="3593606" y="3334231"/>
            <a:ext cx="2901360" cy="657283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de Seta Reta 314">
            <a:extLst>
              <a:ext uri="{FF2B5EF4-FFF2-40B4-BE49-F238E27FC236}">
                <a16:creationId xmlns:a16="http://schemas.microsoft.com/office/drawing/2014/main" id="{ACE550B5-3C81-421E-9043-37389221DDB2}"/>
              </a:ext>
            </a:extLst>
          </p:cNvPr>
          <p:cNvCxnSpPr>
            <a:stCxn id="20" idx="0"/>
            <a:endCxn id="38" idx="3"/>
          </p:cNvCxnSpPr>
          <p:nvPr/>
        </p:nvCxnSpPr>
        <p:spPr>
          <a:xfrm flipH="1" flipV="1">
            <a:off x="2684386" y="5126712"/>
            <a:ext cx="3639" cy="286755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de Seta Reta 316">
            <a:extLst>
              <a:ext uri="{FF2B5EF4-FFF2-40B4-BE49-F238E27FC236}">
                <a16:creationId xmlns:a16="http://schemas.microsoft.com/office/drawing/2014/main" id="{B0D29712-EE60-4069-8012-E508AD01F7F5}"/>
              </a:ext>
            </a:extLst>
          </p:cNvPr>
          <p:cNvCxnSpPr>
            <a:cxnSpLocks/>
            <a:stCxn id="38" idx="7"/>
            <a:endCxn id="39" idx="2"/>
          </p:cNvCxnSpPr>
          <p:nvPr/>
        </p:nvCxnSpPr>
        <p:spPr>
          <a:xfrm flipV="1">
            <a:off x="3065725" y="4585442"/>
            <a:ext cx="580644" cy="165732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de Seta Reta 318">
            <a:extLst>
              <a:ext uri="{FF2B5EF4-FFF2-40B4-BE49-F238E27FC236}">
                <a16:creationId xmlns:a16="http://schemas.microsoft.com/office/drawing/2014/main" id="{24778D41-1135-4652-97F3-75E7D8B527C2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4106686" y="4228111"/>
            <a:ext cx="386962" cy="169562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ector de Seta Reta 320">
            <a:extLst>
              <a:ext uri="{FF2B5EF4-FFF2-40B4-BE49-F238E27FC236}">
                <a16:creationId xmlns:a16="http://schemas.microsoft.com/office/drawing/2014/main" id="{0B78EDC4-3F6C-4F51-A3C2-8470A33658FB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 flipV="1">
            <a:off x="5032943" y="4056245"/>
            <a:ext cx="420263" cy="171866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 de Seta Reta 322">
            <a:extLst>
              <a:ext uri="{FF2B5EF4-FFF2-40B4-BE49-F238E27FC236}">
                <a16:creationId xmlns:a16="http://schemas.microsoft.com/office/drawing/2014/main" id="{2E6F1E3A-4F52-43CB-89F8-2B58AFCA7930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5992501" y="4056245"/>
            <a:ext cx="515364" cy="132645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de Seta Reta 324">
            <a:extLst>
              <a:ext uri="{FF2B5EF4-FFF2-40B4-BE49-F238E27FC236}">
                <a16:creationId xmlns:a16="http://schemas.microsoft.com/office/drawing/2014/main" id="{FFDB6DA3-1F39-4C8A-9617-E4656A9DD399}"/>
              </a:ext>
            </a:extLst>
          </p:cNvPr>
          <p:cNvCxnSpPr>
            <a:cxnSpLocks/>
            <a:stCxn id="42" idx="3"/>
            <a:endCxn id="51" idx="7"/>
          </p:cNvCxnSpPr>
          <p:nvPr/>
        </p:nvCxnSpPr>
        <p:spPr>
          <a:xfrm flipH="1">
            <a:off x="6276116" y="4376659"/>
            <a:ext cx="310727" cy="336725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de Seta Reta 326">
            <a:extLst>
              <a:ext uri="{FF2B5EF4-FFF2-40B4-BE49-F238E27FC236}">
                <a16:creationId xmlns:a16="http://schemas.microsoft.com/office/drawing/2014/main" id="{C34CFB9B-DEB9-49B4-B58C-34995C77EFA7}"/>
              </a:ext>
            </a:extLst>
          </p:cNvPr>
          <p:cNvCxnSpPr>
            <a:cxnSpLocks/>
            <a:stCxn id="51" idx="3"/>
            <a:endCxn id="53" idx="7"/>
          </p:cNvCxnSpPr>
          <p:nvPr/>
        </p:nvCxnSpPr>
        <p:spPr>
          <a:xfrm flipH="1">
            <a:off x="5595467" y="5088922"/>
            <a:ext cx="299310" cy="332060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de Seta Reta 342">
            <a:extLst>
              <a:ext uri="{FF2B5EF4-FFF2-40B4-BE49-F238E27FC236}">
                <a16:creationId xmlns:a16="http://schemas.microsoft.com/office/drawing/2014/main" id="{292F51D3-59A8-4FA0-8C43-ED6A1E043A06}"/>
              </a:ext>
            </a:extLst>
          </p:cNvPr>
          <p:cNvCxnSpPr>
            <a:stCxn id="41" idx="4"/>
            <a:endCxn id="53" idx="0"/>
          </p:cNvCxnSpPr>
          <p:nvPr/>
        </p:nvCxnSpPr>
        <p:spPr>
          <a:xfrm flipH="1">
            <a:off x="5404798" y="4321791"/>
            <a:ext cx="318056" cy="1021414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ector de Seta Reta 344">
            <a:extLst>
              <a:ext uri="{FF2B5EF4-FFF2-40B4-BE49-F238E27FC236}">
                <a16:creationId xmlns:a16="http://schemas.microsoft.com/office/drawing/2014/main" id="{A57D370C-7726-4A9B-AF0D-E8C3BBD054E6}"/>
              </a:ext>
            </a:extLst>
          </p:cNvPr>
          <p:cNvCxnSpPr>
            <a:cxnSpLocks/>
            <a:stCxn id="42" idx="5"/>
            <a:endCxn id="43" idx="1"/>
          </p:cNvCxnSpPr>
          <p:nvPr/>
        </p:nvCxnSpPr>
        <p:spPr>
          <a:xfrm>
            <a:off x="6968182" y="4376659"/>
            <a:ext cx="641255" cy="417703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ector de Seta Reta 349">
            <a:extLst>
              <a:ext uri="{FF2B5EF4-FFF2-40B4-BE49-F238E27FC236}">
                <a16:creationId xmlns:a16="http://schemas.microsoft.com/office/drawing/2014/main" id="{9D3CFCD5-1D69-4EE0-B49B-46E5AD32A962}"/>
              </a:ext>
            </a:extLst>
          </p:cNvPr>
          <p:cNvCxnSpPr>
            <a:cxnSpLocks/>
            <a:stCxn id="53" idx="1"/>
            <a:endCxn id="45" idx="6"/>
          </p:cNvCxnSpPr>
          <p:nvPr/>
        </p:nvCxnSpPr>
        <p:spPr>
          <a:xfrm flipH="1" flipV="1">
            <a:off x="4788830" y="5163950"/>
            <a:ext cx="425298" cy="257032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de Seta Reta 351">
            <a:extLst>
              <a:ext uri="{FF2B5EF4-FFF2-40B4-BE49-F238E27FC236}">
                <a16:creationId xmlns:a16="http://schemas.microsoft.com/office/drawing/2014/main" id="{ADD38A47-56B5-47E5-9A11-71F8EFC30CF6}"/>
              </a:ext>
            </a:extLst>
          </p:cNvPr>
          <p:cNvCxnSpPr>
            <a:cxnSpLocks/>
            <a:stCxn id="45" idx="3"/>
            <a:endCxn id="44" idx="7"/>
          </p:cNvCxnSpPr>
          <p:nvPr/>
        </p:nvCxnSpPr>
        <p:spPr>
          <a:xfrm flipH="1">
            <a:off x="3756022" y="5351719"/>
            <a:ext cx="572491" cy="426450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de Seta Reta 387">
            <a:extLst>
              <a:ext uri="{FF2B5EF4-FFF2-40B4-BE49-F238E27FC236}">
                <a16:creationId xmlns:a16="http://schemas.microsoft.com/office/drawing/2014/main" id="{02D26C97-EC2A-4B00-8AA0-CCC8CBEEBE61}"/>
              </a:ext>
            </a:extLst>
          </p:cNvPr>
          <p:cNvCxnSpPr>
            <a:cxnSpLocks/>
            <a:stCxn id="48" idx="2"/>
            <a:endCxn id="53" idx="5"/>
          </p:cNvCxnSpPr>
          <p:nvPr/>
        </p:nvCxnSpPr>
        <p:spPr>
          <a:xfrm flipH="1" flipV="1">
            <a:off x="5595467" y="5796520"/>
            <a:ext cx="2168201" cy="399233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Elipse 513">
            <a:extLst>
              <a:ext uri="{FF2B5EF4-FFF2-40B4-BE49-F238E27FC236}">
                <a16:creationId xmlns:a16="http://schemas.microsoft.com/office/drawing/2014/main" id="{AEC29446-B1AE-4432-9A82-B06B32F5F013}"/>
              </a:ext>
            </a:extLst>
          </p:cNvPr>
          <p:cNvSpPr/>
          <p:nvPr/>
        </p:nvSpPr>
        <p:spPr>
          <a:xfrm>
            <a:off x="6878053" y="5264995"/>
            <a:ext cx="539295" cy="53109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46</a:t>
            </a:r>
          </a:p>
        </p:txBody>
      </p:sp>
      <p:cxnSp>
        <p:nvCxnSpPr>
          <p:cNvPr id="518" name="Conector de Seta Reta 517">
            <a:extLst>
              <a:ext uri="{FF2B5EF4-FFF2-40B4-BE49-F238E27FC236}">
                <a16:creationId xmlns:a16="http://schemas.microsoft.com/office/drawing/2014/main" id="{18CB14C7-5C6E-4ADD-82CC-EAC25522B942}"/>
              </a:ext>
            </a:extLst>
          </p:cNvPr>
          <p:cNvCxnSpPr>
            <a:cxnSpLocks/>
            <a:stCxn id="51" idx="5"/>
            <a:endCxn id="514" idx="2"/>
          </p:cNvCxnSpPr>
          <p:nvPr/>
        </p:nvCxnSpPr>
        <p:spPr>
          <a:xfrm>
            <a:off x="6276116" y="5088922"/>
            <a:ext cx="601937" cy="441619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878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50</TotalTime>
  <Words>62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Circuito</vt:lpstr>
      <vt:lpstr>Sistema de distribuição de Energia Elétrica</vt:lpstr>
      <vt:lpstr>Grafo modelado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distribuição de Energia Elétrica</dc:title>
  <dc:creator>Eric Augustin</dc:creator>
  <cp:lastModifiedBy>Eric Augustin</cp:lastModifiedBy>
  <cp:revision>6</cp:revision>
  <dcterms:created xsi:type="dcterms:W3CDTF">2019-05-28T19:30:15Z</dcterms:created>
  <dcterms:modified xsi:type="dcterms:W3CDTF">2019-05-28T20:20:25Z</dcterms:modified>
</cp:coreProperties>
</file>