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5" r:id="rId4"/>
    <p:sldId id="266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02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C94CE8-8AD5-37EE-5AC6-829D8B923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9D60FA-5868-9B34-AAD0-E83EDBE8D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71945B-E4E4-AA94-C4A5-12ECD348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E7D4-CE6A-49A7-A803-6D04E89AF725}" type="datetimeFigureOut">
              <a:rPr lang="pt-BR" smtClean="0"/>
              <a:t>27/02/2023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BA1CDC-161F-F8B7-98D7-62DD69E9D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467D09-5523-66DF-F05B-1C02904CF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CF82-2436-46D7-A986-D0BC5262E2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5803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E96564-CC69-5BA1-8131-2F7815ED0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81C843A-E1DF-EC90-50B0-10232DE4D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5D2C5B-EB70-4A03-A4E2-B60335E3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E7D4-CE6A-49A7-A803-6D04E89AF725}" type="datetimeFigureOut">
              <a:rPr lang="pt-BR" smtClean="0"/>
              <a:t>27/02/2023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F921D2-7CF3-5AC9-0C74-CCCB6FDD7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2C881F-9B9E-9258-7DB4-6AFBF8D2A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CF82-2436-46D7-A986-D0BC5262E2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1016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D766F3-2168-E88B-143B-8B49E9ACBA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5F6034E-FD43-CF97-25BA-F16BBA47F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C1540C-83FA-0511-A703-25450E5FE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E7D4-CE6A-49A7-A803-6D04E89AF725}" type="datetimeFigureOut">
              <a:rPr lang="pt-BR" smtClean="0"/>
              <a:t>27/02/2023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139B23-E06C-CAA6-FFB2-4CEB77C81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D865C0-11C0-92A1-31B0-0715FF683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CF82-2436-46D7-A986-D0BC5262E2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01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81BEF-6C3E-BBCA-9172-3CFA559EF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2E37B1-34B3-1D49-E377-8D3400C16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C2EBDA-BCC6-03FF-EC34-7A4A9A685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E7D4-CE6A-49A7-A803-6D04E89AF725}" type="datetimeFigureOut">
              <a:rPr lang="pt-BR" smtClean="0"/>
              <a:t>27/02/2023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A54022-7ACC-ED02-7261-DA056B7C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695438-D4D6-3139-25CD-A18CD3E25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CF82-2436-46D7-A986-D0BC5262E2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062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A5BE9-A39F-2824-1ACF-5E6583B17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C540E7-3155-83A5-BFC7-511AB0473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EAC93E-0D25-4267-A5E9-4030C009F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E7D4-CE6A-49A7-A803-6D04E89AF725}" type="datetimeFigureOut">
              <a:rPr lang="pt-BR" smtClean="0"/>
              <a:t>27/02/2023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792D54-2F1E-3881-1770-63CC027D9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CC0DA3-B277-5759-9509-223805F3A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CF82-2436-46D7-A986-D0BC5262E2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3553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EB1D64-FE90-6B85-5C92-12998FCE7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43174B-5D87-5AC2-8301-D5A98CAC9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8016E7-B607-A023-8159-4A6416B2A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EDED95-A593-593B-148A-07BF2E835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E7D4-CE6A-49A7-A803-6D04E89AF725}" type="datetimeFigureOut">
              <a:rPr lang="pt-BR" smtClean="0"/>
              <a:t>27/02/2023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85B929-11C2-A38F-D18F-CCB5A3A2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C88F763-59D1-19F3-B0E0-B1BFCEE9F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CF82-2436-46D7-A986-D0BC5262E2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277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B5D39-9794-DC59-D23D-C9133F61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95AB54-2D07-6D73-4899-D69D66CAE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C26CE1C-5FE9-F42E-3038-C18B2FAFB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A50B2AB-27AA-3470-94AC-A6136A86B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7F019F6-BBA1-ED3D-B138-58428865F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AA4C841-9973-76F0-D7E7-9DA260204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E7D4-CE6A-49A7-A803-6D04E89AF725}" type="datetimeFigureOut">
              <a:rPr lang="pt-BR" smtClean="0"/>
              <a:t>27/02/2023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2E66C13-055D-2F26-8AE1-4AB693113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02B9A62-D28E-6EFF-FC6A-2259683CE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CF82-2436-46D7-A986-D0BC5262E2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6918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BB3948-FF75-6EE8-8C69-D671FC6F3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7E40461-F18A-8126-0E42-D79F342E3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E7D4-CE6A-49A7-A803-6D04E89AF725}" type="datetimeFigureOut">
              <a:rPr lang="pt-BR" smtClean="0"/>
              <a:t>27/02/2023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6E2D115-D26F-EF29-535B-764E6CDE0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21B1783-7088-4037-8D6D-87E0CB8DE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CF82-2436-46D7-A986-D0BC5262E2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7465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18948F3-4532-3D3A-8A9F-0830D7608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E7D4-CE6A-49A7-A803-6D04E89AF725}" type="datetimeFigureOut">
              <a:rPr lang="pt-BR" smtClean="0"/>
              <a:t>27/02/2023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89C8E84-012A-F199-7605-C37CD185A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0CA8DF3-2C9C-1720-F60D-A7C7360F9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CF82-2436-46D7-A986-D0BC5262E2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631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1188F-66A8-AC13-80AB-FFACEC6DA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0126F2-F08D-98C7-83B1-2BC260CC4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C2695BB-46EF-1F71-5412-0143BEB87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F2E1CA-FE26-EDDD-7AEF-F76C7840A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E7D4-CE6A-49A7-A803-6D04E89AF725}" type="datetimeFigureOut">
              <a:rPr lang="pt-BR" smtClean="0"/>
              <a:t>27/02/2023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A10DC3-91D9-927E-D5CA-A63EF5B79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8C6BB7-6D0B-BA4A-825C-36CBC85B0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CF82-2436-46D7-A986-D0BC5262E2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5503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578431-F793-0B8C-C2F1-BE513C85A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C61E3EC-F766-2036-6AFC-AD1102F7C6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1002437-5036-82B9-A4A4-048E81D6E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16435B-983B-B5EA-A43F-3715844A9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E7D4-CE6A-49A7-A803-6D04E89AF725}" type="datetimeFigureOut">
              <a:rPr lang="pt-BR" smtClean="0"/>
              <a:t>27/02/2023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F8B652-E977-A152-44BE-674F77439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61E6632-9D4F-670C-609A-80EF0C104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9CF82-2436-46D7-A986-D0BC5262E2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7042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247BAB8-A537-4A78-FF23-21E576425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E61135-EFC2-CD35-7E77-78841D115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79FA7B-C2CC-CD71-DA12-559258327C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BE7D4-CE6A-49A7-A803-6D04E89AF725}" type="datetimeFigureOut">
              <a:rPr lang="pt-BR" smtClean="0"/>
              <a:t>27/02/2023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649BE0-C4EF-9A0C-151A-54E4DF18E0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0E0600-07B7-210E-33DC-0EC1EB61F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9CF82-2436-46D7-A986-D0BC5262E2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9318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F4B7ABFE-BA0B-2FA2-6B4B-B1CCE9B8B2C4}"/>
              </a:ext>
            </a:extLst>
          </p:cNvPr>
          <p:cNvCxnSpPr/>
          <p:nvPr/>
        </p:nvCxnSpPr>
        <p:spPr>
          <a:xfrm>
            <a:off x="1659220" y="641927"/>
            <a:ext cx="1801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D9E6983-5B2C-B2E8-1678-F2284F59CFF3}"/>
              </a:ext>
            </a:extLst>
          </p:cNvPr>
          <p:cNvSpPr txBox="1"/>
          <p:nvPr/>
        </p:nvSpPr>
        <p:spPr>
          <a:xfrm>
            <a:off x="1908602" y="336204"/>
            <a:ext cx="10054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1: </a:t>
            </a:r>
            <a:r>
              <a:rPr lang="pt-BR" sz="1100" dirty="0" err="1"/>
              <a:t>fazerLogin</a:t>
            </a:r>
            <a:r>
              <a:rPr lang="pt-BR" sz="1100" dirty="0"/>
              <a:t>()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60C44EF1-A19A-B57F-9D4C-7C7B936562E2}"/>
              </a:ext>
            </a:extLst>
          </p:cNvPr>
          <p:cNvSpPr/>
          <p:nvPr/>
        </p:nvSpPr>
        <p:spPr>
          <a:xfrm>
            <a:off x="3667283" y="487217"/>
            <a:ext cx="313805" cy="309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AEB0C6E1-35AB-0B21-DF4E-1EBE6BE965DF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3577775" y="641927"/>
            <a:ext cx="895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6303E866-2AEE-EEED-0F42-A00854CD9383}"/>
              </a:ext>
            </a:extLst>
          </p:cNvPr>
          <p:cNvCxnSpPr>
            <a:cxnSpLocks/>
          </p:cNvCxnSpPr>
          <p:nvPr/>
        </p:nvCxnSpPr>
        <p:spPr>
          <a:xfrm>
            <a:off x="3577775" y="544830"/>
            <a:ext cx="0" cy="1771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6C6CECB-2D6E-41D2-EB8A-90FECD274CD7}"/>
              </a:ext>
            </a:extLst>
          </p:cNvPr>
          <p:cNvSpPr txBox="1"/>
          <p:nvPr/>
        </p:nvSpPr>
        <p:spPr>
          <a:xfrm>
            <a:off x="3429685" y="766108"/>
            <a:ext cx="7889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/>
              <a:t>FormLogin</a:t>
            </a:r>
            <a:endParaRPr lang="pt-BR" sz="1100" dirty="0"/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C05E5827-17FD-B758-267D-40B004726EE0}"/>
              </a:ext>
            </a:extLst>
          </p:cNvPr>
          <p:cNvCxnSpPr>
            <a:cxnSpLocks/>
          </p:cNvCxnSpPr>
          <p:nvPr/>
        </p:nvCxnSpPr>
        <p:spPr>
          <a:xfrm>
            <a:off x="4101084" y="621727"/>
            <a:ext cx="1112520" cy="18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07DCCE6-B2AA-E636-D74B-824C9F1C77F7}"/>
              </a:ext>
            </a:extLst>
          </p:cNvPr>
          <p:cNvSpPr txBox="1"/>
          <p:nvPr/>
        </p:nvSpPr>
        <p:spPr>
          <a:xfrm>
            <a:off x="4101084" y="283220"/>
            <a:ext cx="10054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2: </a:t>
            </a:r>
            <a:r>
              <a:rPr lang="pt-BR" sz="1100" dirty="0" err="1"/>
              <a:t>fazerLogin</a:t>
            </a:r>
            <a:r>
              <a:rPr lang="pt-BR" sz="1100" dirty="0"/>
              <a:t>()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60AEB747-EE46-2529-3199-A29A3C2F555A}"/>
              </a:ext>
            </a:extLst>
          </p:cNvPr>
          <p:cNvSpPr/>
          <p:nvPr/>
        </p:nvSpPr>
        <p:spPr>
          <a:xfrm>
            <a:off x="5235103" y="482720"/>
            <a:ext cx="761195" cy="3662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Usuário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39" name="Conector: Angulado 38">
            <a:extLst>
              <a:ext uri="{FF2B5EF4-FFF2-40B4-BE49-F238E27FC236}">
                <a16:creationId xmlns:a16="http://schemas.microsoft.com/office/drawing/2014/main" id="{A9FBBED4-9953-9181-63E8-2FABC5EB159B}"/>
              </a:ext>
            </a:extLst>
          </p:cNvPr>
          <p:cNvCxnSpPr>
            <a:stCxn id="37" idx="3"/>
            <a:endCxn id="37" idx="2"/>
          </p:cNvCxnSpPr>
          <p:nvPr/>
        </p:nvCxnSpPr>
        <p:spPr>
          <a:xfrm flipH="1">
            <a:off x="5615701" y="665832"/>
            <a:ext cx="380597" cy="183111"/>
          </a:xfrm>
          <a:prstGeom prst="bentConnector4">
            <a:avLst>
              <a:gd name="adj1" fmla="val -60064"/>
              <a:gd name="adj2" fmla="val 2248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F97835D5-7C19-88C0-406C-2697064A8CA9}"/>
              </a:ext>
            </a:extLst>
          </p:cNvPr>
          <p:cNvSpPr txBox="1"/>
          <p:nvPr/>
        </p:nvSpPr>
        <p:spPr>
          <a:xfrm>
            <a:off x="6019469" y="362701"/>
            <a:ext cx="15135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3: </a:t>
            </a:r>
            <a:r>
              <a:rPr lang="pt-BR" sz="1100" dirty="0" err="1"/>
              <a:t>ConsultaTipoUsuário</a:t>
            </a:r>
            <a:endParaRPr lang="pt-BR" sz="1100" dirty="0"/>
          </a:p>
        </p:txBody>
      </p: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504BF13B-4625-21CD-2EE6-4FAF36ADB819}"/>
              </a:ext>
            </a:extLst>
          </p:cNvPr>
          <p:cNvGrpSpPr/>
          <p:nvPr/>
        </p:nvGrpSpPr>
        <p:grpSpPr>
          <a:xfrm>
            <a:off x="1083206" y="2263301"/>
            <a:ext cx="583894" cy="1317943"/>
            <a:chOff x="730719" y="429658"/>
            <a:chExt cx="758462" cy="1736137"/>
          </a:xfrm>
        </p:grpSpPr>
        <p:grpSp>
          <p:nvGrpSpPr>
            <p:cNvPr id="42" name="Agrupar 41">
              <a:extLst>
                <a:ext uri="{FF2B5EF4-FFF2-40B4-BE49-F238E27FC236}">
                  <a16:creationId xmlns:a16="http://schemas.microsoft.com/office/drawing/2014/main" id="{933EAF79-08EB-1C33-570E-09E4A23BF5CF}"/>
                </a:ext>
              </a:extLst>
            </p:cNvPr>
            <p:cNvGrpSpPr/>
            <p:nvPr/>
          </p:nvGrpSpPr>
          <p:grpSpPr>
            <a:xfrm>
              <a:off x="903383" y="429658"/>
              <a:ext cx="495759" cy="1266940"/>
              <a:chOff x="903383" y="429658"/>
              <a:chExt cx="495759" cy="1266940"/>
            </a:xfrm>
          </p:grpSpPr>
          <p:sp>
            <p:nvSpPr>
              <p:cNvPr id="44" name="Smiley 43">
                <a:extLst>
                  <a:ext uri="{FF2B5EF4-FFF2-40B4-BE49-F238E27FC236}">
                    <a16:creationId xmlns:a16="http://schemas.microsoft.com/office/drawing/2014/main" id="{C9A14268-6002-79E1-A9F6-A72B2AE778F0}"/>
                  </a:ext>
                </a:extLst>
              </p:cNvPr>
              <p:cNvSpPr/>
              <p:nvPr/>
            </p:nvSpPr>
            <p:spPr>
              <a:xfrm>
                <a:off x="903383" y="429658"/>
                <a:ext cx="407624" cy="407624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5" name="Conector reto 44">
                <a:extLst>
                  <a:ext uri="{FF2B5EF4-FFF2-40B4-BE49-F238E27FC236}">
                    <a16:creationId xmlns:a16="http://schemas.microsoft.com/office/drawing/2014/main" id="{B85B7E95-EA1D-7B7C-E2C1-1F4264A7871A}"/>
                  </a:ext>
                </a:extLst>
              </p:cNvPr>
              <p:cNvCxnSpPr>
                <a:stCxn id="44" idx="4"/>
              </p:cNvCxnSpPr>
              <p:nvPr/>
            </p:nvCxnSpPr>
            <p:spPr>
              <a:xfrm>
                <a:off x="1107195" y="837282"/>
                <a:ext cx="5508" cy="6169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>
                <a:extLst>
                  <a:ext uri="{FF2B5EF4-FFF2-40B4-BE49-F238E27FC236}">
                    <a16:creationId xmlns:a16="http://schemas.microsoft.com/office/drawing/2014/main" id="{FD9BDB93-B0B9-734A-D97A-3DD5E0E42D68}"/>
                  </a:ext>
                </a:extLst>
              </p:cNvPr>
              <p:cNvCxnSpPr/>
              <p:nvPr/>
            </p:nvCxnSpPr>
            <p:spPr>
              <a:xfrm flipH="1">
                <a:off x="903383" y="1013552"/>
                <a:ext cx="198303" cy="143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>
                <a:extLst>
                  <a:ext uri="{FF2B5EF4-FFF2-40B4-BE49-F238E27FC236}">
                    <a16:creationId xmlns:a16="http://schemas.microsoft.com/office/drawing/2014/main" id="{76D1594E-248B-55C6-6873-4D5680F51EB9}"/>
                  </a:ext>
                </a:extLst>
              </p:cNvPr>
              <p:cNvCxnSpPr/>
              <p:nvPr/>
            </p:nvCxnSpPr>
            <p:spPr>
              <a:xfrm>
                <a:off x="1107195" y="1002535"/>
                <a:ext cx="203812" cy="1762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to 47">
                <a:extLst>
                  <a:ext uri="{FF2B5EF4-FFF2-40B4-BE49-F238E27FC236}">
                    <a16:creationId xmlns:a16="http://schemas.microsoft.com/office/drawing/2014/main" id="{9B7EF8D5-AFDB-68AC-5F4E-545DA1EF8B84}"/>
                  </a:ext>
                </a:extLst>
              </p:cNvPr>
              <p:cNvCxnSpPr/>
              <p:nvPr/>
            </p:nvCxnSpPr>
            <p:spPr>
              <a:xfrm flipH="1">
                <a:off x="903383" y="1454227"/>
                <a:ext cx="198303" cy="2203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to 48">
                <a:extLst>
                  <a:ext uri="{FF2B5EF4-FFF2-40B4-BE49-F238E27FC236}">
                    <a16:creationId xmlns:a16="http://schemas.microsoft.com/office/drawing/2014/main" id="{7627CC6D-387F-1721-3BE2-0AD9D0E5A2EF}"/>
                  </a:ext>
                </a:extLst>
              </p:cNvPr>
              <p:cNvCxnSpPr/>
              <p:nvPr/>
            </p:nvCxnSpPr>
            <p:spPr>
              <a:xfrm>
                <a:off x="1112703" y="1454227"/>
                <a:ext cx="286439" cy="2423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77B4A6A2-D807-0C50-880E-1E4A3D23D958}"/>
                </a:ext>
              </a:extLst>
            </p:cNvPr>
            <p:cNvSpPr txBox="1"/>
            <p:nvPr/>
          </p:nvSpPr>
          <p:spPr>
            <a:xfrm>
              <a:off x="730719" y="1679271"/>
              <a:ext cx="758462" cy="486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Usuário Comum</a:t>
              </a:r>
            </a:p>
          </p:txBody>
        </p:sp>
      </p:grp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D14A6C7A-8B70-9302-3820-24460B1AB914}"/>
              </a:ext>
            </a:extLst>
          </p:cNvPr>
          <p:cNvCxnSpPr/>
          <p:nvPr/>
        </p:nvCxnSpPr>
        <p:spPr>
          <a:xfrm>
            <a:off x="1661340" y="2523575"/>
            <a:ext cx="1801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2D56D27D-A20F-117B-1FD9-7A1B4E30D7DC}"/>
              </a:ext>
            </a:extLst>
          </p:cNvPr>
          <p:cNvSpPr txBox="1"/>
          <p:nvPr/>
        </p:nvSpPr>
        <p:spPr>
          <a:xfrm>
            <a:off x="1910722" y="2217852"/>
            <a:ext cx="10054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1: </a:t>
            </a:r>
            <a:r>
              <a:rPr lang="pt-BR" sz="1100" dirty="0" err="1"/>
              <a:t>fazerLogin</a:t>
            </a:r>
            <a:r>
              <a:rPr lang="pt-BR" sz="1100" dirty="0"/>
              <a:t>()</a:t>
            </a: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7767AC82-1D9B-BEA7-7E41-08CA739CC4E6}"/>
              </a:ext>
            </a:extLst>
          </p:cNvPr>
          <p:cNvSpPr/>
          <p:nvPr/>
        </p:nvSpPr>
        <p:spPr>
          <a:xfrm>
            <a:off x="3669403" y="2368865"/>
            <a:ext cx="313805" cy="309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9906A4C9-3704-D6F5-0372-2DDF930F6C9C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3579895" y="2523575"/>
            <a:ext cx="895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D76843D5-2C0A-AE7D-3ACD-5DF2D144E84C}"/>
              </a:ext>
            </a:extLst>
          </p:cNvPr>
          <p:cNvCxnSpPr>
            <a:cxnSpLocks/>
          </p:cNvCxnSpPr>
          <p:nvPr/>
        </p:nvCxnSpPr>
        <p:spPr>
          <a:xfrm>
            <a:off x="3579895" y="2426478"/>
            <a:ext cx="0" cy="1771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A020BE07-D356-93C4-96F9-7250CF7A9375}"/>
              </a:ext>
            </a:extLst>
          </p:cNvPr>
          <p:cNvSpPr txBox="1"/>
          <p:nvPr/>
        </p:nvSpPr>
        <p:spPr>
          <a:xfrm>
            <a:off x="3308658" y="2683860"/>
            <a:ext cx="1003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/>
              <a:t>FormtrqSenha</a:t>
            </a:r>
            <a:endParaRPr lang="pt-BR" sz="1100" dirty="0"/>
          </a:p>
        </p:txBody>
      </p: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08FC2F73-FCD3-451C-61C7-37958B627A53}"/>
              </a:ext>
            </a:extLst>
          </p:cNvPr>
          <p:cNvCxnSpPr>
            <a:cxnSpLocks/>
          </p:cNvCxnSpPr>
          <p:nvPr/>
        </p:nvCxnSpPr>
        <p:spPr>
          <a:xfrm>
            <a:off x="4103204" y="2503375"/>
            <a:ext cx="1112520" cy="18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26B8D83E-40D6-6E31-FCDC-C536B0FC1C2A}"/>
              </a:ext>
            </a:extLst>
          </p:cNvPr>
          <p:cNvSpPr txBox="1"/>
          <p:nvPr/>
        </p:nvSpPr>
        <p:spPr>
          <a:xfrm>
            <a:off x="4103204" y="2164868"/>
            <a:ext cx="10599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2: </a:t>
            </a:r>
            <a:r>
              <a:rPr lang="pt-BR" sz="1100" dirty="0" err="1"/>
              <a:t>trocaSenha</a:t>
            </a:r>
            <a:r>
              <a:rPr lang="pt-BR" sz="1100" dirty="0"/>
              <a:t>()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15080C7E-BEAD-FEC1-9587-397650387771}"/>
              </a:ext>
            </a:extLst>
          </p:cNvPr>
          <p:cNvSpPr/>
          <p:nvPr/>
        </p:nvSpPr>
        <p:spPr>
          <a:xfrm>
            <a:off x="5237223" y="2364368"/>
            <a:ext cx="761195" cy="3662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Usuário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59" name="Conector: Angulado 58">
            <a:extLst>
              <a:ext uri="{FF2B5EF4-FFF2-40B4-BE49-F238E27FC236}">
                <a16:creationId xmlns:a16="http://schemas.microsoft.com/office/drawing/2014/main" id="{978AF1AB-86DB-4CC7-764D-86B43C2167F7}"/>
              </a:ext>
            </a:extLst>
          </p:cNvPr>
          <p:cNvCxnSpPr>
            <a:cxnSpLocks/>
            <a:stCxn id="58" idx="3"/>
          </p:cNvCxnSpPr>
          <p:nvPr/>
        </p:nvCxnSpPr>
        <p:spPr>
          <a:xfrm flipH="1">
            <a:off x="1978413" y="2547480"/>
            <a:ext cx="4020005" cy="762941"/>
          </a:xfrm>
          <a:prstGeom prst="bentConnector3">
            <a:avLst>
              <a:gd name="adj1" fmla="val -56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C0CCEC8-689F-374D-D264-BE836DCFDF8B}"/>
              </a:ext>
            </a:extLst>
          </p:cNvPr>
          <p:cNvSpPr txBox="1"/>
          <p:nvPr/>
        </p:nvSpPr>
        <p:spPr>
          <a:xfrm>
            <a:off x="6021589" y="2244349"/>
            <a:ext cx="1475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3: </a:t>
            </a:r>
            <a:r>
              <a:rPr lang="pt-BR" sz="1100" dirty="0" err="1"/>
              <a:t>enviaEmailUsuario</a:t>
            </a:r>
            <a:r>
              <a:rPr lang="pt-BR" sz="1100" dirty="0"/>
              <a:t>()</a:t>
            </a:r>
          </a:p>
        </p:txBody>
      </p: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F702B124-FC2D-1F56-EACE-91922F849B51}"/>
              </a:ext>
            </a:extLst>
          </p:cNvPr>
          <p:cNvGrpSpPr/>
          <p:nvPr/>
        </p:nvGrpSpPr>
        <p:grpSpPr>
          <a:xfrm>
            <a:off x="553258" y="2263301"/>
            <a:ext cx="583894" cy="1317943"/>
            <a:chOff x="730719" y="429658"/>
            <a:chExt cx="758462" cy="1736137"/>
          </a:xfrm>
        </p:grpSpPr>
        <p:grpSp>
          <p:nvGrpSpPr>
            <p:cNvPr id="63" name="Agrupar 62">
              <a:extLst>
                <a:ext uri="{FF2B5EF4-FFF2-40B4-BE49-F238E27FC236}">
                  <a16:creationId xmlns:a16="http://schemas.microsoft.com/office/drawing/2014/main" id="{32CBB056-96DF-A871-5ACF-357DE487CC94}"/>
                </a:ext>
              </a:extLst>
            </p:cNvPr>
            <p:cNvGrpSpPr/>
            <p:nvPr/>
          </p:nvGrpSpPr>
          <p:grpSpPr>
            <a:xfrm>
              <a:off x="903383" y="429658"/>
              <a:ext cx="495759" cy="1266940"/>
              <a:chOff x="903383" y="429658"/>
              <a:chExt cx="495759" cy="1266940"/>
            </a:xfrm>
          </p:grpSpPr>
          <p:sp>
            <p:nvSpPr>
              <p:cNvPr id="65" name="Smiley 64">
                <a:extLst>
                  <a:ext uri="{FF2B5EF4-FFF2-40B4-BE49-F238E27FC236}">
                    <a16:creationId xmlns:a16="http://schemas.microsoft.com/office/drawing/2014/main" id="{20FBE481-8229-8935-F459-9B12822117C3}"/>
                  </a:ext>
                </a:extLst>
              </p:cNvPr>
              <p:cNvSpPr/>
              <p:nvPr/>
            </p:nvSpPr>
            <p:spPr>
              <a:xfrm>
                <a:off x="903383" y="429658"/>
                <a:ext cx="407624" cy="407624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6" name="Conector reto 65">
                <a:extLst>
                  <a:ext uri="{FF2B5EF4-FFF2-40B4-BE49-F238E27FC236}">
                    <a16:creationId xmlns:a16="http://schemas.microsoft.com/office/drawing/2014/main" id="{14BCA6F2-0E0B-17E0-DD6F-0743DA1CCE41}"/>
                  </a:ext>
                </a:extLst>
              </p:cNvPr>
              <p:cNvCxnSpPr>
                <a:stCxn id="65" idx="4"/>
              </p:cNvCxnSpPr>
              <p:nvPr/>
            </p:nvCxnSpPr>
            <p:spPr>
              <a:xfrm>
                <a:off x="1107195" y="837282"/>
                <a:ext cx="5508" cy="6169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to 66">
                <a:extLst>
                  <a:ext uri="{FF2B5EF4-FFF2-40B4-BE49-F238E27FC236}">
                    <a16:creationId xmlns:a16="http://schemas.microsoft.com/office/drawing/2014/main" id="{7E489C72-4A26-C3D9-0F86-AC62532169C2}"/>
                  </a:ext>
                </a:extLst>
              </p:cNvPr>
              <p:cNvCxnSpPr/>
              <p:nvPr/>
            </p:nvCxnSpPr>
            <p:spPr>
              <a:xfrm flipH="1">
                <a:off x="903383" y="1013552"/>
                <a:ext cx="198303" cy="143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to 67">
                <a:extLst>
                  <a:ext uri="{FF2B5EF4-FFF2-40B4-BE49-F238E27FC236}">
                    <a16:creationId xmlns:a16="http://schemas.microsoft.com/office/drawing/2014/main" id="{50D17A34-B737-6A99-AA61-002BD92A44D2}"/>
                  </a:ext>
                </a:extLst>
              </p:cNvPr>
              <p:cNvCxnSpPr/>
              <p:nvPr/>
            </p:nvCxnSpPr>
            <p:spPr>
              <a:xfrm>
                <a:off x="1107195" y="1002535"/>
                <a:ext cx="203812" cy="1762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to 68">
                <a:extLst>
                  <a:ext uri="{FF2B5EF4-FFF2-40B4-BE49-F238E27FC236}">
                    <a16:creationId xmlns:a16="http://schemas.microsoft.com/office/drawing/2014/main" id="{74FA9FB7-F920-E4E0-B2CE-BBBF2B48450D}"/>
                  </a:ext>
                </a:extLst>
              </p:cNvPr>
              <p:cNvCxnSpPr/>
              <p:nvPr/>
            </p:nvCxnSpPr>
            <p:spPr>
              <a:xfrm flipH="1">
                <a:off x="903383" y="1454227"/>
                <a:ext cx="198303" cy="2203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to 69">
                <a:extLst>
                  <a:ext uri="{FF2B5EF4-FFF2-40B4-BE49-F238E27FC236}">
                    <a16:creationId xmlns:a16="http://schemas.microsoft.com/office/drawing/2014/main" id="{F0DEED4A-2BCA-9A3A-8810-55640FDEE2AD}"/>
                  </a:ext>
                </a:extLst>
              </p:cNvPr>
              <p:cNvCxnSpPr/>
              <p:nvPr/>
            </p:nvCxnSpPr>
            <p:spPr>
              <a:xfrm>
                <a:off x="1112703" y="1454227"/>
                <a:ext cx="286439" cy="2423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C05B7591-2EED-6774-DF23-3A606829B940}"/>
                </a:ext>
              </a:extLst>
            </p:cNvPr>
            <p:cNvSpPr txBox="1"/>
            <p:nvPr/>
          </p:nvSpPr>
          <p:spPr>
            <a:xfrm>
              <a:off x="730719" y="1679271"/>
              <a:ext cx="758462" cy="486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Usuário Especial</a:t>
              </a:r>
            </a:p>
          </p:txBody>
        </p:sp>
      </p:grpSp>
      <p:grpSp>
        <p:nvGrpSpPr>
          <p:cNvPr id="80" name="Agrupar 79">
            <a:extLst>
              <a:ext uri="{FF2B5EF4-FFF2-40B4-BE49-F238E27FC236}">
                <a16:creationId xmlns:a16="http://schemas.microsoft.com/office/drawing/2014/main" id="{D8E48235-D3D3-F67D-AD38-15EE634CE8F4}"/>
              </a:ext>
            </a:extLst>
          </p:cNvPr>
          <p:cNvGrpSpPr/>
          <p:nvPr/>
        </p:nvGrpSpPr>
        <p:grpSpPr>
          <a:xfrm>
            <a:off x="23311" y="2263301"/>
            <a:ext cx="583894" cy="1317943"/>
            <a:chOff x="730719" y="429658"/>
            <a:chExt cx="758462" cy="1736137"/>
          </a:xfrm>
        </p:grpSpPr>
        <p:grpSp>
          <p:nvGrpSpPr>
            <p:cNvPr id="81" name="Agrupar 80">
              <a:extLst>
                <a:ext uri="{FF2B5EF4-FFF2-40B4-BE49-F238E27FC236}">
                  <a16:creationId xmlns:a16="http://schemas.microsoft.com/office/drawing/2014/main" id="{C52EC45E-26E5-1D12-683B-2C081BEB2596}"/>
                </a:ext>
              </a:extLst>
            </p:cNvPr>
            <p:cNvGrpSpPr/>
            <p:nvPr/>
          </p:nvGrpSpPr>
          <p:grpSpPr>
            <a:xfrm>
              <a:off x="903383" y="429658"/>
              <a:ext cx="495759" cy="1266940"/>
              <a:chOff x="903383" y="429658"/>
              <a:chExt cx="495759" cy="1266940"/>
            </a:xfrm>
          </p:grpSpPr>
          <p:sp>
            <p:nvSpPr>
              <p:cNvPr id="83" name="Smiley 82">
                <a:extLst>
                  <a:ext uri="{FF2B5EF4-FFF2-40B4-BE49-F238E27FC236}">
                    <a16:creationId xmlns:a16="http://schemas.microsoft.com/office/drawing/2014/main" id="{7B553E97-B43B-8A44-E488-9035D2AF8014}"/>
                  </a:ext>
                </a:extLst>
              </p:cNvPr>
              <p:cNvSpPr/>
              <p:nvPr/>
            </p:nvSpPr>
            <p:spPr>
              <a:xfrm>
                <a:off x="903383" y="429658"/>
                <a:ext cx="407624" cy="407624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84" name="Conector reto 83">
                <a:extLst>
                  <a:ext uri="{FF2B5EF4-FFF2-40B4-BE49-F238E27FC236}">
                    <a16:creationId xmlns:a16="http://schemas.microsoft.com/office/drawing/2014/main" id="{80C71B05-D4FD-2EA5-78AE-97BBFE908B30}"/>
                  </a:ext>
                </a:extLst>
              </p:cNvPr>
              <p:cNvCxnSpPr>
                <a:stCxn id="83" idx="4"/>
              </p:cNvCxnSpPr>
              <p:nvPr/>
            </p:nvCxnSpPr>
            <p:spPr>
              <a:xfrm>
                <a:off x="1107195" y="837282"/>
                <a:ext cx="5508" cy="6169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ector reto 84">
                <a:extLst>
                  <a:ext uri="{FF2B5EF4-FFF2-40B4-BE49-F238E27FC236}">
                    <a16:creationId xmlns:a16="http://schemas.microsoft.com/office/drawing/2014/main" id="{4B98D903-5B2D-438A-E277-7098E20EE418}"/>
                  </a:ext>
                </a:extLst>
              </p:cNvPr>
              <p:cNvCxnSpPr/>
              <p:nvPr/>
            </p:nvCxnSpPr>
            <p:spPr>
              <a:xfrm flipH="1">
                <a:off x="903383" y="1013552"/>
                <a:ext cx="198303" cy="143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ector reto 85">
                <a:extLst>
                  <a:ext uri="{FF2B5EF4-FFF2-40B4-BE49-F238E27FC236}">
                    <a16:creationId xmlns:a16="http://schemas.microsoft.com/office/drawing/2014/main" id="{47FD7818-D25A-D280-8A69-6E2563A0B0AD}"/>
                  </a:ext>
                </a:extLst>
              </p:cNvPr>
              <p:cNvCxnSpPr/>
              <p:nvPr/>
            </p:nvCxnSpPr>
            <p:spPr>
              <a:xfrm>
                <a:off x="1107195" y="1002535"/>
                <a:ext cx="203812" cy="1762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ector reto 86">
                <a:extLst>
                  <a:ext uri="{FF2B5EF4-FFF2-40B4-BE49-F238E27FC236}">
                    <a16:creationId xmlns:a16="http://schemas.microsoft.com/office/drawing/2014/main" id="{56FC048A-9D95-70BC-FCE6-CEA28968F559}"/>
                  </a:ext>
                </a:extLst>
              </p:cNvPr>
              <p:cNvCxnSpPr/>
              <p:nvPr/>
            </p:nvCxnSpPr>
            <p:spPr>
              <a:xfrm flipH="1">
                <a:off x="903383" y="1454227"/>
                <a:ext cx="198303" cy="2203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ector reto 87">
                <a:extLst>
                  <a:ext uri="{FF2B5EF4-FFF2-40B4-BE49-F238E27FC236}">
                    <a16:creationId xmlns:a16="http://schemas.microsoft.com/office/drawing/2014/main" id="{70BF7249-430E-3474-D2EA-2B1D5BD355B9}"/>
                  </a:ext>
                </a:extLst>
              </p:cNvPr>
              <p:cNvCxnSpPr/>
              <p:nvPr/>
            </p:nvCxnSpPr>
            <p:spPr>
              <a:xfrm>
                <a:off x="1112703" y="1454227"/>
                <a:ext cx="286439" cy="2423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CaixaDeTexto 81">
              <a:extLst>
                <a:ext uri="{FF2B5EF4-FFF2-40B4-BE49-F238E27FC236}">
                  <a16:creationId xmlns:a16="http://schemas.microsoft.com/office/drawing/2014/main" id="{3C142352-EE6A-C6D1-5F86-6E7078F27DD7}"/>
                </a:ext>
              </a:extLst>
            </p:cNvPr>
            <p:cNvSpPr txBox="1"/>
            <p:nvPr/>
          </p:nvSpPr>
          <p:spPr>
            <a:xfrm>
              <a:off x="730719" y="1679271"/>
              <a:ext cx="758462" cy="486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Administrador</a:t>
              </a:r>
            </a:p>
          </p:txBody>
        </p:sp>
      </p:grpSp>
      <p:grpSp>
        <p:nvGrpSpPr>
          <p:cNvPr id="89" name="Agrupar 88">
            <a:extLst>
              <a:ext uri="{FF2B5EF4-FFF2-40B4-BE49-F238E27FC236}">
                <a16:creationId xmlns:a16="http://schemas.microsoft.com/office/drawing/2014/main" id="{3C236310-C065-45D5-21C1-C8D6666D6B7B}"/>
              </a:ext>
            </a:extLst>
          </p:cNvPr>
          <p:cNvGrpSpPr/>
          <p:nvPr/>
        </p:nvGrpSpPr>
        <p:grpSpPr>
          <a:xfrm>
            <a:off x="1052155" y="274846"/>
            <a:ext cx="583894" cy="1317943"/>
            <a:chOff x="730719" y="429658"/>
            <a:chExt cx="758462" cy="1736137"/>
          </a:xfrm>
        </p:grpSpPr>
        <p:grpSp>
          <p:nvGrpSpPr>
            <p:cNvPr id="90" name="Agrupar 89">
              <a:extLst>
                <a:ext uri="{FF2B5EF4-FFF2-40B4-BE49-F238E27FC236}">
                  <a16:creationId xmlns:a16="http://schemas.microsoft.com/office/drawing/2014/main" id="{75F281E0-5E53-C961-6D24-88A16AB96F57}"/>
                </a:ext>
              </a:extLst>
            </p:cNvPr>
            <p:cNvGrpSpPr/>
            <p:nvPr/>
          </p:nvGrpSpPr>
          <p:grpSpPr>
            <a:xfrm>
              <a:off x="903383" y="429658"/>
              <a:ext cx="495759" cy="1266940"/>
              <a:chOff x="903383" y="429658"/>
              <a:chExt cx="495759" cy="1266940"/>
            </a:xfrm>
          </p:grpSpPr>
          <p:sp>
            <p:nvSpPr>
              <p:cNvPr id="92" name="Smiley 91">
                <a:extLst>
                  <a:ext uri="{FF2B5EF4-FFF2-40B4-BE49-F238E27FC236}">
                    <a16:creationId xmlns:a16="http://schemas.microsoft.com/office/drawing/2014/main" id="{248EA07F-3BA2-AE52-06FD-F47A513B2A4B}"/>
                  </a:ext>
                </a:extLst>
              </p:cNvPr>
              <p:cNvSpPr/>
              <p:nvPr/>
            </p:nvSpPr>
            <p:spPr>
              <a:xfrm>
                <a:off x="903383" y="429658"/>
                <a:ext cx="407624" cy="407624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93" name="Conector reto 92">
                <a:extLst>
                  <a:ext uri="{FF2B5EF4-FFF2-40B4-BE49-F238E27FC236}">
                    <a16:creationId xmlns:a16="http://schemas.microsoft.com/office/drawing/2014/main" id="{24EC65C2-73F8-9CE1-2AFC-59039463152D}"/>
                  </a:ext>
                </a:extLst>
              </p:cNvPr>
              <p:cNvCxnSpPr>
                <a:stCxn id="92" idx="4"/>
              </p:cNvCxnSpPr>
              <p:nvPr/>
            </p:nvCxnSpPr>
            <p:spPr>
              <a:xfrm>
                <a:off x="1107195" y="837282"/>
                <a:ext cx="5508" cy="6169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onector reto 93">
                <a:extLst>
                  <a:ext uri="{FF2B5EF4-FFF2-40B4-BE49-F238E27FC236}">
                    <a16:creationId xmlns:a16="http://schemas.microsoft.com/office/drawing/2014/main" id="{B409D9AC-FBCC-4341-B67F-D4C3F672F693}"/>
                  </a:ext>
                </a:extLst>
              </p:cNvPr>
              <p:cNvCxnSpPr/>
              <p:nvPr/>
            </p:nvCxnSpPr>
            <p:spPr>
              <a:xfrm flipH="1">
                <a:off x="903383" y="1013552"/>
                <a:ext cx="198303" cy="143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ector reto 94">
                <a:extLst>
                  <a:ext uri="{FF2B5EF4-FFF2-40B4-BE49-F238E27FC236}">
                    <a16:creationId xmlns:a16="http://schemas.microsoft.com/office/drawing/2014/main" id="{C3032816-9041-01AF-A5E2-F20F60646DB8}"/>
                  </a:ext>
                </a:extLst>
              </p:cNvPr>
              <p:cNvCxnSpPr/>
              <p:nvPr/>
            </p:nvCxnSpPr>
            <p:spPr>
              <a:xfrm>
                <a:off x="1107195" y="1002535"/>
                <a:ext cx="203812" cy="1762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onector reto 95">
                <a:extLst>
                  <a:ext uri="{FF2B5EF4-FFF2-40B4-BE49-F238E27FC236}">
                    <a16:creationId xmlns:a16="http://schemas.microsoft.com/office/drawing/2014/main" id="{1FB0AF27-562B-2EC9-E809-5FE7A631F53C}"/>
                  </a:ext>
                </a:extLst>
              </p:cNvPr>
              <p:cNvCxnSpPr/>
              <p:nvPr/>
            </p:nvCxnSpPr>
            <p:spPr>
              <a:xfrm flipH="1">
                <a:off x="903383" y="1454227"/>
                <a:ext cx="198303" cy="2203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ector reto 96">
                <a:extLst>
                  <a:ext uri="{FF2B5EF4-FFF2-40B4-BE49-F238E27FC236}">
                    <a16:creationId xmlns:a16="http://schemas.microsoft.com/office/drawing/2014/main" id="{50AD6FE0-9112-4BB8-2748-425F88178C03}"/>
                  </a:ext>
                </a:extLst>
              </p:cNvPr>
              <p:cNvCxnSpPr/>
              <p:nvPr/>
            </p:nvCxnSpPr>
            <p:spPr>
              <a:xfrm>
                <a:off x="1112703" y="1454227"/>
                <a:ext cx="286439" cy="2423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BDA3E301-6928-0502-858A-82B93C0B2247}"/>
                </a:ext>
              </a:extLst>
            </p:cNvPr>
            <p:cNvSpPr txBox="1"/>
            <p:nvPr/>
          </p:nvSpPr>
          <p:spPr>
            <a:xfrm>
              <a:off x="730719" y="1679271"/>
              <a:ext cx="758462" cy="486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Usuário Comum</a:t>
              </a:r>
            </a:p>
          </p:txBody>
        </p:sp>
      </p:grpSp>
      <p:grpSp>
        <p:nvGrpSpPr>
          <p:cNvPr id="98" name="Agrupar 97">
            <a:extLst>
              <a:ext uri="{FF2B5EF4-FFF2-40B4-BE49-F238E27FC236}">
                <a16:creationId xmlns:a16="http://schemas.microsoft.com/office/drawing/2014/main" id="{1F3AAFC3-1AB0-DABC-EF8C-9B97B102EB02}"/>
              </a:ext>
            </a:extLst>
          </p:cNvPr>
          <p:cNvGrpSpPr/>
          <p:nvPr/>
        </p:nvGrpSpPr>
        <p:grpSpPr>
          <a:xfrm>
            <a:off x="522207" y="274846"/>
            <a:ext cx="583894" cy="1317943"/>
            <a:chOff x="730719" y="429658"/>
            <a:chExt cx="758462" cy="1736137"/>
          </a:xfrm>
        </p:grpSpPr>
        <p:grpSp>
          <p:nvGrpSpPr>
            <p:cNvPr id="99" name="Agrupar 98">
              <a:extLst>
                <a:ext uri="{FF2B5EF4-FFF2-40B4-BE49-F238E27FC236}">
                  <a16:creationId xmlns:a16="http://schemas.microsoft.com/office/drawing/2014/main" id="{6FF4B542-CF81-8E8C-BA90-AE898D23CB86}"/>
                </a:ext>
              </a:extLst>
            </p:cNvPr>
            <p:cNvGrpSpPr/>
            <p:nvPr/>
          </p:nvGrpSpPr>
          <p:grpSpPr>
            <a:xfrm>
              <a:off x="903383" y="429658"/>
              <a:ext cx="495759" cy="1266940"/>
              <a:chOff x="903383" y="429658"/>
              <a:chExt cx="495759" cy="1266940"/>
            </a:xfrm>
          </p:grpSpPr>
          <p:sp>
            <p:nvSpPr>
              <p:cNvPr id="101" name="Smiley 100">
                <a:extLst>
                  <a:ext uri="{FF2B5EF4-FFF2-40B4-BE49-F238E27FC236}">
                    <a16:creationId xmlns:a16="http://schemas.microsoft.com/office/drawing/2014/main" id="{C821E53E-388F-44B7-3703-63012CBC73DC}"/>
                  </a:ext>
                </a:extLst>
              </p:cNvPr>
              <p:cNvSpPr/>
              <p:nvPr/>
            </p:nvSpPr>
            <p:spPr>
              <a:xfrm>
                <a:off x="903383" y="429658"/>
                <a:ext cx="407624" cy="407624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02" name="Conector reto 101">
                <a:extLst>
                  <a:ext uri="{FF2B5EF4-FFF2-40B4-BE49-F238E27FC236}">
                    <a16:creationId xmlns:a16="http://schemas.microsoft.com/office/drawing/2014/main" id="{43B4301B-ED11-C59F-E957-995055AE4512}"/>
                  </a:ext>
                </a:extLst>
              </p:cNvPr>
              <p:cNvCxnSpPr>
                <a:stCxn id="101" idx="4"/>
              </p:cNvCxnSpPr>
              <p:nvPr/>
            </p:nvCxnSpPr>
            <p:spPr>
              <a:xfrm>
                <a:off x="1107195" y="837282"/>
                <a:ext cx="5508" cy="6169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ector reto 102">
                <a:extLst>
                  <a:ext uri="{FF2B5EF4-FFF2-40B4-BE49-F238E27FC236}">
                    <a16:creationId xmlns:a16="http://schemas.microsoft.com/office/drawing/2014/main" id="{D8B43E07-0E64-4F30-0522-C757E86475F6}"/>
                  </a:ext>
                </a:extLst>
              </p:cNvPr>
              <p:cNvCxnSpPr/>
              <p:nvPr/>
            </p:nvCxnSpPr>
            <p:spPr>
              <a:xfrm flipH="1">
                <a:off x="903383" y="1013552"/>
                <a:ext cx="198303" cy="143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ector reto 103">
                <a:extLst>
                  <a:ext uri="{FF2B5EF4-FFF2-40B4-BE49-F238E27FC236}">
                    <a16:creationId xmlns:a16="http://schemas.microsoft.com/office/drawing/2014/main" id="{07101614-593F-95B8-F2FB-FEE57DF8A951}"/>
                  </a:ext>
                </a:extLst>
              </p:cNvPr>
              <p:cNvCxnSpPr/>
              <p:nvPr/>
            </p:nvCxnSpPr>
            <p:spPr>
              <a:xfrm>
                <a:off x="1107195" y="1002535"/>
                <a:ext cx="203812" cy="1762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ector reto 104">
                <a:extLst>
                  <a:ext uri="{FF2B5EF4-FFF2-40B4-BE49-F238E27FC236}">
                    <a16:creationId xmlns:a16="http://schemas.microsoft.com/office/drawing/2014/main" id="{1C01A7D4-9050-BE7F-A333-646C9A09F620}"/>
                  </a:ext>
                </a:extLst>
              </p:cNvPr>
              <p:cNvCxnSpPr/>
              <p:nvPr/>
            </p:nvCxnSpPr>
            <p:spPr>
              <a:xfrm flipH="1">
                <a:off x="903383" y="1454227"/>
                <a:ext cx="198303" cy="2203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onector reto 105">
                <a:extLst>
                  <a:ext uri="{FF2B5EF4-FFF2-40B4-BE49-F238E27FC236}">
                    <a16:creationId xmlns:a16="http://schemas.microsoft.com/office/drawing/2014/main" id="{8EB439A9-2E66-7CBA-EF3F-5A7AD88D4485}"/>
                  </a:ext>
                </a:extLst>
              </p:cNvPr>
              <p:cNvCxnSpPr/>
              <p:nvPr/>
            </p:nvCxnSpPr>
            <p:spPr>
              <a:xfrm>
                <a:off x="1112703" y="1454227"/>
                <a:ext cx="286439" cy="2423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CaixaDeTexto 99">
              <a:extLst>
                <a:ext uri="{FF2B5EF4-FFF2-40B4-BE49-F238E27FC236}">
                  <a16:creationId xmlns:a16="http://schemas.microsoft.com/office/drawing/2014/main" id="{4352D71F-B79F-5A44-F907-536756980FD9}"/>
                </a:ext>
              </a:extLst>
            </p:cNvPr>
            <p:cNvSpPr txBox="1"/>
            <p:nvPr/>
          </p:nvSpPr>
          <p:spPr>
            <a:xfrm>
              <a:off x="730719" y="1679271"/>
              <a:ext cx="758462" cy="486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Usuário Especial</a:t>
              </a:r>
            </a:p>
          </p:txBody>
        </p:sp>
      </p:grpSp>
      <p:grpSp>
        <p:nvGrpSpPr>
          <p:cNvPr id="107" name="Agrupar 106">
            <a:extLst>
              <a:ext uri="{FF2B5EF4-FFF2-40B4-BE49-F238E27FC236}">
                <a16:creationId xmlns:a16="http://schemas.microsoft.com/office/drawing/2014/main" id="{37F1B824-E459-5B2D-D1E9-D44B2142DBAD}"/>
              </a:ext>
            </a:extLst>
          </p:cNvPr>
          <p:cNvGrpSpPr/>
          <p:nvPr/>
        </p:nvGrpSpPr>
        <p:grpSpPr>
          <a:xfrm>
            <a:off x="-7740" y="274846"/>
            <a:ext cx="583894" cy="1317943"/>
            <a:chOff x="730719" y="429658"/>
            <a:chExt cx="758462" cy="1736137"/>
          </a:xfrm>
        </p:grpSpPr>
        <p:grpSp>
          <p:nvGrpSpPr>
            <p:cNvPr id="108" name="Agrupar 107">
              <a:extLst>
                <a:ext uri="{FF2B5EF4-FFF2-40B4-BE49-F238E27FC236}">
                  <a16:creationId xmlns:a16="http://schemas.microsoft.com/office/drawing/2014/main" id="{F21A8A40-BE3B-0D70-2C54-9350893CFAEC}"/>
                </a:ext>
              </a:extLst>
            </p:cNvPr>
            <p:cNvGrpSpPr/>
            <p:nvPr/>
          </p:nvGrpSpPr>
          <p:grpSpPr>
            <a:xfrm>
              <a:off x="903383" y="429658"/>
              <a:ext cx="495759" cy="1266940"/>
              <a:chOff x="903383" y="429658"/>
              <a:chExt cx="495759" cy="1266940"/>
            </a:xfrm>
          </p:grpSpPr>
          <p:sp>
            <p:nvSpPr>
              <p:cNvPr id="110" name="Smiley 109">
                <a:extLst>
                  <a:ext uri="{FF2B5EF4-FFF2-40B4-BE49-F238E27FC236}">
                    <a16:creationId xmlns:a16="http://schemas.microsoft.com/office/drawing/2014/main" id="{89B0FE22-F4AF-BED8-A81B-3EA44EE3AD5A}"/>
                  </a:ext>
                </a:extLst>
              </p:cNvPr>
              <p:cNvSpPr/>
              <p:nvPr/>
            </p:nvSpPr>
            <p:spPr>
              <a:xfrm>
                <a:off x="903383" y="429658"/>
                <a:ext cx="407624" cy="407624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11" name="Conector reto 110">
                <a:extLst>
                  <a:ext uri="{FF2B5EF4-FFF2-40B4-BE49-F238E27FC236}">
                    <a16:creationId xmlns:a16="http://schemas.microsoft.com/office/drawing/2014/main" id="{A9FA5E4B-958A-5E9A-86A9-F955DF006EC8}"/>
                  </a:ext>
                </a:extLst>
              </p:cNvPr>
              <p:cNvCxnSpPr>
                <a:stCxn id="110" idx="4"/>
              </p:cNvCxnSpPr>
              <p:nvPr/>
            </p:nvCxnSpPr>
            <p:spPr>
              <a:xfrm>
                <a:off x="1107195" y="837282"/>
                <a:ext cx="5508" cy="6169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ector reto 111">
                <a:extLst>
                  <a:ext uri="{FF2B5EF4-FFF2-40B4-BE49-F238E27FC236}">
                    <a16:creationId xmlns:a16="http://schemas.microsoft.com/office/drawing/2014/main" id="{9BF32CFA-ED2C-EC16-8F0C-9D1C2D4F3A10}"/>
                  </a:ext>
                </a:extLst>
              </p:cNvPr>
              <p:cNvCxnSpPr/>
              <p:nvPr/>
            </p:nvCxnSpPr>
            <p:spPr>
              <a:xfrm flipH="1">
                <a:off x="903383" y="1013552"/>
                <a:ext cx="198303" cy="143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Conector reto 112">
                <a:extLst>
                  <a:ext uri="{FF2B5EF4-FFF2-40B4-BE49-F238E27FC236}">
                    <a16:creationId xmlns:a16="http://schemas.microsoft.com/office/drawing/2014/main" id="{397DC3DD-5562-A732-C174-21BD41AD4D88}"/>
                  </a:ext>
                </a:extLst>
              </p:cNvPr>
              <p:cNvCxnSpPr/>
              <p:nvPr/>
            </p:nvCxnSpPr>
            <p:spPr>
              <a:xfrm>
                <a:off x="1107195" y="1002535"/>
                <a:ext cx="203812" cy="1762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onector reto 113">
                <a:extLst>
                  <a:ext uri="{FF2B5EF4-FFF2-40B4-BE49-F238E27FC236}">
                    <a16:creationId xmlns:a16="http://schemas.microsoft.com/office/drawing/2014/main" id="{778BEC8A-1A53-1062-2E2A-7FB1DA532888}"/>
                  </a:ext>
                </a:extLst>
              </p:cNvPr>
              <p:cNvCxnSpPr/>
              <p:nvPr/>
            </p:nvCxnSpPr>
            <p:spPr>
              <a:xfrm flipH="1">
                <a:off x="903383" y="1454227"/>
                <a:ext cx="198303" cy="2203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ector reto 114">
                <a:extLst>
                  <a:ext uri="{FF2B5EF4-FFF2-40B4-BE49-F238E27FC236}">
                    <a16:creationId xmlns:a16="http://schemas.microsoft.com/office/drawing/2014/main" id="{D02ABF9F-3B1A-2730-49CD-1BFA20C948D0}"/>
                  </a:ext>
                </a:extLst>
              </p:cNvPr>
              <p:cNvCxnSpPr/>
              <p:nvPr/>
            </p:nvCxnSpPr>
            <p:spPr>
              <a:xfrm>
                <a:off x="1112703" y="1454227"/>
                <a:ext cx="286439" cy="2423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9" name="CaixaDeTexto 108">
              <a:extLst>
                <a:ext uri="{FF2B5EF4-FFF2-40B4-BE49-F238E27FC236}">
                  <a16:creationId xmlns:a16="http://schemas.microsoft.com/office/drawing/2014/main" id="{20F4B3A4-C6DE-C8DC-72FF-39F92D0212BC}"/>
                </a:ext>
              </a:extLst>
            </p:cNvPr>
            <p:cNvSpPr txBox="1"/>
            <p:nvPr/>
          </p:nvSpPr>
          <p:spPr>
            <a:xfrm>
              <a:off x="730719" y="1679271"/>
              <a:ext cx="758462" cy="486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Administrador</a:t>
              </a:r>
            </a:p>
          </p:txBody>
        </p:sp>
      </p:grpSp>
      <p:grpSp>
        <p:nvGrpSpPr>
          <p:cNvPr id="134" name="Agrupar 133">
            <a:extLst>
              <a:ext uri="{FF2B5EF4-FFF2-40B4-BE49-F238E27FC236}">
                <a16:creationId xmlns:a16="http://schemas.microsoft.com/office/drawing/2014/main" id="{E62F66B6-5B7A-A3B0-5B5E-34860D224F90}"/>
              </a:ext>
            </a:extLst>
          </p:cNvPr>
          <p:cNvGrpSpPr/>
          <p:nvPr/>
        </p:nvGrpSpPr>
        <p:grpSpPr>
          <a:xfrm>
            <a:off x="553258" y="4263557"/>
            <a:ext cx="583894" cy="1317943"/>
            <a:chOff x="730719" y="429658"/>
            <a:chExt cx="758462" cy="1736137"/>
          </a:xfrm>
        </p:grpSpPr>
        <p:grpSp>
          <p:nvGrpSpPr>
            <p:cNvPr id="135" name="Agrupar 134">
              <a:extLst>
                <a:ext uri="{FF2B5EF4-FFF2-40B4-BE49-F238E27FC236}">
                  <a16:creationId xmlns:a16="http://schemas.microsoft.com/office/drawing/2014/main" id="{77297B07-8A5A-BF27-804F-D23F9845F7AB}"/>
                </a:ext>
              </a:extLst>
            </p:cNvPr>
            <p:cNvGrpSpPr/>
            <p:nvPr/>
          </p:nvGrpSpPr>
          <p:grpSpPr>
            <a:xfrm>
              <a:off x="903383" y="429658"/>
              <a:ext cx="495759" cy="1266940"/>
              <a:chOff x="903383" y="429658"/>
              <a:chExt cx="495759" cy="1266940"/>
            </a:xfrm>
          </p:grpSpPr>
          <p:sp>
            <p:nvSpPr>
              <p:cNvPr id="137" name="Smiley 136">
                <a:extLst>
                  <a:ext uri="{FF2B5EF4-FFF2-40B4-BE49-F238E27FC236}">
                    <a16:creationId xmlns:a16="http://schemas.microsoft.com/office/drawing/2014/main" id="{09379334-D374-E77F-7A48-293763C5F7F0}"/>
                  </a:ext>
                </a:extLst>
              </p:cNvPr>
              <p:cNvSpPr/>
              <p:nvPr/>
            </p:nvSpPr>
            <p:spPr>
              <a:xfrm>
                <a:off x="903383" y="429658"/>
                <a:ext cx="407624" cy="407624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38" name="Conector reto 137">
                <a:extLst>
                  <a:ext uri="{FF2B5EF4-FFF2-40B4-BE49-F238E27FC236}">
                    <a16:creationId xmlns:a16="http://schemas.microsoft.com/office/drawing/2014/main" id="{B26DEBC0-957C-8269-F5CC-C791FFE217D3}"/>
                  </a:ext>
                </a:extLst>
              </p:cNvPr>
              <p:cNvCxnSpPr>
                <a:stCxn id="137" idx="4"/>
              </p:cNvCxnSpPr>
              <p:nvPr/>
            </p:nvCxnSpPr>
            <p:spPr>
              <a:xfrm>
                <a:off x="1107195" y="837282"/>
                <a:ext cx="5508" cy="6169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ector reto 138">
                <a:extLst>
                  <a:ext uri="{FF2B5EF4-FFF2-40B4-BE49-F238E27FC236}">
                    <a16:creationId xmlns:a16="http://schemas.microsoft.com/office/drawing/2014/main" id="{17E6711E-0325-56F0-43BB-97A1F57B24E6}"/>
                  </a:ext>
                </a:extLst>
              </p:cNvPr>
              <p:cNvCxnSpPr/>
              <p:nvPr/>
            </p:nvCxnSpPr>
            <p:spPr>
              <a:xfrm flipH="1">
                <a:off x="903383" y="1013552"/>
                <a:ext cx="198303" cy="143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ector reto 139">
                <a:extLst>
                  <a:ext uri="{FF2B5EF4-FFF2-40B4-BE49-F238E27FC236}">
                    <a16:creationId xmlns:a16="http://schemas.microsoft.com/office/drawing/2014/main" id="{5E1EDC9A-D5E1-E515-E78E-C4D54B64C58C}"/>
                  </a:ext>
                </a:extLst>
              </p:cNvPr>
              <p:cNvCxnSpPr/>
              <p:nvPr/>
            </p:nvCxnSpPr>
            <p:spPr>
              <a:xfrm>
                <a:off x="1107195" y="1002535"/>
                <a:ext cx="203812" cy="1762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ector reto 140">
                <a:extLst>
                  <a:ext uri="{FF2B5EF4-FFF2-40B4-BE49-F238E27FC236}">
                    <a16:creationId xmlns:a16="http://schemas.microsoft.com/office/drawing/2014/main" id="{BC14AE4F-8EE4-8758-C1A7-39573B569080}"/>
                  </a:ext>
                </a:extLst>
              </p:cNvPr>
              <p:cNvCxnSpPr/>
              <p:nvPr/>
            </p:nvCxnSpPr>
            <p:spPr>
              <a:xfrm flipH="1">
                <a:off x="903383" y="1454227"/>
                <a:ext cx="198303" cy="2203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Conector reto 141">
                <a:extLst>
                  <a:ext uri="{FF2B5EF4-FFF2-40B4-BE49-F238E27FC236}">
                    <a16:creationId xmlns:a16="http://schemas.microsoft.com/office/drawing/2014/main" id="{E8678D7B-FD31-CD67-D56A-EAA925518B98}"/>
                  </a:ext>
                </a:extLst>
              </p:cNvPr>
              <p:cNvCxnSpPr/>
              <p:nvPr/>
            </p:nvCxnSpPr>
            <p:spPr>
              <a:xfrm>
                <a:off x="1112703" y="1454227"/>
                <a:ext cx="286439" cy="2423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CaixaDeTexto 135">
              <a:extLst>
                <a:ext uri="{FF2B5EF4-FFF2-40B4-BE49-F238E27FC236}">
                  <a16:creationId xmlns:a16="http://schemas.microsoft.com/office/drawing/2014/main" id="{749A4639-0202-A21B-B600-C75080324898}"/>
                </a:ext>
              </a:extLst>
            </p:cNvPr>
            <p:cNvSpPr txBox="1"/>
            <p:nvPr/>
          </p:nvSpPr>
          <p:spPr>
            <a:xfrm>
              <a:off x="730719" y="1679271"/>
              <a:ext cx="758462" cy="486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Administrador</a:t>
              </a:r>
            </a:p>
          </p:txBody>
        </p:sp>
      </p:grpSp>
      <p:cxnSp>
        <p:nvCxnSpPr>
          <p:cNvPr id="143" name="Conector de Seta Reta 142">
            <a:extLst>
              <a:ext uri="{FF2B5EF4-FFF2-40B4-BE49-F238E27FC236}">
                <a16:creationId xmlns:a16="http://schemas.microsoft.com/office/drawing/2014/main" id="{90C43568-3ACF-A6CC-6C70-9BBE8E279035}"/>
              </a:ext>
            </a:extLst>
          </p:cNvPr>
          <p:cNvCxnSpPr/>
          <p:nvPr/>
        </p:nvCxnSpPr>
        <p:spPr>
          <a:xfrm>
            <a:off x="1591529" y="4819945"/>
            <a:ext cx="1801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CaixaDeTexto 143">
            <a:extLst>
              <a:ext uri="{FF2B5EF4-FFF2-40B4-BE49-F238E27FC236}">
                <a16:creationId xmlns:a16="http://schemas.microsoft.com/office/drawing/2014/main" id="{979DB534-2AE9-506B-E976-E9B69EA9ADCE}"/>
              </a:ext>
            </a:extLst>
          </p:cNvPr>
          <p:cNvSpPr txBox="1"/>
          <p:nvPr/>
        </p:nvSpPr>
        <p:spPr>
          <a:xfrm>
            <a:off x="1840911" y="4514222"/>
            <a:ext cx="1356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1: </a:t>
            </a:r>
            <a:r>
              <a:rPr lang="pt-BR" sz="1100" dirty="0" err="1"/>
              <a:t>CadastraUsuário</a:t>
            </a:r>
            <a:r>
              <a:rPr lang="pt-BR" sz="1100" dirty="0"/>
              <a:t>()</a:t>
            </a:r>
          </a:p>
        </p:txBody>
      </p:sp>
      <p:sp>
        <p:nvSpPr>
          <p:cNvPr id="145" name="Elipse 144">
            <a:extLst>
              <a:ext uri="{FF2B5EF4-FFF2-40B4-BE49-F238E27FC236}">
                <a16:creationId xmlns:a16="http://schemas.microsoft.com/office/drawing/2014/main" id="{C258B901-DA4D-2D0C-6031-538FEE5FAE62}"/>
              </a:ext>
            </a:extLst>
          </p:cNvPr>
          <p:cNvSpPr/>
          <p:nvPr/>
        </p:nvSpPr>
        <p:spPr>
          <a:xfrm>
            <a:off x="3599592" y="4665235"/>
            <a:ext cx="313805" cy="309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6" name="Conector reto 145">
            <a:extLst>
              <a:ext uri="{FF2B5EF4-FFF2-40B4-BE49-F238E27FC236}">
                <a16:creationId xmlns:a16="http://schemas.microsoft.com/office/drawing/2014/main" id="{0112C564-B011-2A66-0D10-3408CC6580A9}"/>
              </a:ext>
            </a:extLst>
          </p:cNvPr>
          <p:cNvCxnSpPr>
            <a:cxnSpLocks/>
            <a:stCxn id="145" idx="2"/>
          </p:cNvCxnSpPr>
          <p:nvPr/>
        </p:nvCxnSpPr>
        <p:spPr>
          <a:xfrm flipH="1">
            <a:off x="3510084" y="4819945"/>
            <a:ext cx="895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reto 146">
            <a:extLst>
              <a:ext uri="{FF2B5EF4-FFF2-40B4-BE49-F238E27FC236}">
                <a16:creationId xmlns:a16="http://schemas.microsoft.com/office/drawing/2014/main" id="{E36A2279-2BA4-AE56-79E6-4B4ABD5585A6}"/>
              </a:ext>
            </a:extLst>
          </p:cNvPr>
          <p:cNvCxnSpPr>
            <a:cxnSpLocks/>
          </p:cNvCxnSpPr>
          <p:nvPr/>
        </p:nvCxnSpPr>
        <p:spPr>
          <a:xfrm>
            <a:off x="3510084" y="4722848"/>
            <a:ext cx="0" cy="1771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9834893A-D927-A5AF-7CA0-111B5626A447}"/>
              </a:ext>
            </a:extLst>
          </p:cNvPr>
          <p:cNvSpPr txBox="1"/>
          <p:nvPr/>
        </p:nvSpPr>
        <p:spPr>
          <a:xfrm>
            <a:off x="3238847" y="4980230"/>
            <a:ext cx="10583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/>
              <a:t>FormcdUsuario</a:t>
            </a:r>
            <a:endParaRPr lang="pt-BR" sz="1100" dirty="0"/>
          </a:p>
        </p:txBody>
      </p:sp>
      <p:cxnSp>
        <p:nvCxnSpPr>
          <p:cNvPr id="149" name="Conector de Seta Reta 148">
            <a:extLst>
              <a:ext uri="{FF2B5EF4-FFF2-40B4-BE49-F238E27FC236}">
                <a16:creationId xmlns:a16="http://schemas.microsoft.com/office/drawing/2014/main" id="{92C781F0-E20A-5D10-A241-90FDDBEF9DAA}"/>
              </a:ext>
            </a:extLst>
          </p:cNvPr>
          <p:cNvCxnSpPr>
            <a:cxnSpLocks/>
          </p:cNvCxnSpPr>
          <p:nvPr/>
        </p:nvCxnSpPr>
        <p:spPr>
          <a:xfrm>
            <a:off x="4033393" y="4799745"/>
            <a:ext cx="1112520" cy="18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CaixaDeTexto 149">
            <a:extLst>
              <a:ext uri="{FF2B5EF4-FFF2-40B4-BE49-F238E27FC236}">
                <a16:creationId xmlns:a16="http://schemas.microsoft.com/office/drawing/2014/main" id="{4DE42471-0EBC-D885-E0A6-3C2A2CF0A892}"/>
              </a:ext>
            </a:extLst>
          </p:cNvPr>
          <p:cNvSpPr txBox="1"/>
          <p:nvPr/>
        </p:nvSpPr>
        <p:spPr>
          <a:xfrm>
            <a:off x="3911422" y="4461238"/>
            <a:ext cx="1356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2: </a:t>
            </a:r>
            <a:r>
              <a:rPr lang="pt-BR" sz="1100" dirty="0" err="1"/>
              <a:t>CadastraUsuário</a:t>
            </a:r>
            <a:r>
              <a:rPr lang="pt-BR" sz="1100" dirty="0"/>
              <a:t>()</a:t>
            </a:r>
          </a:p>
        </p:txBody>
      </p:sp>
      <p:sp>
        <p:nvSpPr>
          <p:cNvPr id="151" name="Retângulo 150">
            <a:extLst>
              <a:ext uri="{FF2B5EF4-FFF2-40B4-BE49-F238E27FC236}">
                <a16:creationId xmlns:a16="http://schemas.microsoft.com/office/drawing/2014/main" id="{21693E24-D109-4B18-43A1-84DF3B3A14A7}"/>
              </a:ext>
            </a:extLst>
          </p:cNvPr>
          <p:cNvSpPr/>
          <p:nvPr/>
        </p:nvSpPr>
        <p:spPr>
          <a:xfrm>
            <a:off x="5167412" y="4660738"/>
            <a:ext cx="761195" cy="3662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Usuário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52" name="Conector: Angulado 151">
            <a:extLst>
              <a:ext uri="{FF2B5EF4-FFF2-40B4-BE49-F238E27FC236}">
                <a16:creationId xmlns:a16="http://schemas.microsoft.com/office/drawing/2014/main" id="{C18AA163-6091-A8B9-F83E-52CBA767B4FC}"/>
              </a:ext>
            </a:extLst>
          </p:cNvPr>
          <p:cNvCxnSpPr>
            <a:cxnSpLocks/>
            <a:stCxn id="151" idx="3"/>
          </p:cNvCxnSpPr>
          <p:nvPr/>
        </p:nvCxnSpPr>
        <p:spPr>
          <a:xfrm flipH="1">
            <a:off x="1908602" y="4843850"/>
            <a:ext cx="4020005" cy="762941"/>
          </a:xfrm>
          <a:prstGeom prst="bentConnector3">
            <a:avLst>
              <a:gd name="adj1" fmla="val -56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CaixaDeTexto 152">
            <a:extLst>
              <a:ext uri="{FF2B5EF4-FFF2-40B4-BE49-F238E27FC236}">
                <a16:creationId xmlns:a16="http://schemas.microsoft.com/office/drawing/2014/main" id="{E0DCB946-DB11-16C5-C9A6-B01A84B0F198}"/>
              </a:ext>
            </a:extLst>
          </p:cNvPr>
          <p:cNvSpPr txBox="1"/>
          <p:nvPr/>
        </p:nvSpPr>
        <p:spPr>
          <a:xfrm>
            <a:off x="5951778" y="4540719"/>
            <a:ext cx="1475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3: </a:t>
            </a:r>
            <a:r>
              <a:rPr lang="pt-BR" sz="1100" dirty="0" err="1"/>
              <a:t>enviaEmailUsuario</a:t>
            </a:r>
            <a:r>
              <a:rPr lang="pt-BR" sz="11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33345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FB27AE89-DBED-43DD-E38D-414BE7A8A959}"/>
              </a:ext>
            </a:extLst>
          </p:cNvPr>
          <p:cNvGrpSpPr/>
          <p:nvPr/>
        </p:nvGrpSpPr>
        <p:grpSpPr>
          <a:xfrm>
            <a:off x="373807" y="199630"/>
            <a:ext cx="583894" cy="1317943"/>
            <a:chOff x="730719" y="429658"/>
            <a:chExt cx="758462" cy="1736137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D6FD5217-4CA8-EA94-7433-8ECFC2E4CE28}"/>
                </a:ext>
              </a:extLst>
            </p:cNvPr>
            <p:cNvGrpSpPr/>
            <p:nvPr/>
          </p:nvGrpSpPr>
          <p:grpSpPr>
            <a:xfrm>
              <a:off x="903383" y="429658"/>
              <a:ext cx="495759" cy="1266940"/>
              <a:chOff x="903383" y="429658"/>
              <a:chExt cx="495759" cy="1266940"/>
            </a:xfrm>
          </p:grpSpPr>
          <p:sp>
            <p:nvSpPr>
              <p:cNvPr id="5" name="Smiley 4">
                <a:extLst>
                  <a:ext uri="{FF2B5EF4-FFF2-40B4-BE49-F238E27FC236}">
                    <a16:creationId xmlns:a16="http://schemas.microsoft.com/office/drawing/2014/main" id="{793845E6-81E4-BA10-22B4-35F7F724CAD7}"/>
                  </a:ext>
                </a:extLst>
              </p:cNvPr>
              <p:cNvSpPr/>
              <p:nvPr/>
            </p:nvSpPr>
            <p:spPr>
              <a:xfrm>
                <a:off x="903383" y="429658"/>
                <a:ext cx="407624" cy="407624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" name="Conector reto 5">
                <a:extLst>
                  <a:ext uri="{FF2B5EF4-FFF2-40B4-BE49-F238E27FC236}">
                    <a16:creationId xmlns:a16="http://schemas.microsoft.com/office/drawing/2014/main" id="{165EE0E2-894A-3FBD-A3E0-6FBD4053C12B}"/>
                  </a:ext>
                </a:extLst>
              </p:cNvPr>
              <p:cNvCxnSpPr>
                <a:stCxn id="5" idx="4"/>
              </p:cNvCxnSpPr>
              <p:nvPr/>
            </p:nvCxnSpPr>
            <p:spPr>
              <a:xfrm>
                <a:off x="1107195" y="837282"/>
                <a:ext cx="5508" cy="6169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D0AAFAAF-3E97-2452-6C8E-767D8DE73EF0}"/>
                  </a:ext>
                </a:extLst>
              </p:cNvPr>
              <p:cNvCxnSpPr/>
              <p:nvPr/>
            </p:nvCxnSpPr>
            <p:spPr>
              <a:xfrm flipH="1">
                <a:off x="903383" y="1013552"/>
                <a:ext cx="198303" cy="143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D0ABEE1E-283B-5CF5-8D04-5D6AA62D6B42}"/>
                  </a:ext>
                </a:extLst>
              </p:cNvPr>
              <p:cNvCxnSpPr/>
              <p:nvPr/>
            </p:nvCxnSpPr>
            <p:spPr>
              <a:xfrm>
                <a:off x="1107195" y="1002535"/>
                <a:ext cx="203812" cy="1762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754700BE-CA3D-60DB-AFB7-C082323BE406}"/>
                  </a:ext>
                </a:extLst>
              </p:cNvPr>
              <p:cNvCxnSpPr/>
              <p:nvPr/>
            </p:nvCxnSpPr>
            <p:spPr>
              <a:xfrm flipH="1">
                <a:off x="903383" y="1454227"/>
                <a:ext cx="198303" cy="2203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6483F1D4-B8A8-05F5-3C47-7438CC46FCF6}"/>
                  </a:ext>
                </a:extLst>
              </p:cNvPr>
              <p:cNvCxnSpPr/>
              <p:nvPr/>
            </p:nvCxnSpPr>
            <p:spPr>
              <a:xfrm>
                <a:off x="1112703" y="1454227"/>
                <a:ext cx="286439" cy="2423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65CA9E38-92C3-3246-366E-BA36F2EB304D}"/>
                </a:ext>
              </a:extLst>
            </p:cNvPr>
            <p:cNvSpPr txBox="1"/>
            <p:nvPr/>
          </p:nvSpPr>
          <p:spPr>
            <a:xfrm>
              <a:off x="730719" y="1679271"/>
              <a:ext cx="758462" cy="486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Administrador</a:t>
              </a:r>
            </a:p>
          </p:txBody>
        </p:sp>
      </p:grp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F781840D-487F-C4BB-14F6-D43E517CC045}"/>
              </a:ext>
            </a:extLst>
          </p:cNvPr>
          <p:cNvCxnSpPr/>
          <p:nvPr/>
        </p:nvCxnSpPr>
        <p:spPr>
          <a:xfrm>
            <a:off x="1412078" y="756018"/>
            <a:ext cx="1801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4DEE7A0-713F-EEEF-2842-6D4974258B37}"/>
              </a:ext>
            </a:extLst>
          </p:cNvPr>
          <p:cNvSpPr txBox="1"/>
          <p:nvPr/>
        </p:nvSpPr>
        <p:spPr>
          <a:xfrm>
            <a:off x="1661460" y="450295"/>
            <a:ext cx="1356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1: </a:t>
            </a:r>
            <a:r>
              <a:rPr lang="pt-BR" sz="1100" dirty="0" err="1"/>
              <a:t>CadastraUsuário</a:t>
            </a:r>
            <a:r>
              <a:rPr lang="pt-BR" sz="1100" dirty="0"/>
              <a:t>()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D6435FB2-56FE-C0E6-110B-2371124CD78A}"/>
              </a:ext>
            </a:extLst>
          </p:cNvPr>
          <p:cNvSpPr/>
          <p:nvPr/>
        </p:nvSpPr>
        <p:spPr>
          <a:xfrm>
            <a:off x="3420141" y="601308"/>
            <a:ext cx="313805" cy="309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59F537D5-732B-AACA-E847-CBABFAD1EF06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3330633" y="756018"/>
            <a:ext cx="895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F457B824-FA6E-D1F1-7316-EAFB572D090C}"/>
              </a:ext>
            </a:extLst>
          </p:cNvPr>
          <p:cNvCxnSpPr>
            <a:cxnSpLocks/>
          </p:cNvCxnSpPr>
          <p:nvPr/>
        </p:nvCxnSpPr>
        <p:spPr>
          <a:xfrm>
            <a:off x="3330633" y="658921"/>
            <a:ext cx="0" cy="1771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4C957BD-9C67-8569-8DBF-4A8B8F25342B}"/>
              </a:ext>
            </a:extLst>
          </p:cNvPr>
          <p:cNvSpPr txBox="1"/>
          <p:nvPr/>
        </p:nvSpPr>
        <p:spPr>
          <a:xfrm>
            <a:off x="3059396" y="916303"/>
            <a:ext cx="10743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/>
              <a:t>FormCdUsuario</a:t>
            </a:r>
            <a:endParaRPr lang="pt-BR" sz="1100" dirty="0"/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BC36DF7D-CA98-8155-23AA-55B3E561AA36}"/>
              </a:ext>
            </a:extLst>
          </p:cNvPr>
          <p:cNvCxnSpPr>
            <a:cxnSpLocks/>
          </p:cNvCxnSpPr>
          <p:nvPr/>
        </p:nvCxnSpPr>
        <p:spPr>
          <a:xfrm>
            <a:off x="3853942" y="735818"/>
            <a:ext cx="1112520" cy="18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DF4C5B5-D110-DCF8-DCD2-5F28055DA089}"/>
              </a:ext>
            </a:extLst>
          </p:cNvPr>
          <p:cNvSpPr txBox="1"/>
          <p:nvPr/>
        </p:nvSpPr>
        <p:spPr>
          <a:xfrm>
            <a:off x="3731971" y="397311"/>
            <a:ext cx="1356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2: </a:t>
            </a:r>
            <a:r>
              <a:rPr lang="pt-BR" sz="1100" dirty="0" err="1"/>
              <a:t>CadastraUsuário</a:t>
            </a:r>
            <a:r>
              <a:rPr lang="pt-BR" sz="1100" dirty="0"/>
              <a:t>()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8D16D902-A3AF-A4F6-34BE-354E9C782801}"/>
              </a:ext>
            </a:extLst>
          </p:cNvPr>
          <p:cNvSpPr/>
          <p:nvPr/>
        </p:nvSpPr>
        <p:spPr>
          <a:xfrm>
            <a:off x="4987961" y="596811"/>
            <a:ext cx="761195" cy="3662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Usuário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F2760550-3E84-1733-B950-F60A08E7193F}"/>
              </a:ext>
            </a:extLst>
          </p:cNvPr>
          <p:cNvCxnSpPr>
            <a:cxnSpLocks/>
            <a:stCxn id="19" idx="3"/>
          </p:cNvCxnSpPr>
          <p:nvPr/>
        </p:nvCxnSpPr>
        <p:spPr>
          <a:xfrm flipH="1">
            <a:off x="1729151" y="779923"/>
            <a:ext cx="4020005" cy="762941"/>
          </a:xfrm>
          <a:prstGeom prst="bentConnector3">
            <a:avLst>
              <a:gd name="adj1" fmla="val -56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142F95A-C5BA-009A-6D66-B4DA82946683}"/>
              </a:ext>
            </a:extLst>
          </p:cNvPr>
          <p:cNvSpPr txBox="1"/>
          <p:nvPr/>
        </p:nvSpPr>
        <p:spPr>
          <a:xfrm>
            <a:off x="5772327" y="476792"/>
            <a:ext cx="1475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3: </a:t>
            </a:r>
            <a:r>
              <a:rPr lang="pt-BR" sz="1100" dirty="0" err="1"/>
              <a:t>enviaEmailUsuario</a:t>
            </a:r>
            <a:r>
              <a:rPr lang="pt-BR" sz="1100" dirty="0"/>
              <a:t>()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EFAE0994-B43C-E3D1-FD10-C084231324E5}"/>
              </a:ext>
            </a:extLst>
          </p:cNvPr>
          <p:cNvGrpSpPr/>
          <p:nvPr/>
        </p:nvGrpSpPr>
        <p:grpSpPr>
          <a:xfrm>
            <a:off x="373807" y="1939505"/>
            <a:ext cx="583894" cy="1317943"/>
            <a:chOff x="730719" y="429658"/>
            <a:chExt cx="758462" cy="1736137"/>
          </a:xfrm>
        </p:grpSpPr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E0CEDC87-381A-670C-E784-9FFDDC9C04D7}"/>
                </a:ext>
              </a:extLst>
            </p:cNvPr>
            <p:cNvGrpSpPr/>
            <p:nvPr/>
          </p:nvGrpSpPr>
          <p:grpSpPr>
            <a:xfrm>
              <a:off x="903383" y="429658"/>
              <a:ext cx="495759" cy="1266940"/>
              <a:chOff x="903383" y="429658"/>
              <a:chExt cx="495759" cy="1266940"/>
            </a:xfrm>
          </p:grpSpPr>
          <p:sp>
            <p:nvSpPr>
              <p:cNvPr id="25" name="Smiley 24">
                <a:extLst>
                  <a:ext uri="{FF2B5EF4-FFF2-40B4-BE49-F238E27FC236}">
                    <a16:creationId xmlns:a16="http://schemas.microsoft.com/office/drawing/2014/main" id="{30E67AA9-AE18-5D20-2449-50A49A3785F9}"/>
                  </a:ext>
                </a:extLst>
              </p:cNvPr>
              <p:cNvSpPr/>
              <p:nvPr/>
            </p:nvSpPr>
            <p:spPr>
              <a:xfrm>
                <a:off x="903383" y="429658"/>
                <a:ext cx="407624" cy="407624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6" name="Conector reto 25">
                <a:extLst>
                  <a:ext uri="{FF2B5EF4-FFF2-40B4-BE49-F238E27FC236}">
                    <a16:creationId xmlns:a16="http://schemas.microsoft.com/office/drawing/2014/main" id="{22249077-ABA3-8BFE-79FD-5AF42E2D1679}"/>
                  </a:ext>
                </a:extLst>
              </p:cNvPr>
              <p:cNvCxnSpPr>
                <a:stCxn id="25" idx="4"/>
              </p:cNvCxnSpPr>
              <p:nvPr/>
            </p:nvCxnSpPr>
            <p:spPr>
              <a:xfrm>
                <a:off x="1107195" y="837282"/>
                <a:ext cx="5508" cy="6169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>
                <a:extLst>
                  <a:ext uri="{FF2B5EF4-FFF2-40B4-BE49-F238E27FC236}">
                    <a16:creationId xmlns:a16="http://schemas.microsoft.com/office/drawing/2014/main" id="{54CA08F6-6AF7-51AD-C772-6F316C75F162}"/>
                  </a:ext>
                </a:extLst>
              </p:cNvPr>
              <p:cNvCxnSpPr/>
              <p:nvPr/>
            </p:nvCxnSpPr>
            <p:spPr>
              <a:xfrm flipH="1">
                <a:off x="903383" y="1013552"/>
                <a:ext cx="198303" cy="143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43FD4043-C196-5635-1B64-1E56FD9F1ED7}"/>
                  </a:ext>
                </a:extLst>
              </p:cNvPr>
              <p:cNvCxnSpPr/>
              <p:nvPr/>
            </p:nvCxnSpPr>
            <p:spPr>
              <a:xfrm>
                <a:off x="1107195" y="1002535"/>
                <a:ext cx="203812" cy="1762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>
                <a:extLst>
                  <a:ext uri="{FF2B5EF4-FFF2-40B4-BE49-F238E27FC236}">
                    <a16:creationId xmlns:a16="http://schemas.microsoft.com/office/drawing/2014/main" id="{92300E0D-10D8-21EC-3C81-2123F172CE42}"/>
                  </a:ext>
                </a:extLst>
              </p:cNvPr>
              <p:cNvCxnSpPr/>
              <p:nvPr/>
            </p:nvCxnSpPr>
            <p:spPr>
              <a:xfrm flipH="1">
                <a:off x="903383" y="1454227"/>
                <a:ext cx="198303" cy="2203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EA74B7B5-D9E1-E63B-0CCF-6A8A8568C7D7}"/>
                  </a:ext>
                </a:extLst>
              </p:cNvPr>
              <p:cNvCxnSpPr/>
              <p:nvPr/>
            </p:nvCxnSpPr>
            <p:spPr>
              <a:xfrm>
                <a:off x="1112703" y="1454227"/>
                <a:ext cx="286439" cy="2423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2C77689F-E65C-7C07-50ED-EC8BF55F04C7}"/>
                </a:ext>
              </a:extLst>
            </p:cNvPr>
            <p:cNvSpPr txBox="1"/>
            <p:nvPr/>
          </p:nvSpPr>
          <p:spPr>
            <a:xfrm>
              <a:off x="730719" y="1679271"/>
              <a:ext cx="758462" cy="486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Administrador</a:t>
              </a:r>
            </a:p>
          </p:txBody>
        </p:sp>
      </p:grp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11746A23-351F-1A8D-CE04-D24150DC03A8}"/>
              </a:ext>
            </a:extLst>
          </p:cNvPr>
          <p:cNvCxnSpPr/>
          <p:nvPr/>
        </p:nvCxnSpPr>
        <p:spPr>
          <a:xfrm>
            <a:off x="1412078" y="2495893"/>
            <a:ext cx="1801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7CC1FF8F-4EB1-C037-947D-457CEAB23581}"/>
              </a:ext>
            </a:extLst>
          </p:cNvPr>
          <p:cNvSpPr txBox="1"/>
          <p:nvPr/>
        </p:nvSpPr>
        <p:spPr>
          <a:xfrm>
            <a:off x="1661460" y="2190170"/>
            <a:ext cx="11448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1: </a:t>
            </a:r>
            <a:r>
              <a:rPr lang="pt-BR" sz="1100" dirty="0" err="1"/>
              <a:t>editaUsuario</a:t>
            </a:r>
            <a:r>
              <a:rPr lang="pt-BR" sz="1100" dirty="0"/>
              <a:t>()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C5CAB14E-61C4-0491-4C34-FB79EA5136E4}"/>
              </a:ext>
            </a:extLst>
          </p:cNvPr>
          <p:cNvSpPr/>
          <p:nvPr/>
        </p:nvSpPr>
        <p:spPr>
          <a:xfrm>
            <a:off x="3420141" y="2341183"/>
            <a:ext cx="313805" cy="309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F9B36628-461F-2E10-01C0-405989A17265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3330633" y="2495893"/>
            <a:ext cx="895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2ABCEFC5-C459-2191-BEB8-CDC582768ACA}"/>
              </a:ext>
            </a:extLst>
          </p:cNvPr>
          <p:cNvCxnSpPr>
            <a:cxnSpLocks/>
          </p:cNvCxnSpPr>
          <p:nvPr/>
        </p:nvCxnSpPr>
        <p:spPr>
          <a:xfrm>
            <a:off x="3330633" y="2398796"/>
            <a:ext cx="0" cy="1771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E51BD5D-F5BB-CCD1-9A0A-5061E246DA21}"/>
              </a:ext>
            </a:extLst>
          </p:cNvPr>
          <p:cNvSpPr txBox="1"/>
          <p:nvPr/>
        </p:nvSpPr>
        <p:spPr>
          <a:xfrm>
            <a:off x="3059396" y="2656178"/>
            <a:ext cx="10679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/>
              <a:t>FormEdUsuario</a:t>
            </a:r>
            <a:endParaRPr lang="pt-BR" sz="1100" dirty="0"/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B79AE138-554B-2B51-4ADD-2026475A6019}"/>
              </a:ext>
            </a:extLst>
          </p:cNvPr>
          <p:cNvCxnSpPr>
            <a:cxnSpLocks/>
          </p:cNvCxnSpPr>
          <p:nvPr/>
        </p:nvCxnSpPr>
        <p:spPr>
          <a:xfrm>
            <a:off x="3853942" y="2475693"/>
            <a:ext cx="1112520" cy="18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77D557CD-1194-EA62-BD22-216CF13F67ED}"/>
              </a:ext>
            </a:extLst>
          </p:cNvPr>
          <p:cNvSpPr txBox="1"/>
          <p:nvPr/>
        </p:nvSpPr>
        <p:spPr>
          <a:xfrm>
            <a:off x="3731971" y="2137186"/>
            <a:ext cx="11448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2: </a:t>
            </a:r>
            <a:r>
              <a:rPr lang="pt-BR" sz="1100" dirty="0" err="1"/>
              <a:t>editaUsuario</a:t>
            </a:r>
            <a:r>
              <a:rPr lang="pt-BR" sz="1100" dirty="0"/>
              <a:t>()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90B92786-697B-B05B-8389-56F27D9E2C71}"/>
              </a:ext>
            </a:extLst>
          </p:cNvPr>
          <p:cNvSpPr/>
          <p:nvPr/>
        </p:nvSpPr>
        <p:spPr>
          <a:xfrm>
            <a:off x="4987961" y="2336686"/>
            <a:ext cx="761195" cy="3662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Usuário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074DDD6A-AAC7-6140-AEBF-A70061A2E01E}"/>
              </a:ext>
            </a:extLst>
          </p:cNvPr>
          <p:cNvCxnSpPr>
            <a:cxnSpLocks/>
            <a:stCxn id="39" idx="3"/>
          </p:cNvCxnSpPr>
          <p:nvPr/>
        </p:nvCxnSpPr>
        <p:spPr>
          <a:xfrm flipH="1">
            <a:off x="1729151" y="2519798"/>
            <a:ext cx="4020005" cy="762941"/>
          </a:xfrm>
          <a:prstGeom prst="bentConnector3">
            <a:avLst>
              <a:gd name="adj1" fmla="val -56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FC254830-D8B1-BE12-456F-6EF4C10FF542}"/>
              </a:ext>
            </a:extLst>
          </p:cNvPr>
          <p:cNvSpPr txBox="1"/>
          <p:nvPr/>
        </p:nvSpPr>
        <p:spPr>
          <a:xfrm>
            <a:off x="5772327" y="2216667"/>
            <a:ext cx="1475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3: </a:t>
            </a:r>
            <a:r>
              <a:rPr lang="pt-BR" sz="1100" dirty="0" err="1"/>
              <a:t>enviaEmailUsuario</a:t>
            </a:r>
            <a:r>
              <a:rPr lang="pt-BR" sz="1100" dirty="0"/>
              <a:t>()</a:t>
            </a:r>
          </a:p>
        </p:txBody>
      </p: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40888CEF-C818-A513-04A6-035D59108FC0}"/>
              </a:ext>
            </a:extLst>
          </p:cNvPr>
          <p:cNvGrpSpPr/>
          <p:nvPr/>
        </p:nvGrpSpPr>
        <p:grpSpPr>
          <a:xfrm>
            <a:off x="396978" y="3772368"/>
            <a:ext cx="583894" cy="1317943"/>
            <a:chOff x="730719" y="429658"/>
            <a:chExt cx="758462" cy="1736137"/>
          </a:xfrm>
        </p:grpSpPr>
        <p:grpSp>
          <p:nvGrpSpPr>
            <p:cNvPr id="43" name="Agrupar 42">
              <a:extLst>
                <a:ext uri="{FF2B5EF4-FFF2-40B4-BE49-F238E27FC236}">
                  <a16:creationId xmlns:a16="http://schemas.microsoft.com/office/drawing/2014/main" id="{D8125C8D-21A3-59A2-9946-55839A76BC3B}"/>
                </a:ext>
              </a:extLst>
            </p:cNvPr>
            <p:cNvGrpSpPr/>
            <p:nvPr/>
          </p:nvGrpSpPr>
          <p:grpSpPr>
            <a:xfrm>
              <a:off x="903383" y="429658"/>
              <a:ext cx="495759" cy="1266940"/>
              <a:chOff x="903383" y="429658"/>
              <a:chExt cx="495759" cy="1266940"/>
            </a:xfrm>
          </p:grpSpPr>
          <p:sp>
            <p:nvSpPr>
              <p:cNvPr id="45" name="Smiley 44">
                <a:extLst>
                  <a:ext uri="{FF2B5EF4-FFF2-40B4-BE49-F238E27FC236}">
                    <a16:creationId xmlns:a16="http://schemas.microsoft.com/office/drawing/2014/main" id="{2A0D4435-40D1-A6C2-1F71-3B9FF4DB7AD8}"/>
                  </a:ext>
                </a:extLst>
              </p:cNvPr>
              <p:cNvSpPr/>
              <p:nvPr/>
            </p:nvSpPr>
            <p:spPr>
              <a:xfrm>
                <a:off x="903383" y="429658"/>
                <a:ext cx="407624" cy="407624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6" name="Conector reto 45">
                <a:extLst>
                  <a:ext uri="{FF2B5EF4-FFF2-40B4-BE49-F238E27FC236}">
                    <a16:creationId xmlns:a16="http://schemas.microsoft.com/office/drawing/2014/main" id="{770C8570-50DB-5A85-9954-FA2062588F23}"/>
                  </a:ext>
                </a:extLst>
              </p:cNvPr>
              <p:cNvCxnSpPr>
                <a:stCxn id="45" idx="4"/>
              </p:cNvCxnSpPr>
              <p:nvPr/>
            </p:nvCxnSpPr>
            <p:spPr>
              <a:xfrm>
                <a:off x="1107195" y="837282"/>
                <a:ext cx="5508" cy="6169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to 46">
                <a:extLst>
                  <a:ext uri="{FF2B5EF4-FFF2-40B4-BE49-F238E27FC236}">
                    <a16:creationId xmlns:a16="http://schemas.microsoft.com/office/drawing/2014/main" id="{E0FC2B5C-C575-A28E-4795-C4AEE5400440}"/>
                  </a:ext>
                </a:extLst>
              </p:cNvPr>
              <p:cNvCxnSpPr/>
              <p:nvPr/>
            </p:nvCxnSpPr>
            <p:spPr>
              <a:xfrm flipH="1">
                <a:off x="903383" y="1013552"/>
                <a:ext cx="198303" cy="143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to 47">
                <a:extLst>
                  <a:ext uri="{FF2B5EF4-FFF2-40B4-BE49-F238E27FC236}">
                    <a16:creationId xmlns:a16="http://schemas.microsoft.com/office/drawing/2014/main" id="{5BBEEC8A-B8C3-139C-F461-D54F63435D0E}"/>
                  </a:ext>
                </a:extLst>
              </p:cNvPr>
              <p:cNvCxnSpPr/>
              <p:nvPr/>
            </p:nvCxnSpPr>
            <p:spPr>
              <a:xfrm>
                <a:off x="1107195" y="1002535"/>
                <a:ext cx="203812" cy="1762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to 48">
                <a:extLst>
                  <a:ext uri="{FF2B5EF4-FFF2-40B4-BE49-F238E27FC236}">
                    <a16:creationId xmlns:a16="http://schemas.microsoft.com/office/drawing/2014/main" id="{D6AEB883-D1C4-D643-FCFA-6AC3C22ADDFA}"/>
                  </a:ext>
                </a:extLst>
              </p:cNvPr>
              <p:cNvCxnSpPr/>
              <p:nvPr/>
            </p:nvCxnSpPr>
            <p:spPr>
              <a:xfrm flipH="1">
                <a:off x="903383" y="1454227"/>
                <a:ext cx="198303" cy="2203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>
                <a:extLst>
                  <a:ext uri="{FF2B5EF4-FFF2-40B4-BE49-F238E27FC236}">
                    <a16:creationId xmlns:a16="http://schemas.microsoft.com/office/drawing/2014/main" id="{6B633DB7-6CC4-6B09-36C7-D1F6B99844BF}"/>
                  </a:ext>
                </a:extLst>
              </p:cNvPr>
              <p:cNvCxnSpPr/>
              <p:nvPr/>
            </p:nvCxnSpPr>
            <p:spPr>
              <a:xfrm>
                <a:off x="1112703" y="1454227"/>
                <a:ext cx="286439" cy="2423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43B719B1-CAF7-4142-1592-7FE0AB9F2846}"/>
                </a:ext>
              </a:extLst>
            </p:cNvPr>
            <p:cNvSpPr txBox="1"/>
            <p:nvPr/>
          </p:nvSpPr>
          <p:spPr>
            <a:xfrm>
              <a:off x="730719" y="1679271"/>
              <a:ext cx="758462" cy="486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Administrador</a:t>
              </a:r>
            </a:p>
          </p:txBody>
        </p:sp>
      </p:grp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43B1CE0A-FE14-1845-753F-1025634C4D71}"/>
              </a:ext>
            </a:extLst>
          </p:cNvPr>
          <p:cNvCxnSpPr/>
          <p:nvPr/>
        </p:nvCxnSpPr>
        <p:spPr>
          <a:xfrm>
            <a:off x="1435249" y="4328756"/>
            <a:ext cx="1801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F97AC6D8-5ED2-232A-9669-42640D8A6FCC}"/>
              </a:ext>
            </a:extLst>
          </p:cNvPr>
          <p:cNvSpPr txBox="1"/>
          <p:nvPr/>
        </p:nvSpPr>
        <p:spPr>
          <a:xfrm>
            <a:off x="1684631" y="4023033"/>
            <a:ext cx="11833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1: </a:t>
            </a:r>
            <a:r>
              <a:rPr lang="pt-BR" sz="1100" dirty="0" err="1"/>
              <a:t>excluiUsuario</a:t>
            </a:r>
            <a:r>
              <a:rPr lang="pt-BR" sz="1100" dirty="0"/>
              <a:t>()</a:t>
            </a:r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80857178-B76B-FA3A-4BB3-95D27B11ADB6}"/>
              </a:ext>
            </a:extLst>
          </p:cNvPr>
          <p:cNvSpPr/>
          <p:nvPr/>
        </p:nvSpPr>
        <p:spPr>
          <a:xfrm>
            <a:off x="3443312" y="4174046"/>
            <a:ext cx="313805" cy="309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EC67F783-89FB-8E75-AF39-7B1380E9E343}"/>
              </a:ext>
            </a:extLst>
          </p:cNvPr>
          <p:cNvCxnSpPr>
            <a:cxnSpLocks/>
            <a:stCxn id="53" idx="2"/>
          </p:cNvCxnSpPr>
          <p:nvPr/>
        </p:nvCxnSpPr>
        <p:spPr>
          <a:xfrm flipH="1">
            <a:off x="3353804" y="4328756"/>
            <a:ext cx="895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EA3ACF26-81C1-3A49-92DC-037BB654318F}"/>
              </a:ext>
            </a:extLst>
          </p:cNvPr>
          <p:cNvCxnSpPr>
            <a:cxnSpLocks/>
          </p:cNvCxnSpPr>
          <p:nvPr/>
        </p:nvCxnSpPr>
        <p:spPr>
          <a:xfrm>
            <a:off x="3353804" y="4231659"/>
            <a:ext cx="0" cy="1771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1FF8040C-CE85-E487-CE1F-7FE19F9560B7}"/>
              </a:ext>
            </a:extLst>
          </p:cNvPr>
          <p:cNvSpPr txBox="1"/>
          <p:nvPr/>
        </p:nvSpPr>
        <p:spPr>
          <a:xfrm>
            <a:off x="3082567" y="4489041"/>
            <a:ext cx="10679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/>
              <a:t>FormEdUsuario</a:t>
            </a:r>
            <a:endParaRPr lang="pt-BR" sz="1100" dirty="0"/>
          </a:p>
        </p:txBody>
      </p: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28726EAE-258C-A773-54A1-444838F78231}"/>
              </a:ext>
            </a:extLst>
          </p:cNvPr>
          <p:cNvCxnSpPr>
            <a:cxnSpLocks/>
          </p:cNvCxnSpPr>
          <p:nvPr/>
        </p:nvCxnSpPr>
        <p:spPr>
          <a:xfrm>
            <a:off x="3877113" y="4308556"/>
            <a:ext cx="1112520" cy="18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866BEC4B-10CE-4615-08D4-AD1A13D133D8}"/>
              </a:ext>
            </a:extLst>
          </p:cNvPr>
          <p:cNvSpPr txBox="1"/>
          <p:nvPr/>
        </p:nvSpPr>
        <p:spPr>
          <a:xfrm>
            <a:off x="3755142" y="3970049"/>
            <a:ext cx="11833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2</a:t>
            </a:r>
            <a:r>
              <a:rPr lang="pt-BR" sz="1100"/>
              <a:t>: excluiUsuario</a:t>
            </a:r>
            <a:r>
              <a:rPr lang="pt-BR" sz="1100" dirty="0"/>
              <a:t>()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00FCDEC1-6698-BCA3-5809-60BDC6509987}"/>
              </a:ext>
            </a:extLst>
          </p:cNvPr>
          <p:cNvSpPr/>
          <p:nvPr/>
        </p:nvSpPr>
        <p:spPr>
          <a:xfrm>
            <a:off x="5011132" y="4169549"/>
            <a:ext cx="761195" cy="3662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Usuário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60" name="Conector: Angulado 59">
            <a:extLst>
              <a:ext uri="{FF2B5EF4-FFF2-40B4-BE49-F238E27FC236}">
                <a16:creationId xmlns:a16="http://schemas.microsoft.com/office/drawing/2014/main" id="{033A4AF9-15F3-56BD-8404-E481F08B6138}"/>
              </a:ext>
            </a:extLst>
          </p:cNvPr>
          <p:cNvCxnSpPr>
            <a:cxnSpLocks/>
            <a:stCxn id="59" idx="3"/>
          </p:cNvCxnSpPr>
          <p:nvPr/>
        </p:nvCxnSpPr>
        <p:spPr>
          <a:xfrm flipH="1">
            <a:off x="1752322" y="4352661"/>
            <a:ext cx="4020005" cy="762941"/>
          </a:xfrm>
          <a:prstGeom prst="bentConnector3">
            <a:avLst>
              <a:gd name="adj1" fmla="val -56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19B548EC-2ABA-8F18-129D-81712A9929BE}"/>
              </a:ext>
            </a:extLst>
          </p:cNvPr>
          <p:cNvSpPr txBox="1"/>
          <p:nvPr/>
        </p:nvSpPr>
        <p:spPr>
          <a:xfrm>
            <a:off x="5795498" y="4049530"/>
            <a:ext cx="1475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3: </a:t>
            </a:r>
            <a:r>
              <a:rPr lang="pt-BR" sz="1100" dirty="0" err="1"/>
              <a:t>enviaEmailUsuario</a:t>
            </a:r>
            <a:r>
              <a:rPr lang="pt-BR" sz="1100" dirty="0"/>
              <a:t>()</a:t>
            </a:r>
          </a:p>
        </p:txBody>
      </p: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A9756133-1AFC-2FC8-ECA4-36DD0EAC82BB}"/>
              </a:ext>
            </a:extLst>
          </p:cNvPr>
          <p:cNvGrpSpPr/>
          <p:nvPr/>
        </p:nvGrpSpPr>
        <p:grpSpPr>
          <a:xfrm>
            <a:off x="373807" y="5509047"/>
            <a:ext cx="583894" cy="1317943"/>
            <a:chOff x="730719" y="429658"/>
            <a:chExt cx="758462" cy="1736137"/>
          </a:xfrm>
        </p:grpSpPr>
        <p:grpSp>
          <p:nvGrpSpPr>
            <p:cNvPr id="63" name="Agrupar 62">
              <a:extLst>
                <a:ext uri="{FF2B5EF4-FFF2-40B4-BE49-F238E27FC236}">
                  <a16:creationId xmlns:a16="http://schemas.microsoft.com/office/drawing/2014/main" id="{5AEB3D5B-8906-D7BE-9903-64DFC0709567}"/>
                </a:ext>
              </a:extLst>
            </p:cNvPr>
            <p:cNvGrpSpPr/>
            <p:nvPr/>
          </p:nvGrpSpPr>
          <p:grpSpPr>
            <a:xfrm>
              <a:off x="903383" y="429658"/>
              <a:ext cx="495759" cy="1266940"/>
              <a:chOff x="903383" y="429658"/>
              <a:chExt cx="495759" cy="1266940"/>
            </a:xfrm>
          </p:grpSpPr>
          <p:sp>
            <p:nvSpPr>
              <p:cNvPr id="65" name="Smiley 64">
                <a:extLst>
                  <a:ext uri="{FF2B5EF4-FFF2-40B4-BE49-F238E27FC236}">
                    <a16:creationId xmlns:a16="http://schemas.microsoft.com/office/drawing/2014/main" id="{6C33F615-1E51-0D46-EDF9-BC6177EC4EF2}"/>
                  </a:ext>
                </a:extLst>
              </p:cNvPr>
              <p:cNvSpPr/>
              <p:nvPr/>
            </p:nvSpPr>
            <p:spPr>
              <a:xfrm>
                <a:off x="903383" y="429658"/>
                <a:ext cx="407624" cy="407624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6" name="Conector reto 65">
                <a:extLst>
                  <a:ext uri="{FF2B5EF4-FFF2-40B4-BE49-F238E27FC236}">
                    <a16:creationId xmlns:a16="http://schemas.microsoft.com/office/drawing/2014/main" id="{AB4576AA-7A8E-DC7D-F958-9341530E7B60}"/>
                  </a:ext>
                </a:extLst>
              </p:cNvPr>
              <p:cNvCxnSpPr>
                <a:stCxn id="65" idx="4"/>
              </p:cNvCxnSpPr>
              <p:nvPr/>
            </p:nvCxnSpPr>
            <p:spPr>
              <a:xfrm>
                <a:off x="1107195" y="837282"/>
                <a:ext cx="5508" cy="6169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to 66">
                <a:extLst>
                  <a:ext uri="{FF2B5EF4-FFF2-40B4-BE49-F238E27FC236}">
                    <a16:creationId xmlns:a16="http://schemas.microsoft.com/office/drawing/2014/main" id="{6792B966-20A5-D93C-BFD6-4E5CB2777EFB}"/>
                  </a:ext>
                </a:extLst>
              </p:cNvPr>
              <p:cNvCxnSpPr/>
              <p:nvPr/>
            </p:nvCxnSpPr>
            <p:spPr>
              <a:xfrm flipH="1">
                <a:off x="903383" y="1013552"/>
                <a:ext cx="198303" cy="143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to 67">
                <a:extLst>
                  <a:ext uri="{FF2B5EF4-FFF2-40B4-BE49-F238E27FC236}">
                    <a16:creationId xmlns:a16="http://schemas.microsoft.com/office/drawing/2014/main" id="{23414C05-0CEA-F4C3-BA30-D3EA15AD34FF}"/>
                  </a:ext>
                </a:extLst>
              </p:cNvPr>
              <p:cNvCxnSpPr/>
              <p:nvPr/>
            </p:nvCxnSpPr>
            <p:spPr>
              <a:xfrm>
                <a:off x="1107195" y="1002535"/>
                <a:ext cx="203812" cy="1762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to 68">
                <a:extLst>
                  <a:ext uri="{FF2B5EF4-FFF2-40B4-BE49-F238E27FC236}">
                    <a16:creationId xmlns:a16="http://schemas.microsoft.com/office/drawing/2014/main" id="{70D408AD-80F0-1DD0-02E3-3A4CC827F52F}"/>
                  </a:ext>
                </a:extLst>
              </p:cNvPr>
              <p:cNvCxnSpPr/>
              <p:nvPr/>
            </p:nvCxnSpPr>
            <p:spPr>
              <a:xfrm flipH="1">
                <a:off x="903383" y="1454227"/>
                <a:ext cx="198303" cy="2203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to 69">
                <a:extLst>
                  <a:ext uri="{FF2B5EF4-FFF2-40B4-BE49-F238E27FC236}">
                    <a16:creationId xmlns:a16="http://schemas.microsoft.com/office/drawing/2014/main" id="{EF026BE6-4ECC-DC4A-12FE-10B023AC26FC}"/>
                  </a:ext>
                </a:extLst>
              </p:cNvPr>
              <p:cNvCxnSpPr/>
              <p:nvPr/>
            </p:nvCxnSpPr>
            <p:spPr>
              <a:xfrm>
                <a:off x="1112703" y="1454227"/>
                <a:ext cx="286439" cy="2423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C71135C7-7B9B-09B5-E8D6-17D8781AD020}"/>
                </a:ext>
              </a:extLst>
            </p:cNvPr>
            <p:cNvSpPr txBox="1"/>
            <p:nvPr/>
          </p:nvSpPr>
          <p:spPr>
            <a:xfrm>
              <a:off x="730719" y="1679271"/>
              <a:ext cx="758462" cy="486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Administrador</a:t>
              </a:r>
            </a:p>
          </p:txBody>
        </p:sp>
      </p:grp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B7CBAC28-060B-56E3-0B07-3E1651FD7FDA}"/>
              </a:ext>
            </a:extLst>
          </p:cNvPr>
          <p:cNvCxnSpPr/>
          <p:nvPr/>
        </p:nvCxnSpPr>
        <p:spPr>
          <a:xfrm>
            <a:off x="1412078" y="6065435"/>
            <a:ext cx="1801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0F6080D7-EB12-E40F-B5F4-080E4471459D}"/>
              </a:ext>
            </a:extLst>
          </p:cNvPr>
          <p:cNvSpPr txBox="1"/>
          <p:nvPr/>
        </p:nvSpPr>
        <p:spPr>
          <a:xfrm>
            <a:off x="1661460" y="5759712"/>
            <a:ext cx="10599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1: </a:t>
            </a:r>
            <a:r>
              <a:rPr lang="pt-BR" sz="1100" dirty="0" err="1"/>
              <a:t>trocaSenha</a:t>
            </a:r>
            <a:r>
              <a:rPr lang="pt-BR" sz="1100" dirty="0"/>
              <a:t>()</a:t>
            </a:r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FD574DD1-F1B6-9498-F271-BBDE1B225874}"/>
              </a:ext>
            </a:extLst>
          </p:cNvPr>
          <p:cNvSpPr/>
          <p:nvPr/>
        </p:nvSpPr>
        <p:spPr>
          <a:xfrm>
            <a:off x="3420141" y="5910725"/>
            <a:ext cx="313805" cy="309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9A50992F-E7C2-6F29-DAFF-75D9A098A214}"/>
              </a:ext>
            </a:extLst>
          </p:cNvPr>
          <p:cNvCxnSpPr>
            <a:cxnSpLocks/>
            <a:stCxn id="73" idx="2"/>
          </p:cNvCxnSpPr>
          <p:nvPr/>
        </p:nvCxnSpPr>
        <p:spPr>
          <a:xfrm flipH="1">
            <a:off x="3330633" y="6065435"/>
            <a:ext cx="895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id="{C20D0F94-1583-5778-EB6F-0711D9252DBC}"/>
              </a:ext>
            </a:extLst>
          </p:cNvPr>
          <p:cNvCxnSpPr>
            <a:cxnSpLocks/>
          </p:cNvCxnSpPr>
          <p:nvPr/>
        </p:nvCxnSpPr>
        <p:spPr>
          <a:xfrm>
            <a:off x="3330633" y="5968338"/>
            <a:ext cx="0" cy="1771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B9C7F282-6A7F-1D07-019D-E7B8B29A075D}"/>
              </a:ext>
            </a:extLst>
          </p:cNvPr>
          <p:cNvSpPr txBox="1"/>
          <p:nvPr/>
        </p:nvSpPr>
        <p:spPr>
          <a:xfrm>
            <a:off x="3059396" y="6225720"/>
            <a:ext cx="1003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/>
              <a:t>FormtrqSenha</a:t>
            </a:r>
            <a:endParaRPr lang="pt-BR" sz="1100" dirty="0"/>
          </a:p>
        </p:txBody>
      </p:sp>
      <p:cxnSp>
        <p:nvCxnSpPr>
          <p:cNvPr id="77" name="Conector de Seta Reta 76">
            <a:extLst>
              <a:ext uri="{FF2B5EF4-FFF2-40B4-BE49-F238E27FC236}">
                <a16:creationId xmlns:a16="http://schemas.microsoft.com/office/drawing/2014/main" id="{523A5479-D58B-9CC4-40A5-615DE03FF351}"/>
              </a:ext>
            </a:extLst>
          </p:cNvPr>
          <p:cNvCxnSpPr>
            <a:cxnSpLocks/>
          </p:cNvCxnSpPr>
          <p:nvPr/>
        </p:nvCxnSpPr>
        <p:spPr>
          <a:xfrm>
            <a:off x="3853942" y="6045235"/>
            <a:ext cx="1112520" cy="18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814213A2-52E5-650E-8159-5D4D1E20D9C5}"/>
              </a:ext>
            </a:extLst>
          </p:cNvPr>
          <p:cNvSpPr txBox="1"/>
          <p:nvPr/>
        </p:nvSpPr>
        <p:spPr>
          <a:xfrm>
            <a:off x="3731971" y="5706728"/>
            <a:ext cx="10599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2: </a:t>
            </a:r>
            <a:r>
              <a:rPr lang="pt-BR" sz="1100" dirty="0" err="1"/>
              <a:t>trocaSenha</a:t>
            </a:r>
            <a:r>
              <a:rPr lang="pt-BR" sz="1100" dirty="0"/>
              <a:t>()</a:t>
            </a:r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98D66521-660D-53BA-2BE2-FAF321DEB5F2}"/>
              </a:ext>
            </a:extLst>
          </p:cNvPr>
          <p:cNvSpPr/>
          <p:nvPr/>
        </p:nvSpPr>
        <p:spPr>
          <a:xfrm>
            <a:off x="4987961" y="5906228"/>
            <a:ext cx="761195" cy="3662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Usuário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80" name="Conector: Angulado 79">
            <a:extLst>
              <a:ext uri="{FF2B5EF4-FFF2-40B4-BE49-F238E27FC236}">
                <a16:creationId xmlns:a16="http://schemas.microsoft.com/office/drawing/2014/main" id="{5C958E92-EE6A-FA58-C71D-AEC7AF8C0705}"/>
              </a:ext>
            </a:extLst>
          </p:cNvPr>
          <p:cNvCxnSpPr>
            <a:cxnSpLocks/>
            <a:stCxn id="79" idx="3"/>
          </p:cNvCxnSpPr>
          <p:nvPr/>
        </p:nvCxnSpPr>
        <p:spPr>
          <a:xfrm flipH="1">
            <a:off x="1729151" y="6089340"/>
            <a:ext cx="4020005" cy="762941"/>
          </a:xfrm>
          <a:prstGeom prst="bentConnector3">
            <a:avLst>
              <a:gd name="adj1" fmla="val -56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AECEB795-6C3E-3FEC-BF58-B9D31473CDD5}"/>
              </a:ext>
            </a:extLst>
          </p:cNvPr>
          <p:cNvSpPr txBox="1"/>
          <p:nvPr/>
        </p:nvSpPr>
        <p:spPr>
          <a:xfrm>
            <a:off x="5772327" y="5786209"/>
            <a:ext cx="14750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3: </a:t>
            </a:r>
            <a:r>
              <a:rPr lang="pt-BR" sz="1100" dirty="0" err="1"/>
              <a:t>enviaEmailUsuario</a:t>
            </a:r>
            <a:r>
              <a:rPr lang="pt-BR" sz="11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50933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C934AD02-DDE2-FA77-D75A-2762204A9FBE}"/>
              </a:ext>
            </a:extLst>
          </p:cNvPr>
          <p:cNvGrpSpPr/>
          <p:nvPr/>
        </p:nvGrpSpPr>
        <p:grpSpPr>
          <a:xfrm>
            <a:off x="1052155" y="274846"/>
            <a:ext cx="583894" cy="1317943"/>
            <a:chOff x="730719" y="429658"/>
            <a:chExt cx="758462" cy="1736137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BBB197C7-80CF-8094-8454-C8E86119E0A7}"/>
                </a:ext>
              </a:extLst>
            </p:cNvPr>
            <p:cNvGrpSpPr/>
            <p:nvPr/>
          </p:nvGrpSpPr>
          <p:grpSpPr>
            <a:xfrm>
              <a:off x="903383" y="429658"/>
              <a:ext cx="495759" cy="1266940"/>
              <a:chOff x="903383" y="429658"/>
              <a:chExt cx="495759" cy="1266940"/>
            </a:xfrm>
          </p:grpSpPr>
          <p:sp>
            <p:nvSpPr>
              <p:cNvPr id="5" name="Smiley 4">
                <a:extLst>
                  <a:ext uri="{FF2B5EF4-FFF2-40B4-BE49-F238E27FC236}">
                    <a16:creationId xmlns:a16="http://schemas.microsoft.com/office/drawing/2014/main" id="{6385BCC4-8FFB-AF3D-EE9E-076F8AEC78F2}"/>
                  </a:ext>
                </a:extLst>
              </p:cNvPr>
              <p:cNvSpPr/>
              <p:nvPr/>
            </p:nvSpPr>
            <p:spPr>
              <a:xfrm>
                <a:off x="903383" y="429658"/>
                <a:ext cx="407624" cy="407624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" name="Conector reto 5">
                <a:extLst>
                  <a:ext uri="{FF2B5EF4-FFF2-40B4-BE49-F238E27FC236}">
                    <a16:creationId xmlns:a16="http://schemas.microsoft.com/office/drawing/2014/main" id="{76EF02A4-F901-E568-EDDE-66017B629C6B}"/>
                  </a:ext>
                </a:extLst>
              </p:cNvPr>
              <p:cNvCxnSpPr>
                <a:stCxn id="5" idx="4"/>
              </p:cNvCxnSpPr>
              <p:nvPr/>
            </p:nvCxnSpPr>
            <p:spPr>
              <a:xfrm>
                <a:off x="1107195" y="837282"/>
                <a:ext cx="5508" cy="6169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CDE9F858-8CC3-9EAE-6CAA-E565EA288040}"/>
                  </a:ext>
                </a:extLst>
              </p:cNvPr>
              <p:cNvCxnSpPr/>
              <p:nvPr/>
            </p:nvCxnSpPr>
            <p:spPr>
              <a:xfrm flipH="1">
                <a:off x="903383" y="1013552"/>
                <a:ext cx="198303" cy="143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0B1AB822-4B6D-EC16-014A-C7466452D0DB}"/>
                  </a:ext>
                </a:extLst>
              </p:cNvPr>
              <p:cNvCxnSpPr/>
              <p:nvPr/>
            </p:nvCxnSpPr>
            <p:spPr>
              <a:xfrm>
                <a:off x="1107195" y="1002535"/>
                <a:ext cx="203812" cy="1762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C48CAA61-3360-7BBE-5C1D-29C1262AA578}"/>
                  </a:ext>
                </a:extLst>
              </p:cNvPr>
              <p:cNvCxnSpPr/>
              <p:nvPr/>
            </p:nvCxnSpPr>
            <p:spPr>
              <a:xfrm flipH="1">
                <a:off x="903383" y="1454227"/>
                <a:ext cx="198303" cy="2203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6B5653B4-AC22-A582-EBB2-DFC41EB8DD64}"/>
                  </a:ext>
                </a:extLst>
              </p:cNvPr>
              <p:cNvCxnSpPr/>
              <p:nvPr/>
            </p:nvCxnSpPr>
            <p:spPr>
              <a:xfrm>
                <a:off x="1112703" y="1454227"/>
                <a:ext cx="286439" cy="2423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681F29E7-9AA5-2A31-67D7-7E27ADEBB1C2}"/>
                </a:ext>
              </a:extLst>
            </p:cNvPr>
            <p:cNvSpPr txBox="1"/>
            <p:nvPr/>
          </p:nvSpPr>
          <p:spPr>
            <a:xfrm>
              <a:off x="730719" y="1679271"/>
              <a:ext cx="758462" cy="486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Usuário Comum</a:t>
              </a:r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7CF3F563-32D1-99C7-1C56-2B97F00ECD89}"/>
              </a:ext>
            </a:extLst>
          </p:cNvPr>
          <p:cNvGrpSpPr/>
          <p:nvPr/>
        </p:nvGrpSpPr>
        <p:grpSpPr>
          <a:xfrm>
            <a:off x="522207" y="274846"/>
            <a:ext cx="583894" cy="1317943"/>
            <a:chOff x="730719" y="429658"/>
            <a:chExt cx="758462" cy="1736137"/>
          </a:xfrm>
        </p:grpSpPr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DEF50215-397F-6C2D-BF54-236C37D4BB24}"/>
                </a:ext>
              </a:extLst>
            </p:cNvPr>
            <p:cNvGrpSpPr/>
            <p:nvPr/>
          </p:nvGrpSpPr>
          <p:grpSpPr>
            <a:xfrm>
              <a:off x="903383" y="429658"/>
              <a:ext cx="495759" cy="1266940"/>
              <a:chOff x="903383" y="429658"/>
              <a:chExt cx="495759" cy="1266940"/>
            </a:xfrm>
          </p:grpSpPr>
          <p:sp>
            <p:nvSpPr>
              <p:cNvPr id="14" name="Smiley 13">
                <a:extLst>
                  <a:ext uri="{FF2B5EF4-FFF2-40B4-BE49-F238E27FC236}">
                    <a16:creationId xmlns:a16="http://schemas.microsoft.com/office/drawing/2014/main" id="{8ADB7977-6817-31BB-E17F-7F77F5375AEA}"/>
                  </a:ext>
                </a:extLst>
              </p:cNvPr>
              <p:cNvSpPr/>
              <p:nvPr/>
            </p:nvSpPr>
            <p:spPr>
              <a:xfrm>
                <a:off x="903383" y="429658"/>
                <a:ext cx="407624" cy="407624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5" name="Conector reto 14">
                <a:extLst>
                  <a:ext uri="{FF2B5EF4-FFF2-40B4-BE49-F238E27FC236}">
                    <a16:creationId xmlns:a16="http://schemas.microsoft.com/office/drawing/2014/main" id="{D5B7371F-5290-073F-1DDF-1835183CDC72}"/>
                  </a:ext>
                </a:extLst>
              </p:cNvPr>
              <p:cNvCxnSpPr>
                <a:stCxn id="14" idx="4"/>
              </p:cNvCxnSpPr>
              <p:nvPr/>
            </p:nvCxnSpPr>
            <p:spPr>
              <a:xfrm>
                <a:off x="1107195" y="837282"/>
                <a:ext cx="5508" cy="6169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to 15">
                <a:extLst>
                  <a:ext uri="{FF2B5EF4-FFF2-40B4-BE49-F238E27FC236}">
                    <a16:creationId xmlns:a16="http://schemas.microsoft.com/office/drawing/2014/main" id="{831CADC8-A990-2D90-8C88-0E810904D718}"/>
                  </a:ext>
                </a:extLst>
              </p:cNvPr>
              <p:cNvCxnSpPr/>
              <p:nvPr/>
            </p:nvCxnSpPr>
            <p:spPr>
              <a:xfrm flipH="1">
                <a:off x="903383" y="1013552"/>
                <a:ext cx="198303" cy="143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to 16">
                <a:extLst>
                  <a:ext uri="{FF2B5EF4-FFF2-40B4-BE49-F238E27FC236}">
                    <a16:creationId xmlns:a16="http://schemas.microsoft.com/office/drawing/2014/main" id="{7FA554DD-B709-FD16-DB94-5E5E89A554AC}"/>
                  </a:ext>
                </a:extLst>
              </p:cNvPr>
              <p:cNvCxnSpPr/>
              <p:nvPr/>
            </p:nvCxnSpPr>
            <p:spPr>
              <a:xfrm>
                <a:off x="1107195" y="1002535"/>
                <a:ext cx="203812" cy="1762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to 17">
                <a:extLst>
                  <a:ext uri="{FF2B5EF4-FFF2-40B4-BE49-F238E27FC236}">
                    <a16:creationId xmlns:a16="http://schemas.microsoft.com/office/drawing/2014/main" id="{C9F35C79-6EB3-0A9C-B372-B0FA3AF86B4A}"/>
                  </a:ext>
                </a:extLst>
              </p:cNvPr>
              <p:cNvCxnSpPr/>
              <p:nvPr/>
            </p:nvCxnSpPr>
            <p:spPr>
              <a:xfrm flipH="1">
                <a:off x="903383" y="1454227"/>
                <a:ext cx="198303" cy="2203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reto 18">
                <a:extLst>
                  <a:ext uri="{FF2B5EF4-FFF2-40B4-BE49-F238E27FC236}">
                    <a16:creationId xmlns:a16="http://schemas.microsoft.com/office/drawing/2014/main" id="{E73EC210-56F0-7E87-477C-0899A9D50AF6}"/>
                  </a:ext>
                </a:extLst>
              </p:cNvPr>
              <p:cNvCxnSpPr/>
              <p:nvPr/>
            </p:nvCxnSpPr>
            <p:spPr>
              <a:xfrm>
                <a:off x="1112703" y="1454227"/>
                <a:ext cx="286439" cy="2423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AF598694-F90A-42BB-6FB7-3838353FFC6B}"/>
                </a:ext>
              </a:extLst>
            </p:cNvPr>
            <p:cNvSpPr txBox="1"/>
            <p:nvPr/>
          </p:nvSpPr>
          <p:spPr>
            <a:xfrm>
              <a:off x="730719" y="1679271"/>
              <a:ext cx="758462" cy="486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Usuário Especial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7D3AF2C6-5C06-ED2D-4AAB-8554964361CE}"/>
              </a:ext>
            </a:extLst>
          </p:cNvPr>
          <p:cNvGrpSpPr/>
          <p:nvPr/>
        </p:nvGrpSpPr>
        <p:grpSpPr>
          <a:xfrm>
            <a:off x="1106101" y="1859057"/>
            <a:ext cx="583894" cy="1317943"/>
            <a:chOff x="730719" y="429658"/>
            <a:chExt cx="758462" cy="1736137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9A307ABA-5C99-4B7D-84C7-80CDEC3FBCA1}"/>
                </a:ext>
              </a:extLst>
            </p:cNvPr>
            <p:cNvGrpSpPr/>
            <p:nvPr/>
          </p:nvGrpSpPr>
          <p:grpSpPr>
            <a:xfrm>
              <a:off x="903383" y="429658"/>
              <a:ext cx="495759" cy="1266940"/>
              <a:chOff x="903383" y="429658"/>
              <a:chExt cx="495759" cy="1266940"/>
            </a:xfrm>
          </p:grpSpPr>
          <p:sp>
            <p:nvSpPr>
              <p:cNvPr id="23" name="Smiley 22">
                <a:extLst>
                  <a:ext uri="{FF2B5EF4-FFF2-40B4-BE49-F238E27FC236}">
                    <a16:creationId xmlns:a16="http://schemas.microsoft.com/office/drawing/2014/main" id="{B874EAFC-0FDF-8933-955A-0265F7EF70F3}"/>
                  </a:ext>
                </a:extLst>
              </p:cNvPr>
              <p:cNvSpPr/>
              <p:nvPr/>
            </p:nvSpPr>
            <p:spPr>
              <a:xfrm>
                <a:off x="903383" y="429658"/>
                <a:ext cx="407624" cy="407624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4" name="Conector reto 23">
                <a:extLst>
                  <a:ext uri="{FF2B5EF4-FFF2-40B4-BE49-F238E27FC236}">
                    <a16:creationId xmlns:a16="http://schemas.microsoft.com/office/drawing/2014/main" id="{0A674BE4-E58B-41CE-966A-D6D2749D8CF2}"/>
                  </a:ext>
                </a:extLst>
              </p:cNvPr>
              <p:cNvCxnSpPr>
                <a:stCxn id="23" idx="4"/>
              </p:cNvCxnSpPr>
              <p:nvPr/>
            </p:nvCxnSpPr>
            <p:spPr>
              <a:xfrm>
                <a:off x="1107195" y="837282"/>
                <a:ext cx="5508" cy="6169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to 24">
                <a:extLst>
                  <a:ext uri="{FF2B5EF4-FFF2-40B4-BE49-F238E27FC236}">
                    <a16:creationId xmlns:a16="http://schemas.microsoft.com/office/drawing/2014/main" id="{ED20EE7E-C529-F1ED-15C7-C11A582D4337}"/>
                  </a:ext>
                </a:extLst>
              </p:cNvPr>
              <p:cNvCxnSpPr/>
              <p:nvPr/>
            </p:nvCxnSpPr>
            <p:spPr>
              <a:xfrm flipH="1">
                <a:off x="903383" y="1013552"/>
                <a:ext cx="198303" cy="143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to 25">
                <a:extLst>
                  <a:ext uri="{FF2B5EF4-FFF2-40B4-BE49-F238E27FC236}">
                    <a16:creationId xmlns:a16="http://schemas.microsoft.com/office/drawing/2014/main" id="{38E20CC5-FD42-C624-CC86-AC6BEAFB6415}"/>
                  </a:ext>
                </a:extLst>
              </p:cNvPr>
              <p:cNvCxnSpPr/>
              <p:nvPr/>
            </p:nvCxnSpPr>
            <p:spPr>
              <a:xfrm>
                <a:off x="1107195" y="1002535"/>
                <a:ext cx="203812" cy="1762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>
                <a:extLst>
                  <a:ext uri="{FF2B5EF4-FFF2-40B4-BE49-F238E27FC236}">
                    <a16:creationId xmlns:a16="http://schemas.microsoft.com/office/drawing/2014/main" id="{5F212F0D-2BDA-A84D-794E-6CB76ECFCB32}"/>
                  </a:ext>
                </a:extLst>
              </p:cNvPr>
              <p:cNvCxnSpPr/>
              <p:nvPr/>
            </p:nvCxnSpPr>
            <p:spPr>
              <a:xfrm flipH="1">
                <a:off x="903383" y="1454227"/>
                <a:ext cx="198303" cy="2203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1EEB6C29-CB2B-7906-4540-32F92EB7F92A}"/>
                  </a:ext>
                </a:extLst>
              </p:cNvPr>
              <p:cNvCxnSpPr/>
              <p:nvPr/>
            </p:nvCxnSpPr>
            <p:spPr>
              <a:xfrm>
                <a:off x="1112703" y="1454227"/>
                <a:ext cx="286439" cy="2423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A8C1DA4F-9722-1C44-9A6D-77DAA7754AA6}"/>
                </a:ext>
              </a:extLst>
            </p:cNvPr>
            <p:cNvSpPr txBox="1"/>
            <p:nvPr/>
          </p:nvSpPr>
          <p:spPr>
            <a:xfrm>
              <a:off x="730719" y="1679271"/>
              <a:ext cx="758462" cy="486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Usuário Comum</a:t>
              </a:r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50D8515C-AECB-266A-309F-681F22B03FAE}"/>
              </a:ext>
            </a:extLst>
          </p:cNvPr>
          <p:cNvGrpSpPr/>
          <p:nvPr/>
        </p:nvGrpSpPr>
        <p:grpSpPr>
          <a:xfrm>
            <a:off x="576153" y="1859057"/>
            <a:ext cx="583894" cy="1317943"/>
            <a:chOff x="730719" y="429658"/>
            <a:chExt cx="758462" cy="1736137"/>
          </a:xfrm>
        </p:grpSpPr>
        <p:grpSp>
          <p:nvGrpSpPr>
            <p:cNvPr id="30" name="Agrupar 29">
              <a:extLst>
                <a:ext uri="{FF2B5EF4-FFF2-40B4-BE49-F238E27FC236}">
                  <a16:creationId xmlns:a16="http://schemas.microsoft.com/office/drawing/2014/main" id="{9E6BD155-8F36-154E-5E10-D6A74D765492}"/>
                </a:ext>
              </a:extLst>
            </p:cNvPr>
            <p:cNvGrpSpPr/>
            <p:nvPr/>
          </p:nvGrpSpPr>
          <p:grpSpPr>
            <a:xfrm>
              <a:off x="903383" y="429658"/>
              <a:ext cx="495759" cy="1266940"/>
              <a:chOff x="903383" y="429658"/>
              <a:chExt cx="495759" cy="1266940"/>
            </a:xfrm>
          </p:grpSpPr>
          <p:sp>
            <p:nvSpPr>
              <p:cNvPr id="32" name="Smiley 31">
                <a:extLst>
                  <a:ext uri="{FF2B5EF4-FFF2-40B4-BE49-F238E27FC236}">
                    <a16:creationId xmlns:a16="http://schemas.microsoft.com/office/drawing/2014/main" id="{A4BC233D-F02E-7CD5-7D72-BF46CD541F44}"/>
                  </a:ext>
                </a:extLst>
              </p:cNvPr>
              <p:cNvSpPr/>
              <p:nvPr/>
            </p:nvSpPr>
            <p:spPr>
              <a:xfrm>
                <a:off x="903383" y="429658"/>
                <a:ext cx="407624" cy="407624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DFD2E989-7BA2-E2DE-959C-2385A345DE31}"/>
                  </a:ext>
                </a:extLst>
              </p:cNvPr>
              <p:cNvCxnSpPr>
                <a:stCxn id="32" idx="4"/>
              </p:cNvCxnSpPr>
              <p:nvPr/>
            </p:nvCxnSpPr>
            <p:spPr>
              <a:xfrm>
                <a:off x="1107195" y="837282"/>
                <a:ext cx="5508" cy="6169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CC23DF53-0B18-E69F-3F14-3525BFAA60B4}"/>
                  </a:ext>
                </a:extLst>
              </p:cNvPr>
              <p:cNvCxnSpPr/>
              <p:nvPr/>
            </p:nvCxnSpPr>
            <p:spPr>
              <a:xfrm flipH="1">
                <a:off x="903383" y="1013552"/>
                <a:ext cx="198303" cy="143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>
                <a:extLst>
                  <a:ext uri="{FF2B5EF4-FFF2-40B4-BE49-F238E27FC236}">
                    <a16:creationId xmlns:a16="http://schemas.microsoft.com/office/drawing/2014/main" id="{B1761235-D7D2-9114-A167-0FE2CF2C9FB9}"/>
                  </a:ext>
                </a:extLst>
              </p:cNvPr>
              <p:cNvCxnSpPr/>
              <p:nvPr/>
            </p:nvCxnSpPr>
            <p:spPr>
              <a:xfrm>
                <a:off x="1107195" y="1002535"/>
                <a:ext cx="203812" cy="1762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>
                <a:extLst>
                  <a:ext uri="{FF2B5EF4-FFF2-40B4-BE49-F238E27FC236}">
                    <a16:creationId xmlns:a16="http://schemas.microsoft.com/office/drawing/2014/main" id="{75FFFB53-F2A7-5FCB-EC0F-1AC9BB8C75EA}"/>
                  </a:ext>
                </a:extLst>
              </p:cNvPr>
              <p:cNvCxnSpPr/>
              <p:nvPr/>
            </p:nvCxnSpPr>
            <p:spPr>
              <a:xfrm flipH="1">
                <a:off x="903383" y="1454227"/>
                <a:ext cx="198303" cy="2203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>
                <a:extLst>
                  <a:ext uri="{FF2B5EF4-FFF2-40B4-BE49-F238E27FC236}">
                    <a16:creationId xmlns:a16="http://schemas.microsoft.com/office/drawing/2014/main" id="{78E8B2DE-2F16-D741-DA7D-6E0F5AA084BE}"/>
                  </a:ext>
                </a:extLst>
              </p:cNvPr>
              <p:cNvCxnSpPr/>
              <p:nvPr/>
            </p:nvCxnSpPr>
            <p:spPr>
              <a:xfrm>
                <a:off x="1112703" y="1454227"/>
                <a:ext cx="286439" cy="2423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B0F467B8-05A4-8D17-1F4A-0FCC085DD009}"/>
                </a:ext>
              </a:extLst>
            </p:cNvPr>
            <p:cNvSpPr txBox="1"/>
            <p:nvPr/>
          </p:nvSpPr>
          <p:spPr>
            <a:xfrm>
              <a:off x="730719" y="1679271"/>
              <a:ext cx="758462" cy="486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Usuário Especial</a:t>
              </a:r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D3D2DFEC-42E7-8A53-EDA0-FBDAA5ED5286}"/>
              </a:ext>
            </a:extLst>
          </p:cNvPr>
          <p:cNvGrpSpPr/>
          <p:nvPr/>
        </p:nvGrpSpPr>
        <p:grpSpPr>
          <a:xfrm>
            <a:off x="1106101" y="3455069"/>
            <a:ext cx="583894" cy="1317943"/>
            <a:chOff x="730719" y="429658"/>
            <a:chExt cx="758462" cy="1736137"/>
          </a:xfrm>
        </p:grpSpPr>
        <p:grpSp>
          <p:nvGrpSpPr>
            <p:cNvPr id="39" name="Agrupar 38">
              <a:extLst>
                <a:ext uri="{FF2B5EF4-FFF2-40B4-BE49-F238E27FC236}">
                  <a16:creationId xmlns:a16="http://schemas.microsoft.com/office/drawing/2014/main" id="{357671E1-7405-8C72-DB65-2725951DC268}"/>
                </a:ext>
              </a:extLst>
            </p:cNvPr>
            <p:cNvGrpSpPr/>
            <p:nvPr/>
          </p:nvGrpSpPr>
          <p:grpSpPr>
            <a:xfrm>
              <a:off x="903383" y="429658"/>
              <a:ext cx="495759" cy="1266940"/>
              <a:chOff x="903383" y="429658"/>
              <a:chExt cx="495759" cy="1266940"/>
            </a:xfrm>
          </p:grpSpPr>
          <p:sp>
            <p:nvSpPr>
              <p:cNvPr id="41" name="Smiley 40">
                <a:extLst>
                  <a:ext uri="{FF2B5EF4-FFF2-40B4-BE49-F238E27FC236}">
                    <a16:creationId xmlns:a16="http://schemas.microsoft.com/office/drawing/2014/main" id="{9161E5D7-B520-8B8D-43D2-074E09416D7B}"/>
                  </a:ext>
                </a:extLst>
              </p:cNvPr>
              <p:cNvSpPr/>
              <p:nvPr/>
            </p:nvSpPr>
            <p:spPr>
              <a:xfrm>
                <a:off x="903383" y="429658"/>
                <a:ext cx="407624" cy="407624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2" name="Conector reto 41">
                <a:extLst>
                  <a:ext uri="{FF2B5EF4-FFF2-40B4-BE49-F238E27FC236}">
                    <a16:creationId xmlns:a16="http://schemas.microsoft.com/office/drawing/2014/main" id="{DDA3A333-BE29-FA1F-2E9C-CCCAEE054369}"/>
                  </a:ext>
                </a:extLst>
              </p:cNvPr>
              <p:cNvCxnSpPr>
                <a:stCxn id="41" idx="4"/>
              </p:cNvCxnSpPr>
              <p:nvPr/>
            </p:nvCxnSpPr>
            <p:spPr>
              <a:xfrm>
                <a:off x="1107195" y="837282"/>
                <a:ext cx="5508" cy="6169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>
                <a:extLst>
                  <a:ext uri="{FF2B5EF4-FFF2-40B4-BE49-F238E27FC236}">
                    <a16:creationId xmlns:a16="http://schemas.microsoft.com/office/drawing/2014/main" id="{9B5CD381-6935-4293-9AB8-CCF8A6199874}"/>
                  </a:ext>
                </a:extLst>
              </p:cNvPr>
              <p:cNvCxnSpPr/>
              <p:nvPr/>
            </p:nvCxnSpPr>
            <p:spPr>
              <a:xfrm flipH="1">
                <a:off x="903383" y="1013552"/>
                <a:ext cx="198303" cy="143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>
                <a:extLst>
                  <a:ext uri="{FF2B5EF4-FFF2-40B4-BE49-F238E27FC236}">
                    <a16:creationId xmlns:a16="http://schemas.microsoft.com/office/drawing/2014/main" id="{AFF7AAB7-D09A-49FC-3261-A53879C98100}"/>
                  </a:ext>
                </a:extLst>
              </p:cNvPr>
              <p:cNvCxnSpPr/>
              <p:nvPr/>
            </p:nvCxnSpPr>
            <p:spPr>
              <a:xfrm>
                <a:off x="1107195" y="1002535"/>
                <a:ext cx="203812" cy="1762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>
                <a:extLst>
                  <a:ext uri="{FF2B5EF4-FFF2-40B4-BE49-F238E27FC236}">
                    <a16:creationId xmlns:a16="http://schemas.microsoft.com/office/drawing/2014/main" id="{925F0721-197D-A25E-522D-0A77D02F4A5F}"/>
                  </a:ext>
                </a:extLst>
              </p:cNvPr>
              <p:cNvCxnSpPr/>
              <p:nvPr/>
            </p:nvCxnSpPr>
            <p:spPr>
              <a:xfrm flipH="1">
                <a:off x="903383" y="1454227"/>
                <a:ext cx="198303" cy="2203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>
                <a:extLst>
                  <a:ext uri="{FF2B5EF4-FFF2-40B4-BE49-F238E27FC236}">
                    <a16:creationId xmlns:a16="http://schemas.microsoft.com/office/drawing/2014/main" id="{B00C7269-29EA-5237-7F5D-8595FF73DAD9}"/>
                  </a:ext>
                </a:extLst>
              </p:cNvPr>
              <p:cNvCxnSpPr/>
              <p:nvPr/>
            </p:nvCxnSpPr>
            <p:spPr>
              <a:xfrm>
                <a:off x="1112703" y="1454227"/>
                <a:ext cx="286439" cy="2423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B35FCCCC-8DAE-0B02-367E-B7833E032A95}"/>
                </a:ext>
              </a:extLst>
            </p:cNvPr>
            <p:cNvSpPr txBox="1"/>
            <p:nvPr/>
          </p:nvSpPr>
          <p:spPr>
            <a:xfrm>
              <a:off x="730719" y="1679271"/>
              <a:ext cx="758462" cy="486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Usuário Comum</a:t>
              </a:r>
            </a:p>
          </p:txBody>
        </p:sp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DD80F5B1-534E-3FCB-7F50-416995ABFF6A}"/>
              </a:ext>
            </a:extLst>
          </p:cNvPr>
          <p:cNvGrpSpPr/>
          <p:nvPr/>
        </p:nvGrpSpPr>
        <p:grpSpPr>
          <a:xfrm>
            <a:off x="576153" y="3455069"/>
            <a:ext cx="583894" cy="1317943"/>
            <a:chOff x="730719" y="429658"/>
            <a:chExt cx="758462" cy="1736137"/>
          </a:xfrm>
        </p:grpSpPr>
        <p:grpSp>
          <p:nvGrpSpPr>
            <p:cNvPr id="48" name="Agrupar 47">
              <a:extLst>
                <a:ext uri="{FF2B5EF4-FFF2-40B4-BE49-F238E27FC236}">
                  <a16:creationId xmlns:a16="http://schemas.microsoft.com/office/drawing/2014/main" id="{6D33D008-1A29-0221-E9B3-661E27270EBF}"/>
                </a:ext>
              </a:extLst>
            </p:cNvPr>
            <p:cNvGrpSpPr/>
            <p:nvPr/>
          </p:nvGrpSpPr>
          <p:grpSpPr>
            <a:xfrm>
              <a:off x="903383" y="429658"/>
              <a:ext cx="495759" cy="1266940"/>
              <a:chOff x="903383" y="429658"/>
              <a:chExt cx="495759" cy="1266940"/>
            </a:xfrm>
          </p:grpSpPr>
          <p:sp>
            <p:nvSpPr>
              <p:cNvPr id="50" name="Smiley 49">
                <a:extLst>
                  <a:ext uri="{FF2B5EF4-FFF2-40B4-BE49-F238E27FC236}">
                    <a16:creationId xmlns:a16="http://schemas.microsoft.com/office/drawing/2014/main" id="{CE61D983-2F3C-248F-A573-740E12590666}"/>
                  </a:ext>
                </a:extLst>
              </p:cNvPr>
              <p:cNvSpPr/>
              <p:nvPr/>
            </p:nvSpPr>
            <p:spPr>
              <a:xfrm>
                <a:off x="903383" y="429658"/>
                <a:ext cx="407624" cy="407624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1" name="Conector reto 50">
                <a:extLst>
                  <a:ext uri="{FF2B5EF4-FFF2-40B4-BE49-F238E27FC236}">
                    <a16:creationId xmlns:a16="http://schemas.microsoft.com/office/drawing/2014/main" id="{A3E651CA-FC47-C2AF-2F8C-EE1E820C90AC}"/>
                  </a:ext>
                </a:extLst>
              </p:cNvPr>
              <p:cNvCxnSpPr>
                <a:stCxn id="50" idx="4"/>
              </p:cNvCxnSpPr>
              <p:nvPr/>
            </p:nvCxnSpPr>
            <p:spPr>
              <a:xfrm>
                <a:off x="1107195" y="837282"/>
                <a:ext cx="5508" cy="6169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>
                <a:extLst>
                  <a:ext uri="{FF2B5EF4-FFF2-40B4-BE49-F238E27FC236}">
                    <a16:creationId xmlns:a16="http://schemas.microsoft.com/office/drawing/2014/main" id="{F3739021-F945-1E02-3326-F698C49920E6}"/>
                  </a:ext>
                </a:extLst>
              </p:cNvPr>
              <p:cNvCxnSpPr/>
              <p:nvPr/>
            </p:nvCxnSpPr>
            <p:spPr>
              <a:xfrm flipH="1">
                <a:off x="903383" y="1013552"/>
                <a:ext cx="198303" cy="143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to 52">
                <a:extLst>
                  <a:ext uri="{FF2B5EF4-FFF2-40B4-BE49-F238E27FC236}">
                    <a16:creationId xmlns:a16="http://schemas.microsoft.com/office/drawing/2014/main" id="{0AB5EA87-46FE-2164-D455-7A8829B37EEE}"/>
                  </a:ext>
                </a:extLst>
              </p:cNvPr>
              <p:cNvCxnSpPr/>
              <p:nvPr/>
            </p:nvCxnSpPr>
            <p:spPr>
              <a:xfrm>
                <a:off x="1107195" y="1002535"/>
                <a:ext cx="203812" cy="1762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to 53">
                <a:extLst>
                  <a:ext uri="{FF2B5EF4-FFF2-40B4-BE49-F238E27FC236}">
                    <a16:creationId xmlns:a16="http://schemas.microsoft.com/office/drawing/2014/main" id="{3C916EBF-01A7-2F2E-5B28-FA7BF44E7CB4}"/>
                  </a:ext>
                </a:extLst>
              </p:cNvPr>
              <p:cNvCxnSpPr/>
              <p:nvPr/>
            </p:nvCxnSpPr>
            <p:spPr>
              <a:xfrm flipH="1">
                <a:off x="903383" y="1454227"/>
                <a:ext cx="198303" cy="2203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ector reto 54">
                <a:extLst>
                  <a:ext uri="{FF2B5EF4-FFF2-40B4-BE49-F238E27FC236}">
                    <a16:creationId xmlns:a16="http://schemas.microsoft.com/office/drawing/2014/main" id="{48A2D64A-F9DE-A40D-1729-63A796FBC252}"/>
                  </a:ext>
                </a:extLst>
              </p:cNvPr>
              <p:cNvCxnSpPr/>
              <p:nvPr/>
            </p:nvCxnSpPr>
            <p:spPr>
              <a:xfrm>
                <a:off x="1112703" y="1454227"/>
                <a:ext cx="286439" cy="2423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922B4110-E79B-425D-BF3B-7691B551D79E}"/>
                </a:ext>
              </a:extLst>
            </p:cNvPr>
            <p:cNvSpPr txBox="1"/>
            <p:nvPr/>
          </p:nvSpPr>
          <p:spPr>
            <a:xfrm>
              <a:off x="730719" y="1679271"/>
              <a:ext cx="758462" cy="486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Usuário Especial</a:t>
              </a:r>
            </a:p>
          </p:txBody>
        </p:sp>
      </p:grpSp>
      <p:cxnSp>
        <p:nvCxnSpPr>
          <p:cNvPr id="76" name="Conector de Seta Reta 75">
            <a:extLst>
              <a:ext uri="{FF2B5EF4-FFF2-40B4-BE49-F238E27FC236}">
                <a16:creationId xmlns:a16="http://schemas.microsoft.com/office/drawing/2014/main" id="{60000DB7-8AFC-4D8B-6A90-5DA854BF623A}"/>
              </a:ext>
            </a:extLst>
          </p:cNvPr>
          <p:cNvCxnSpPr/>
          <p:nvPr/>
        </p:nvCxnSpPr>
        <p:spPr>
          <a:xfrm>
            <a:off x="1844684" y="633553"/>
            <a:ext cx="1801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0C1920C3-6B3C-964A-E3AE-EC1AF5A202BF}"/>
              </a:ext>
            </a:extLst>
          </p:cNvPr>
          <p:cNvSpPr txBox="1"/>
          <p:nvPr/>
        </p:nvSpPr>
        <p:spPr>
          <a:xfrm>
            <a:off x="2094066" y="327830"/>
            <a:ext cx="10246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1: </a:t>
            </a:r>
            <a:r>
              <a:rPr lang="pt-BR" sz="1100" dirty="0" err="1"/>
              <a:t>exibirLocal</a:t>
            </a:r>
            <a:r>
              <a:rPr lang="pt-BR" sz="1100" dirty="0"/>
              <a:t>()</a:t>
            </a:r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0643884F-A546-6044-2091-A94DEBAB6C31}"/>
              </a:ext>
            </a:extLst>
          </p:cNvPr>
          <p:cNvSpPr/>
          <p:nvPr/>
        </p:nvSpPr>
        <p:spPr>
          <a:xfrm>
            <a:off x="3852747" y="478843"/>
            <a:ext cx="313805" cy="309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4E3816BB-884B-CA20-B95A-75164A90B598}"/>
              </a:ext>
            </a:extLst>
          </p:cNvPr>
          <p:cNvCxnSpPr>
            <a:cxnSpLocks/>
            <a:stCxn id="78" idx="2"/>
          </p:cNvCxnSpPr>
          <p:nvPr/>
        </p:nvCxnSpPr>
        <p:spPr>
          <a:xfrm flipH="1">
            <a:off x="3763239" y="633553"/>
            <a:ext cx="895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091BF2BD-D2F0-AD6E-98FD-8744A079A8BD}"/>
              </a:ext>
            </a:extLst>
          </p:cNvPr>
          <p:cNvCxnSpPr>
            <a:cxnSpLocks/>
          </p:cNvCxnSpPr>
          <p:nvPr/>
        </p:nvCxnSpPr>
        <p:spPr>
          <a:xfrm>
            <a:off x="3763239" y="536456"/>
            <a:ext cx="0" cy="1771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6C918DA7-45DD-2F9C-A4DC-E1C1E7C469A0}"/>
              </a:ext>
            </a:extLst>
          </p:cNvPr>
          <p:cNvSpPr txBox="1"/>
          <p:nvPr/>
        </p:nvSpPr>
        <p:spPr>
          <a:xfrm>
            <a:off x="3492002" y="793838"/>
            <a:ext cx="9060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/>
              <a:t>FormExLocal</a:t>
            </a:r>
            <a:endParaRPr lang="pt-BR" sz="1100" dirty="0"/>
          </a:p>
        </p:txBody>
      </p:sp>
      <p:cxnSp>
        <p:nvCxnSpPr>
          <p:cNvPr id="82" name="Conector de Seta Reta 81">
            <a:extLst>
              <a:ext uri="{FF2B5EF4-FFF2-40B4-BE49-F238E27FC236}">
                <a16:creationId xmlns:a16="http://schemas.microsoft.com/office/drawing/2014/main" id="{D7EEC93E-87FA-1632-C13D-297742184736}"/>
              </a:ext>
            </a:extLst>
          </p:cNvPr>
          <p:cNvCxnSpPr>
            <a:cxnSpLocks/>
            <a:endCxn id="84" idx="1"/>
          </p:cNvCxnSpPr>
          <p:nvPr/>
        </p:nvCxnSpPr>
        <p:spPr>
          <a:xfrm flipV="1">
            <a:off x="4301788" y="601578"/>
            <a:ext cx="1134019" cy="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F0DAB900-5E04-451C-D954-4D7332DE5959}"/>
              </a:ext>
            </a:extLst>
          </p:cNvPr>
          <p:cNvSpPr txBox="1"/>
          <p:nvPr/>
        </p:nvSpPr>
        <p:spPr>
          <a:xfrm>
            <a:off x="4164577" y="274846"/>
            <a:ext cx="10567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2: </a:t>
            </a:r>
            <a:r>
              <a:rPr lang="pt-BR" sz="1100" dirty="0" err="1"/>
              <a:t>exibirLocail</a:t>
            </a:r>
            <a:r>
              <a:rPr lang="pt-BR" sz="1100" dirty="0"/>
              <a:t>()</a:t>
            </a: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8ED039A6-C103-5C32-4EB6-E7DAF0183D93}"/>
              </a:ext>
            </a:extLst>
          </p:cNvPr>
          <p:cNvSpPr/>
          <p:nvPr/>
        </p:nvSpPr>
        <p:spPr>
          <a:xfrm>
            <a:off x="5435807" y="418466"/>
            <a:ext cx="1064624" cy="3662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solidFill>
                  <a:schemeClr val="tx1"/>
                </a:solidFill>
              </a:rPr>
              <a:t>LocalInstação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91" name="Conector de Seta Reta 90">
            <a:extLst>
              <a:ext uri="{FF2B5EF4-FFF2-40B4-BE49-F238E27FC236}">
                <a16:creationId xmlns:a16="http://schemas.microsoft.com/office/drawing/2014/main" id="{AE709542-4B36-DF74-7DE5-2A95CA1845FF}"/>
              </a:ext>
            </a:extLst>
          </p:cNvPr>
          <p:cNvCxnSpPr/>
          <p:nvPr/>
        </p:nvCxnSpPr>
        <p:spPr>
          <a:xfrm>
            <a:off x="1898024" y="2345741"/>
            <a:ext cx="1801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09B64FD3-9467-8E2D-FD0B-76B6D27C896D}"/>
              </a:ext>
            </a:extLst>
          </p:cNvPr>
          <p:cNvSpPr txBox="1"/>
          <p:nvPr/>
        </p:nvSpPr>
        <p:spPr>
          <a:xfrm>
            <a:off x="2147406" y="2040018"/>
            <a:ext cx="13372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1: </a:t>
            </a:r>
            <a:r>
              <a:rPr lang="pt-BR" sz="1100" dirty="0" err="1"/>
              <a:t>exibirFabricante</a:t>
            </a:r>
            <a:r>
              <a:rPr lang="pt-BR" sz="1100" dirty="0"/>
              <a:t>()</a:t>
            </a:r>
          </a:p>
        </p:txBody>
      </p:sp>
      <p:sp>
        <p:nvSpPr>
          <p:cNvPr id="93" name="Elipse 92">
            <a:extLst>
              <a:ext uri="{FF2B5EF4-FFF2-40B4-BE49-F238E27FC236}">
                <a16:creationId xmlns:a16="http://schemas.microsoft.com/office/drawing/2014/main" id="{C90F2BAA-6C9A-37E8-D80C-B0ACC2495626}"/>
              </a:ext>
            </a:extLst>
          </p:cNvPr>
          <p:cNvSpPr/>
          <p:nvPr/>
        </p:nvSpPr>
        <p:spPr>
          <a:xfrm>
            <a:off x="3906087" y="2191031"/>
            <a:ext cx="313805" cy="309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8BEB978E-7722-0920-9E14-70A382B0DEB4}"/>
              </a:ext>
            </a:extLst>
          </p:cNvPr>
          <p:cNvCxnSpPr>
            <a:cxnSpLocks/>
            <a:stCxn id="93" idx="2"/>
          </p:cNvCxnSpPr>
          <p:nvPr/>
        </p:nvCxnSpPr>
        <p:spPr>
          <a:xfrm flipH="1">
            <a:off x="3816579" y="2345741"/>
            <a:ext cx="895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>
            <a:extLst>
              <a:ext uri="{FF2B5EF4-FFF2-40B4-BE49-F238E27FC236}">
                <a16:creationId xmlns:a16="http://schemas.microsoft.com/office/drawing/2014/main" id="{CC9F4F8C-F6AA-B529-B75A-1013EC10794D}"/>
              </a:ext>
            </a:extLst>
          </p:cNvPr>
          <p:cNvCxnSpPr>
            <a:cxnSpLocks/>
          </p:cNvCxnSpPr>
          <p:nvPr/>
        </p:nvCxnSpPr>
        <p:spPr>
          <a:xfrm>
            <a:off x="3816579" y="2248644"/>
            <a:ext cx="0" cy="1771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7D1F76EC-A4A8-EB99-5022-B14D855C609C}"/>
              </a:ext>
            </a:extLst>
          </p:cNvPr>
          <p:cNvSpPr txBox="1"/>
          <p:nvPr/>
        </p:nvSpPr>
        <p:spPr>
          <a:xfrm>
            <a:off x="3545342" y="2506026"/>
            <a:ext cx="8515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/>
              <a:t>FormExFab</a:t>
            </a:r>
            <a:endParaRPr lang="pt-BR" sz="1100" dirty="0"/>
          </a:p>
        </p:txBody>
      </p:sp>
      <p:cxnSp>
        <p:nvCxnSpPr>
          <p:cNvPr id="97" name="Conector de Seta Reta 96">
            <a:extLst>
              <a:ext uri="{FF2B5EF4-FFF2-40B4-BE49-F238E27FC236}">
                <a16:creationId xmlns:a16="http://schemas.microsoft.com/office/drawing/2014/main" id="{F6029549-F566-4814-FD7A-F7050F1CF589}"/>
              </a:ext>
            </a:extLst>
          </p:cNvPr>
          <p:cNvCxnSpPr>
            <a:cxnSpLocks/>
            <a:endCxn id="99" idx="1"/>
          </p:cNvCxnSpPr>
          <p:nvPr/>
        </p:nvCxnSpPr>
        <p:spPr>
          <a:xfrm flipV="1">
            <a:off x="4355128" y="2313766"/>
            <a:ext cx="1134019" cy="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525EB6EE-ADD4-D0E0-C674-837F9AEB302D}"/>
              </a:ext>
            </a:extLst>
          </p:cNvPr>
          <p:cNvSpPr txBox="1"/>
          <p:nvPr/>
        </p:nvSpPr>
        <p:spPr>
          <a:xfrm>
            <a:off x="4217917" y="1987034"/>
            <a:ext cx="13372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2: </a:t>
            </a:r>
            <a:r>
              <a:rPr lang="pt-BR" sz="1100" dirty="0" err="1"/>
              <a:t>exibirFabricante</a:t>
            </a:r>
            <a:r>
              <a:rPr lang="pt-BR" sz="1100" dirty="0"/>
              <a:t>()</a:t>
            </a:r>
          </a:p>
        </p:txBody>
      </p:sp>
      <p:sp>
        <p:nvSpPr>
          <p:cNvPr id="99" name="Retângulo 98">
            <a:extLst>
              <a:ext uri="{FF2B5EF4-FFF2-40B4-BE49-F238E27FC236}">
                <a16:creationId xmlns:a16="http://schemas.microsoft.com/office/drawing/2014/main" id="{66EE695E-ECCF-6D2D-5DFE-3B8307F4DF08}"/>
              </a:ext>
            </a:extLst>
          </p:cNvPr>
          <p:cNvSpPr/>
          <p:nvPr/>
        </p:nvSpPr>
        <p:spPr>
          <a:xfrm>
            <a:off x="5489147" y="2130654"/>
            <a:ext cx="1064624" cy="3662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Fabricante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00" name="Conector de Seta Reta 99">
            <a:extLst>
              <a:ext uri="{FF2B5EF4-FFF2-40B4-BE49-F238E27FC236}">
                <a16:creationId xmlns:a16="http://schemas.microsoft.com/office/drawing/2014/main" id="{363C6371-FC9D-7829-A0FF-FB990C978DD1}"/>
              </a:ext>
            </a:extLst>
          </p:cNvPr>
          <p:cNvCxnSpPr/>
          <p:nvPr/>
        </p:nvCxnSpPr>
        <p:spPr>
          <a:xfrm>
            <a:off x="2117590" y="3998269"/>
            <a:ext cx="1801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E1CC9FD8-4F63-7759-7F3C-DBB7E7E1D9E8}"/>
              </a:ext>
            </a:extLst>
          </p:cNvPr>
          <p:cNvSpPr txBox="1"/>
          <p:nvPr/>
        </p:nvSpPr>
        <p:spPr>
          <a:xfrm>
            <a:off x="2366972" y="3692546"/>
            <a:ext cx="1394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1: </a:t>
            </a:r>
            <a:r>
              <a:rPr lang="pt-BR" sz="1100" dirty="0" err="1"/>
              <a:t>exibirConsumivel</a:t>
            </a:r>
            <a:r>
              <a:rPr lang="pt-BR" sz="1100" dirty="0"/>
              <a:t>()</a:t>
            </a:r>
          </a:p>
        </p:txBody>
      </p:sp>
      <p:sp>
        <p:nvSpPr>
          <p:cNvPr id="102" name="Elipse 101">
            <a:extLst>
              <a:ext uri="{FF2B5EF4-FFF2-40B4-BE49-F238E27FC236}">
                <a16:creationId xmlns:a16="http://schemas.microsoft.com/office/drawing/2014/main" id="{CA1A4001-CCFF-193A-8864-1EFF9A611C18}"/>
              </a:ext>
            </a:extLst>
          </p:cNvPr>
          <p:cNvSpPr/>
          <p:nvPr/>
        </p:nvSpPr>
        <p:spPr>
          <a:xfrm>
            <a:off x="4125653" y="3843559"/>
            <a:ext cx="313805" cy="309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3" name="Conector reto 102">
            <a:extLst>
              <a:ext uri="{FF2B5EF4-FFF2-40B4-BE49-F238E27FC236}">
                <a16:creationId xmlns:a16="http://schemas.microsoft.com/office/drawing/2014/main" id="{03B114AC-99F5-C068-2C34-6C3ACBB62719}"/>
              </a:ext>
            </a:extLst>
          </p:cNvPr>
          <p:cNvCxnSpPr>
            <a:cxnSpLocks/>
            <a:stCxn id="102" idx="2"/>
          </p:cNvCxnSpPr>
          <p:nvPr/>
        </p:nvCxnSpPr>
        <p:spPr>
          <a:xfrm flipH="1">
            <a:off x="4036145" y="3998269"/>
            <a:ext cx="895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to 103">
            <a:extLst>
              <a:ext uri="{FF2B5EF4-FFF2-40B4-BE49-F238E27FC236}">
                <a16:creationId xmlns:a16="http://schemas.microsoft.com/office/drawing/2014/main" id="{7565B0F7-D5F7-7C13-2FFB-C125BD7E5819}"/>
              </a:ext>
            </a:extLst>
          </p:cNvPr>
          <p:cNvCxnSpPr>
            <a:cxnSpLocks/>
          </p:cNvCxnSpPr>
          <p:nvPr/>
        </p:nvCxnSpPr>
        <p:spPr>
          <a:xfrm>
            <a:off x="4036145" y="3901172"/>
            <a:ext cx="0" cy="1771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C49A6629-03DA-F434-0922-38887C46608A}"/>
              </a:ext>
            </a:extLst>
          </p:cNvPr>
          <p:cNvSpPr txBox="1"/>
          <p:nvPr/>
        </p:nvSpPr>
        <p:spPr>
          <a:xfrm>
            <a:off x="3764908" y="4158554"/>
            <a:ext cx="8915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/>
              <a:t>FormExCons</a:t>
            </a:r>
            <a:endParaRPr lang="pt-BR" sz="1100" dirty="0"/>
          </a:p>
        </p:txBody>
      </p:sp>
      <p:cxnSp>
        <p:nvCxnSpPr>
          <p:cNvPr id="106" name="Conector de Seta Reta 105">
            <a:extLst>
              <a:ext uri="{FF2B5EF4-FFF2-40B4-BE49-F238E27FC236}">
                <a16:creationId xmlns:a16="http://schemas.microsoft.com/office/drawing/2014/main" id="{DF88D543-F5FB-DC89-1776-94239FBAB53D}"/>
              </a:ext>
            </a:extLst>
          </p:cNvPr>
          <p:cNvCxnSpPr>
            <a:cxnSpLocks/>
          </p:cNvCxnSpPr>
          <p:nvPr/>
        </p:nvCxnSpPr>
        <p:spPr>
          <a:xfrm>
            <a:off x="4528965" y="3988446"/>
            <a:ext cx="1351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F954A200-5DE7-D315-3FCA-2DD29B70D41B}"/>
              </a:ext>
            </a:extLst>
          </p:cNvPr>
          <p:cNvSpPr txBox="1"/>
          <p:nvPr/>
        </p:nvSpPr>
        <p:spPr>
          <a:xfrm>
            <a:off x="4437483" y="3639562"/>
            <a:ext cx="1394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2: </a:t>
            </a:r>
            <a:r>
              <a:rPr lang="pt-BR" sz="1100" dirty="0" err="1"/>
              <a:t>exibirConsumivel</a:t>
            </a:r>
            <a:r>
              <a:rPr lang="pt-BR" sz="1100" dirty="0"/>
              <a:t>()</a:t>
            </a:r>
          </a:p>
        </p:txBody>
      </p:sp>
      <p:sp>
        <p:nvSpPr>
          <p:cNvPr id="108" name="Retângulo 107">
            <a:extLst>
              <a:ext uri="{FF2B5EF4-FFF2-40B4-BE49-F238E27FC236}">
                <a16:creationId xmlns:a16="http://schemas.microsoft.com/office/drawing/2014/main" id="{F2343289-5382-080F-184F-4723A3C3F375}"/>
              </a:ext>
            </a:extLst>
          </p:cNvPr>
          <p:cNvSpPr/>
          <p:nvPr/>
        </p:nvSpPr>
        <p:spPr>
          <a:xfrm>
            <a:off x="5880747" y="3798265"/>
            <a:ext cx="1456230" cy="3662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solidFill>
                  <a:schemeClr val="tx1"/>
                </a:solidFill>
              </a:rPr>
              <a:t>MateriaisConsumiveis</a:t>
            </a:r>
            <a:endParaRPr lang="pt-BR" dirty="0">
              <a:solidFill>
                <a:schemeClr val="tx1"/>
              </a:solidFill>
            </a:endParaRPr>
          </a:p>
        </p:txBody>
      </p:sp>
      <p:grpSp>
        <p:nvGrpSpPr>
          <p:cNvPr id="121" name="Agrupar 120">
            <a:extLst>
              <a:ext uri="{FF2B5EF4-FFF2-40B4-BE49-F238E27FC236}">
                <a16:creationId xmlns:a16="http://schemas.microsoft.com/office/drawing/2014/main" id="{980FB2BA-2F2C-4526-F6A9-0B10F11AE680}"/>
              </a:ext>
            </a:extLst>
          </p:cNvPr>
          <p:cNvGrpSpPr/>
          <p:nvPr/>
        </p:nvGrpSpPr>
        <p:grpSpPr>
          <a:xfrm>
            <a:off x="1090732" y="4975571"/>
            <a:ext cx="583894" cy="1317943"/>
            <a:chOff x="730719" y="429658"/>
            <a:chExt cx="758462" cy="1736137"/>
          </a:xfrm>
        </p:grpSpPr>
        <p:grpSp>
          <p:nvGrpSpPr>
            <p:cNvPr id="122" name="Agrupar 121">
              <a:extLst>
                <a:ext uri="{FF2B5EF4-FFF2-40B4-BE49-F238E27FC236}">
                  <a16:creationId xmlns:a16="http://schemas.microsoft.com/office/drawing/2014/main" id="{4F196117-00CB-493B-8EA7-B78BA8D7258C}"/>
                </a:ext>
              </a:extLst>
            </p:cNvPr>
            <p:cNvGrpSpPr/>
            <p:nvPr/>
          </p:nvGrpSpPr>
          <p:grpSpPr>
            <a:xfrm>
              <a:off x="903383" y="429658"/>
              <a:ext cx="495759" cy="1266940"/>
              <a:chOff x="903383" y="429658"/>
              <a:chExt cx="495759" cy="1266940"/>
            </a:xfrm>
          </p:grpSpPr>
          <p:sp>
            <p:nvSpPr>
              <p:cNvPr id="124" name="Smiley 123">
                <a:extLst>
                  <a:ext uri="{FF2B5EF4-FFF2-40B4-BE49-F238E27FC236}">
                    <a16:creationId xmlns:a16="http://schemas.microsoft.com/office/drawing/2014/main" id="{8D27D1D9-FB17-2581-66AC-0A43926C30E6}"/>
                  </a:ext>
                </a:extLst>
              </p:cNvPr>
              <p:cNvSpPr/>
              <p:nvPr/>
            </p:nvSpPr>
            <p:spPr>
              <a:xfrm>
                <a:off x="903383" y="429658"/>
                <a:ext cx="407624" cy="407624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25" name="Conector reto 124">
                <a:extLst>
                  <a:ext uri="{FF2B5EF4-FFF2-40B4-BE49-F238E27FC236}">
                    <a16:creationId xmlns:a16="http://schemas.microsoft.com/office/drawing/2014/main" id="{C930EA2D-6C72-C9A6-7A4B-6C547B0F18D5}"/>
                  </a:ext>
                </a:extLst>
              </p:cNvPr>
              <p:cNvCxnSpPr>
                <a:stCxn id="124" idx="4"/>
              </p:cNvCxnSpPr>
              <p:nvPr/>
            </p:nvCxnSpPr>
            <p:spPr>
              <a:xfrm>
                <a:off x="1107195" y="837282"/>
                <a:ext cx="5508" cy="6169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Conector reto 125">
                <a:extLst>
                  <a:ext uri="{FF2B5EF4-FFF2-40B4-BE49-F238E27FC236}">
                    <a16:creationId xmlns:a16="http://schemas.microsoft.com/office/drawing/2014/main" id="{3121C99F-2F45-A87F-5A3E-71108B43C379}"/>
                  </a:ext>
                </a:extLst>
              </p:cNvPr>
              <p:cNvCxnSpPr/>
              <p:nvPr/>
            </p:nvCxnSpPr>
            <p:spPr>
              <a:xfrm flipH="1">
                <a:off x="903383" y="1013552"/>
                <a:ext cx="198303" cy="143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onector reto 126">
                <a:extLst>
                  <a:ext uri="{FF2B5EF4-FFF2-40B4-BE49-F238E27FC236}">
                    <a16:creationId xmlns:a16="http://schemas.microsoft.com/office/drawing/2014/main" id="{0E44A9A2-F510-3F38-C23D-5CB74249C42A}"/>
                  </a:ext>
                </a:extLst>
              </p:cNvPr>
              <p:cNvCxnSpPr/>
              <p:nvPr/>
            </p:nvCxnSpPr>
            <p:spPr>
              <a:xfrm>
                <a:off x="1107195" y="1002535"/>
                <a:ext cx="203812" cy="1762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onector reto 127">
                <a:extLst>
                  <a:ext uri="{FF2B5EF4-FFF2-40B4-BE49-F238E27FC236}">
                    <a16:creationId xmlns:a16="http://schemas.microsoft.com/office/drawing/2014/main" id="{B5B3A16B-CD55-5323-344F-B0C6C27AB128}"/>
                  </a:ext>
                </a:extLst>
              </p:cNvPr>
              <p:cNvCxnSpPr/>
              <p:nvPr/>
            </p:nvCxnSpPr>
            <p:spPr>
              <a:xfrm flipH="1">
                <a:off x="903383" y="1454227"/>
                <a:ext cx="198303" cy="2203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Conector reto 128">
                <a:extLst>
                  <a:ext uri="{FF2B5EF4-FFF2-40B4-BE49-F238E27FC236}">
                    <a16:creationId xmlns:a16="http://schemas.microsoft.com/office/drawing/2014/main" id="{446379A4-D9FD-84F3-0191-21D6D5682402}"/>
                  </a:ext>
                </a:extLst>
              </p:cNvPr>
              <p:cNvCxnSpPr/>
              <p:nvPr/>
            </p:nvCxnSpPr>
            <p:spPr>
              <a:xfrm>
                <a:off x="1112703" y="1454227"/>
                <a:ext cx="286439" cy="2423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3" name="CaixaDeTexto 122">
              <a:extLst>
                <a:ext uri="{FF2B5EF4-FFF2-40B4-BE49-F238E27FC236}">
                  <a16:creationId xmlns:a16="http://schemas.microsoft.com/office/drawing/2014/main" id="{1C3E919D-B226-14D7-B12F-38E929B90085}"/>
                </a:ext>
              </a:extLst>
            </p:cNvPr>
            <p:cNvSpPr txBox="1"/>
            <p:nvPr/>
          </p:nvSpPr>
          <p:spPr>
            <a:xfrm>
              <a:off x="730719" y="1679271"/>
              <a:ext cx="758462" cy="486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Usuário Comum</a:t>
              </a:r>
            </a:p>
          </p:txBody>
        </p:sp>
      </p:grpSp>
      <p:grpSp>
        <p:nvGrpSpPr>
          <p:cNvPr id="130" name="Agrupar 129">
            <a:extLst>
              <a:ext uri="{FF2B5EF4-FFF2-40B4-BE49-F238E27FC236}">
                <a16:creationId xmlns:a16="http://schemas.microsoft.com/office/drawing/2014/main" id="{C9B158F9-58F6-ADF8-3EA2-ECB49E9E7653}"/>
              </a:ext>
            </a:extLst>
          </p:cNvPr>
          <p:cNvGrpSpPr/>
          <p:nvPr/>
        </p:nvGrpSpPr>
        <p:grpSpPr>
          <a:xfrm>
            <a:off x="560784" y="4975571"/>
            <a:ext cx="583894" cy="1317943"/>
            <a:chOff x="730719" y="429658"/>
            <a:chExt cx="758462" cy="1736137"/>
          </a:xfrm>
        </p:grpSpPr>
        <p:grpSp>
          <p:nvGrpSpPr>
            <p:cNvPr id="131" name="Agrupar 130">
              <a:extLst>
                <a:ext uri="{FF2B5EF4-FFF2-40B4-BE49-F238E27FC236}">
                  <a16:creationId xmlns:a16="http://schemas.microsoft.com/office/drawing/2014/main" id="{8ADEFD88-2245-0791-89A9-001FEB3D62C4}"/>
                </a:ext>
              </a:extLst>
            </p:cNvPr>
            <p:cNvGrpSpPr/>
            <p:nvPr/>
          </p:nvGrpSpPr>
          <p:grpSpPr>
            <a:xfrm>
              <a:off x="903383" y="429658"/>
              <a:ext cx="495759" cy="1266940"/>
              <a:chOff x="903383" y="429658"/>
              <a:chExt cx="495759" cy="1266940"/>
            </a:xfrm>
          </p:grpSpPr>
          <p:sp>
            <p:nvSpPr>
              <p:cNvPr id="133" name="Smiley 132">
                <a:extLst>
                  <a:ext uri="{FF2B5EF4-FFF2-40B4-BE49-F238E27FC236}">
                    <a16:creationId xmlns:a16="http://schemas.microsoft.com/office/drawing/2014/main" id="{396F54F0-8809-56C8-5BD5-F983C25894DE}"/>
                  </a:ext>
                </a:extLst>
              </p:cNvPr>
              <p:cNvSpPr/>
              <p:nvPr/>
            </p:nvSpPr>
            <p:spPr>
              <a:xfrm>
                <a:off x="903383" y="429658"/>
                <a:ext cx="407624" cy="407624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34" name="Conector reto 133">
                <a:extLst>
                  <a:ext uri="{FF2B5EF4-FFF2-40B4-BE49-F238E27FC236}">
                    <a16:creationId xmlns:a16="http://schemas.microsoft.com/office/drawing/2014/main" id="{EEED1812-3A01-0EBB-5984-7D35E22012CE}"/>
                  </a:ext>
                </a:extLst>
              </p:cNvPr>
              <p:cNvCxnSpPr>
                <a:stCxn id="133" idx="4"/>
              </p:cNvCxnSpPr>
              <p:nvPr/>
            </p:nvCxnSpPr>
            <p:spPr>
              <a:xfrm>
                <a:off x="1107195" y="837282"/>
                <a:ext cx="5508" cy="6169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ector reto 134">
                <a:extLst>
                  <a:ext uri="{FF2B5EF4-FFF2-40B4-BE49-F238E27FC236}">
                    <a16:creationId xmlns:a16="http://schemas.microsoft.com/office/drawing/2014/main" id="{29973C88-DB44-A2BA-31DA-573EF59AAD00}"/>
                  </a:ext>
                </a:extLst>
              </p:cNvPr>
              <p:cNvCxnSpPr/>
              <p:nvPr/>
            </p:nvCxnSpPr>
            <p:spPr>
              <a:xfrm flipH="1">
                <a:off x="903383" y="1013552"/>
                <a:ext cx="198303" cy="143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ector reto 135">
                <a:extLst>
                  <a:ext uri="{FF2B5EF4-FFF2-40B4-BE49-F238E27FC236}">
                    <a16:creationId xmlns:a16="http://schemas.microsoft.com/office/drawing/2014/main" id="{0925203C-50C0-775A-B27F-57D6D6DEFD4B}"/>
                  </a:ext>
                </a:extLst>
              </p:cNvPr>
              <p:cNvCxnSpPr/>
              <p:nvPr/>
            </p:nvCxnSpPr>
            <p:spPr>
              <a:xfrm>
                <a:off x="1107195" y="1002535"/>
                <a:ext cx="203812" cy="1762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Conector reto 136">
                <a:extLst>
                  <a:ext uri="{FF2B5EF4-FFF2-40B4-BE49-F238E27FC236}">
                    <a16:creationId xmlns:a16="http://schemas.microsoft.com/office/drawing/2014/main" id="{33147AE6-E9BF-2A2E-472C-3ED09BC74BD3}"/>
                  </a:ext>
                </a:extLst>
              </p:cNvPr>
              <p:cNvCxnSpPr/>
              <p:nvPr/>
            </p:nvCxnSpPr>
            <p:spPr>
              <a:xfrm flipH="1">
                <a:off x="903383" y="1454227"/>
                <a:ext cx="198303" cy="2203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ector reto 137">
                <a:extLst>
                  <a:ext uri="{FF2B5EF4-FFF2-40B4-BE49-F238E27FC236}">
                    <a16:creationId xmlns:a16="http://schemas.microsoft.com/office/drawing/2014/main" id="{BACB899A-26B7-352E-9F50-828BB7F2226E}"/>
                  </a:ext>
                </a:extLst>
              </p:cNvPr>
              <p:cNvCxnSpPr/>
              <p:nvPr/>
            </p:nvCxnSpPr>
            <p:spPr>
              <a:xfrm>
                <a:off x="1112703" y="1454227"/>
                <a:ext cx="286439" cy="2423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2" name="CaixaDeTexto 131">
              <a:extLst>
                <a:ext uri="{FF2B5EF4-FFF2-40B4-BE49-F238E27FC236}">
                  <a16:creationId xmlns:a16="http://schemas.microsoft.com/office/drawing/2014/main" id="{01372E51-83F4-2647-A1EC-AEEA4BCC914B}"/>
                </a:ext>
              </a:extLst>
            </p:cNvPr>
            <p:cNvSpPr txBox="1"/>
            <p:nvPr/>
          </p:nvSpPr>
          <p:spPr>
            <a:xfrm>
              <a:off x="730719" y="1679271"/>
              <a:ext cx="758462" cy="486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Usuário Especial</a:t>
              </a:r>
            </a:p>
          </p:txBody>
        </p:sp>
      </p:grpSp>
      <p:cxnSp>
        <p:nvCxnSpPr>
          <p:cNvPr id="139" name="Conector de Seta Reta 138">
            <a:extLst>
              <a:ext uri="{FF2B5EF4-FFF2-40B4-BE49-F238E27FC236}">
                <a16:creationId xmlns:a16="http://schemas.microsoft.com/office/drawing/2014/main" id="{2960DB3D-8462-BB8C-0CC4-DC6624CB721B}"/>
              </a:ext>
            </a:extLst>
          </p:cNvPr>
          <p:cNvCxnSpPr/>
          <p:nvPr/>
        </p:nvCxnSpPr>
        <p:spPr>
          <a:xfrm>
            <a:off x="2102221" y="5518771"/>
            <a:ext cx="1801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CaixaDeTexto 139">
            <a:extLst>
              <a:ext uri="{FF2B5EF4-FFF2-40B4-BE49-F238E27FC236}">
                <a16:creationId xmlns:a16="http://schemas.microsoft.com/office/drawing/2014/main" id="{92D8F7EE-AA8C-2BDB-0006-15674D520D95}"/>
              </a:ext>
            </a:extLst>
          </p:cNvPr>
          <p:cNvSpPr txBox="1"/>
          <p:nvPr/>
        </p:nvSpPr>
        <p:spPr>
          <a:xfrm>
            <a:off x="2351603" y="5213048"/>
            <a:ext cx="981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1: </a:t>
            </a:r>
            <a:r>
              <a:rPr lang="pt-BR" sz="1100" dirty="0" err="1"/>
              <a:t>exibirTipo</a:t>
            </a:r>
            <a:r>
              <a:rPr lang="pt-BR" sz="1100" dirty="0"/>
              <a:t>()</a:t>
            </a:r>
          </a:p>
        </p:txBody>
      </p:sp>
      <p:sp>
        <p:nvSpPr>
          <p:cNvPr id="141" name="Elipse 140">
            <a:extLst>
              <a:ext uri="{FF2B5EF4-FFF2-40B4-BE49-F238E27FC236}">
                <a16:creationId xmlns:a16="http://schemas.microsoft.com/office/drawing/2014/main" id="{A55F0EC0-2378-E1CB-F10A-221918EC52A0}"/>
              </a:ext>
            </a:extLst>
          </p:cNvPr>
          <p:cNvSpPr/>
          <p:nvPr/>
        </p:nvSpPr>
        <p:spPr>
          <a:xfrm>
            <a:off x="4110284" y="5364061"/>
            <a:ext cx="313805" cy="309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2" name="Conector reto 141">
            <a:extLst>
              <a:ext uri="{FF2B5EF4-FFF2-40B4-BE49-F238E27FC236}">
                <a16:creationId xmlns:a16="http://schemas.microsoft.com/office/drawing/2014/main" id="{0E3F272C-827C-A6A8-17EE-9F8BA2B1F2AC}"/>
              </a:ext>
            </a:extLst>
          </p:cNvPr>
          <p:cNvCxnSpPr>
            <a:cxnSpLocks/>
            <a:stCxn id="141" idx="2"/>
          </p:cNvCxnSpPr>
          <p:nvPr/>
        </p:nvCxnSpPr>
        <p:spPr>
          <a:xfrm flipH="1">
            <a:off x="4020776" y="5518771"/>
            <a:ext cx="895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to 142">
            <a:extLst>
              <a:ext uri="{FF2B5EF4-FFF2-40B4-BE49-F238E27FC236}">
                <a16:creationId xmlns:a16="http://schemas.microsoft.com/office/drawing/2014/main" id="{C6FD23D1-EC2A-24A2-8732-2FC995DE71DB}"/>
              </a:ext>
            </a:extLst>
          </p:cNvPr>
          <p:cNvCxnSpPr>
            <a:cxnSpLocks/>
          </p:cNvCxnSpPr>
          <p:nvPr/>
        </p:nvCxnSpPr>
        <p:spPr>
          <a:xfrm>
            <a:off x="4020776" y="5421674"/>
            <a:ext cx="0" cy="1771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CaixaDeTexto 143">
            <a:extLst>
              <a:ext uri="{FF2B5EF4-FFF2-40B4-BE49-F238E27FC236}">
                <a16:creationId xmlns:a16="http://schemas.microsoft.com/office/drawing/2014/main" id="{B2327AC7-EC7F-BFAB-599A-3131DC53B671}"/>
              </a:ext>
            </a:extLst>
          </p:cNvPr>
          <p:cNvSpPr txBox="1"/>
          <p:nvPr/>
        </p:nvSpPr>
        <p:spPr>
          <a:xfrm>
            <a:off x="3749539" y="5679056"/>
            <a:ext cx="8627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/>
              <a:t>FormExTipo</a:t>
            </a:r>
            <a:endParaRPr lang="pt-BR" sz="1100" dirty="0"/>
          </a:p>
        </p:txBody>
      </p:sp>
      <p:cxnSp>
        <p:nvCxnSpPr>
          <p:cNvPr id="145" name="Conector de Seta Reta 144">
            <a:extLst>
              <a:ext uri="{FF2B5EF4-FFF2-40B4-BE49-F238E27FC236}">
                <a16:creationId xmlns:a16="http://schemas.microsoft.com/office/drawing/2014/main" id="{6509FD06-6A4B-6B47-6675-FF39815AA1F1}"/>
              </a:ext>
            </a:extLst>
          </p:cNvPr>
          <p:cNvCxnSpPr>
            <a:cxnSpLocks/>
          </p:cNvCxnSpPr>
          <p:nvPr/>
        </p:nvCxnSpPr>
        <p:spPr>
          <a:xfrm>
            <a:off x="4513596" y="5508948"/>
            <a:ext cx="1351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CaixaDeTexto 145">
            <a:extLst>
              <a:ext uri="{FF2B5EF4-FFF2-40B4-BE49-F238E27FC236}">
                <a16:creationId xmlns:a16="http://schemas.microsoft.com/office/drawing/2014/main" id="{EC13ADDA-1E92-FF71-E936-452A36E7D4B7}"/>
              </a:ext>
            </a:extLst>
          </p:cNvPr>
          <p:cNvSpPr txBox="1"/>
          <p:nvPr/>
        </p:nvSpPr>
        <p:spPr>
          <a:xfrm>
            <a:off x="4422114" y="5160064"/>
            <a:ext cx="981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2: </a:t>
            </a:r>
            <a:r>
              <a:rPr lang="pt-BR" sz="1100" dirty="0" err="1"/>
              <a:t>exibirTipo</a:t>
            </a:r>
            <a:r>
              <a:rPr lang="pt-BR" sz="1100" dirty="0"/>
              <a:t>()</a:t>
            </a:r>
          </a:p>
        </p:txBody>
      </p:sp>
      <p:sp>
        <p:nvSpPr>
          <p:cNvPr id="147" name="Retângulo 146">
            <a:extLst>
              <a:ext uri="{FF2B5EF4-FFF2-40B4-BE49-F238E27FC236}">
                <a16:creationId xmlns:a16="http://schemas.microsoft.com/office/drawing/2014/main" id="{77D893C9-9AE5-1AF2-AD01-DCDD0156E101}"/>
              </a:ext>
            </a:extLst>
          </p:cNvPr>
          <p:cNvSpPr/>
          <p:nvPr/>
        </p:nvSpPr>
        <p:spPr>
          <a:xfrm>
            <a:off x="5865378" y="5318767"/>
            <a:ext cx="1456230" cy="3662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solidFill>
                  <a:schemeClr val="tx1"/>
                </a:solidFill>
              </a:rPr>
              <a:t>TipoEquipamento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91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9491158F-6F24-0F95-DCD7-8D560F184B77}"/>
              </a:ext>
            </a:extLst>
          </p:cNvPr>
          <p:cNvGrpSpPr/>
          <p:nvPr/>
        </p:nvGrpSpPr>
        <p:grpSpPr>
          <a:xfrm>
            <a:off x="522207" y="274846"/>
            <a:ext cx="583894" cy="1317943"/>
            <a:chOff x="730719" y="429658"/>
            <a:chExt cx="758462" cy="1736137"/>
          </a:xfrm>
        </p:grpSpPr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89052339-E2E6-E6E5-EA92-4E438B519583}"/>
                </a:ext>
              </a:extLst>
            </p:cNvPr>
            <p:cNvGrpSpPr/>
            <p:nvPr/>
          </p:nvGrpSpPr>
          <p:grpSpPr>
            <a:xfrm>
              <a:off x="903383" y="429658"/>
              <a:ext cx="495759" cy="1266940"/>
              <a:chOff x="903383" y="429658"/>
              <a:chExt cx="495759" cy="1266940"/>
            </a:xfrm>
          </p:grpSpPr>
          <p:sp>
            <p:nvSpPr>
              <p:cNvPr id="14" name="Smiley 13">
                <a:extLst>
                  <a:ext uri="{FF2B5EF4-FFF2-40B4-BE49-F238E27FC236}">
                    <a16:creationId xmlns:a16="http://schemas.microsoft.com/office/drawing/2014/main" id="{F0E24A94-FC4C-E6DC-7129-715488714EAA}"/>
                  </a:ext>
                </a:extLst>
              </p:cNvPr>
              <p:cNvSpPr/>
              <p:nvPr/>
            </p:nvSpPr>
            <p:spPr>
              <a:xfrm>
                <a:off x="903383" y="429658"/>
                <a:ext cx="407624" cy="407624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5" name="Conector reto 14">
                <a:extLst>
                  <a:ext uri="{FF2B5EF4-FFF2-40B4-BE49-F238E27FC236}">
                    <a16:creationId xmlns:a16="http://schemas.microsoft.com/office/drawing/2014/main" id="{E9231777-DC26-DC13-2F65-AC39549942E5}"/>
                  </a:ext>
                </a:extLst>
              </p:cNvPr>
              <p:cNvCxnSpPr>
                <a:stCxn id="14" idx="4"/>
              </p:cNvCxnSpPr>
              <p:nvPr/>
            </p:nvCxnSpPr>
            <p:spPr>
              <a:xfrm>
                <a:off x="1107195" y="837282"/>
                <a:ext cx="5508" cy="6169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to 15">
                <a:extLst>
                  <a:ext uri="{FF2B5EF4-FFF2-40B4-BE49-F238E27FC236}">
                    <a16:creationId xmlns:a16="http://schemas.microsoft.com/office/drawing/2014/main" id="{68EE875B-DD8D-966D-86E8-49F3B8D996E6}"/>
                  </a:ext>
                </a:extLst>
              </p:cNvPr>
              <p:cNvCxnSpPr/>
              <p:nvPr/>
            </p:nvCxnSpPr>
            <p:spPr>
              <a:xfrm flipH="1">
                <a:off x="903383" y="1013552"/>
                <a:ext cx="198303" cy="143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to 16">
                <a:extLst>
                  <a:ext uri="{FF2B5EF4-FFF2-40B4-BE49-F238E27FC236}">
                    <a16:creationId xmlns:a16="http://schemas.microsoft.com/office/drawing/2014/main" id="{D2D0FD44-F0B3-27AC-9B1F-F7E9866A6DCA}"/>
                  </a:ext>
                </a:extLst>
              </p:cNvPr>
              <p:cNvCxnSpPr/>
              <p:nvPr/>
            </p:nvCxnSpPr>
            <p:spPr>
              <a:xfrm>
                <a:off x="1107195" y="1002535"/>
                <a:ext cx="203812" cy="1762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to 17">
                <a:extLst>
                  <a:ext uri="{FF2B5EF4-FFF2-40B4-BE49-F238E27FC236}">
                    <a16:creationId xmlns:a16="http://schemas.microsoft.com/office/drawing/2014/main" id="{35B236E6-C63B-07B5-568A-93F3EBAE1A45}"/>
                  </a:ext>
                </a:extLst>
              </p:cNvPr>
              <p:cNvCxnSpPr/>
              <p:nvPr/>
            </p:nvCxnSpPr>
            <p:spPr>
              <a:xfrm flipH="1">
                <a:off x="903383" y="1454227"/>
                <a:ext cx="198303" cy="2203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reto 18">
                <a:extLst>
                  <a:ext uri="{FF2B5EF4-FFF2-40B4-BE49-F238E27FC236}">
                    <a16:creationId xmlns:a16="http://schemas.microsoft.com/office/drawing/2014/main" id="{C4A298A5-6FB7-5C70-69EE-594DD65DB3AD}"/>
                  </a:ext>
                </a:extLst>
              </p:cNvPr>
              <p:cNvCxnSpPr/>
              <p:nvPr/>
            </p:nvCxnSpPr>
            <p:spPr>
              <a:xfrm>
                <a:off x="1112703" y="1454227"/>
                <a:ext cx="286439" cy="2423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FE71B747-4905-8706-E874-98ED5F4627BD}"/>
                </a:ext>
              </a:extLst>
            </p:cNvPr>
            <p:cNvSpPr txBox="1"/>
            <p:nvPr/>
          </p:nvSpPr>
          <p:spPr>
            <a:xfrm>
              <a:off x="730719" y="1679271"/>
              <a:ext cx="758462" cy="486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Usuário Especial</a:t>
              </a:r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49FB5E7D-9C66-B0A9-AC7A-F260AC363855}"/>
              </a:ext>
            </a:extLst>
          </p:cNvPr>
          <p:cNvGrpSpPr/>
          <p:nvPr/>
        </p:nvGrpSpPr>
        <p:grpSpPr>
          <a:xfrm>
            <a:off x="576153" y="1859057"/>
            <a:ext cx="583894" cy="1317943"/>
            <a:chOff x="730719" y="429658"/>
            <a:chExt cx="758462" cy="1736137"/>
          </a:xfrm>
        </p:grpSpPr>
        <p:grpSp>
          <p:nvGrpSpPr>
            <p:cNvPr id="30" name="Agrupar 29">
              <a:extLst>
                <a:ext uri="{FF2B5EF4-FFF2-40B4-BE49-F238E27FC236}">
                  <a16:creationId xmlns:a16="http://schemas.microsoft.com/office/drawing/2014/main" id="{B371EFE8-D5BC-613B-8693-1ADE87AC6BBE}"/>
                </a:ext>
              </a:extLst>
            </p:cNvPr>
            <p:cNvGrpSpPr/>
            <p:nvPr/>
          </p:nvGrpSpPr>
          <p:grpSpPr>
            <a:xfrm>
              <a:off x="903383" y="429658"/>
              <a:ext cx="495759" cy="1266940"/>
              <a:chOff x="903383" y="429658"/>
              <a:chExt cx="495759" cy="1266940"/>
            </a:xfrm>
          </p:grpSpPr>
          <p:sp>
            <p:nvSpPr>
              <p:cNvPr id="32" name="Smiley 31">
                <a:extLst>
                  <a:ext uri="{FF2B5EF4-FFF2-40B4-BE49-F238E27FC236}">
                    <a16:creationId xmlns:a16="http://schemas.microsoft.com/office/drawing/2014/main" id="{DAF8C504-7757-45D1-495F-44DE6421FC89}"/>
                  </a:ext>
                </a:extLst>
              </p:cNvPr>
              <p:cNvSpPr/>
              <p:nvPr/>
            </p:nvSpPr>
            <p:spPr>
              <a:xfrm>
                <a:off x="903383" y="429658"/>
                <a:ext cx="407624" cy="407624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C017B7E1-03D6-BF70-FFE0-F272EFDF1296}"/>
                  </a:ext>
                </a:extLst>
              </p:cNvPr>
              <p:cNvCxnSpPr>
                <a:stCxn id="32" idx="4"/>
              </p:cNvCxnSpPr>
              <p:nvPr/>
            </p:nvCxnSpPr>
            <p:spPr>
              <a:xfrm>
                <a:off x="1107195" y="837282"/>
                <a:ext cx="5508" cy="6169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25889E8A-E858-2ECA-7970-30E6D93E34AB}"/>
                  </a:ext>
                </a:extLst>
              </p:cNvPr>
              <p:cNvCxnSpPr/>
              <p:nvPr/>
            </p:nvCxnSpPr>
            <p:spPr>
              <a:xfrm flipH="1">
                <a:off x="903383" y="1013552"/>
                <a:ext cx="198303" cy="143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>
                <a:extLst>
                  <a:ext uri="{FF2B5EF4-FFF2-40B4-BE49-F238E27FC236}">
                    <a16:creationId xmlns:a16="http://schemas.microsoft.com/office/drawing/2014/main" id="{A8C8AA56-9E7F-8558-F444-18784240FBBE}"/>
                  </a:ext>
                </a:extLst>
              </p:cNvPr>
              <p:cNvCxnSpPr/>
              <p:nvPr/>
            </p:nvCxnSpPr>
            <p:spPr>
              <a:xfrm>
                <a:off x="1107195" y="1002535"/>
                <a:ext cx="203812" cy="1762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to 35">
                <a:extLst>
                  <a:ext uri="{FF2B5EF4-FFF2-40B4-BE49-F238E27FC236}">
                    <a16:creationId xmlns:a16="http://schemas.microsoft.com/office/drawing/2014/main" id="{8E52862C-10EB-C4D6-8532-69068B7858E9}"/>
                  </a:ext>
                </a:extLst>
              </p:cNvPr>
              <p:cNvCxnSpPr/>
              <p:nvPr/>
            </p:nvCxnSpPr>
            <p:spPr>
              <a:xfrm flipH="1">
                <a:off x="903383" y="1454227"/>
                <a:ext cx="198303" cy="2203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to 36">
                <a:extLst>
                  <a:ext uri="{FF2B5EF4-FFF2-40B4-BE49-F238E27FC236}">
                    <a16:creationId xmlns:a16="http://schemas.microsoft.com/office/drawing/2014/main" id="{FBEB06AE-E049-CBC2-AC9F-B1AE987C7FDB}"/>
                  </a:ext>
                </a:extLst>
              </p:cNvPr>
              <p:cNvCxnSpPr/>
              <p:nvPr/>
            </p:nvCxnSpPr>
            <p:spPr>
              <a:xfrm>
                <a:off x="1112703" y="1454227"/>
                <a:ext cx="286439" cy="2423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2C09FC5C-C134-F3E9-1D6B-DE954D14B53D}"/>
                </a:ext>
              </a:extLst>
            </p:cNvPr>
            <p:cNvSpPr txBox="1"/>
            <p:nvPr/>
          </p:nvSpPr>
          <p:spPr>
            <a:xfrm>
              <a:off x="730719" y="1679271"/>
              <a:ext cx="758462" cy="486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Usuário Especial</a:t>
              </a:r>
            </a:p>
          </p:txBody>
        </p:sp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B7184747-F09E-2910-05DF-A657488204E3}"/>
              </a:ext>
            </a:extLst>
          </p:cNvPr>
          <p:cNvGrpSpPr/>
          <p:nvPr/>
        </p:nvGrpSpPr>
        <p:grpSpPr>
          <a:xfrm>
            <a:off x="576153" y="3455069"/>
            <a:ext cx="583894" cy="1317943"/>
            <a:chOff x="730719" y="429658"/>
            <a:chExt cx="758462" cy="1736137"/>
          </a:xfrm>
        </p:grpSpPr>
        <p:grpSp>
          <p:nvGrpSpPr>
            <p:cNvPr id="48" name="Agrupar 47">
              <a:extLst>
                <a:ext uri="{FF2B5EF4-FFF2-40B4-BE49-F238E27FC236}">
                  <a16:creationId xmlns:a16="http://schemas.microsoft.com/office/drawing/2014/main" id="{607059B3-277D-7575-457A-C2C5FF0B5B95}"/>
                </a:ext>
              </a:extLst>
            </p:cNvPr>
            <p:cNvGrpSpPr/>
            <p:nvPr/>
          </p:nvGrpSpPr>
          <p:grpSpPr>
            <a:xfrm>
              <a:off x="903383" y="429658"/>
              <a:ext cx="495759" cy="1266940"/>
              <a:chOff x="903383" y="429658"/>
              <a:chExt cx="495759" cy="1266940"/>
            </a:xfrm>
          </p:grpSpPr>
          <p:sp>
            <p:nvSpPr>
              <p:cNvPr id="50" name="Smiley 49">
                <a:extLst>
                  <a:ext uri="{FF2B5EF4-FFF2-40B4-BE49-F238E27FC236}">
                    <a16:creationId xmlns:a16="http://schemas.microsoft.com/office/drawing/2014/main" id="{920D72F8-E14E-2950-8F97-B2A74901BBD4}"/>
                  </a:ext>
                </a:extLst>
              </p:cNvPr>
              <p:cNvSpPr/>
              <p:nvPr/>
            </p:nvSpPr>
            <p:spPr>
              <a:xfrm>
                <a:off x="903383" y="429658"/>
                <a:ext cx="407624" cy="407624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1" name="Conector reto 50">
                <a:extLst>
                  <a:ext uri="{FF2B5EF4-FFF2-40B4-BE49-F238E27FC236}">
                    <a16:creationId xmlns:a16="http://schemas.microsoft.com/office/drawing/2014/main" id="{34ABF12B-26A8-A197-9FF1-03217735ACBB}"/>
                  </a:ext>
                </a:extLst>
              </p:cNvPr>
              <p:cNvCxnSpPr>
                <a:stCxn id="50" idx="4"/>
              </p:cNvCxnSpPr>
              <p:nvPr/>
            </p:nvCxnSpPr>
            <p:spPr>
              <a:xfrm>
                <a:off x="1107195" y="837282"/>
                <a:ext cx="5508" cy="6169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to 51">
                <a:extLst>
                  <a:ext uri="{FF2B5EF4-FFF2-40B4-BE49-F238E27FC236}">
                    <a16:creationId xmlns:a16="http://schemas.microsoft.com/office/drawing/2014/main" id="{A77BEDB0-E641-F485-996A-58E11A6F332F}"/>
                  </a:ext>
                </a:extLst>
              </p:cNvPr>
              <p:cNvCxnSpPr/>
              <p:nvPr/>
            </p:nvCxnSpPr>
            <p:spPr>
              <a:xfrm flipH="1">
                <a:off x="903383" y="1013552"/>
                <a:ext cx="198303" cy="143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to 52">
                <a:extLst>
                  <a:ext uri="{FF2B5EF4-FFF2-40B4-BE49-F238E27FC236}">
                    <a16:creationId xmlns:a16="http://schemas.microsoft.com/office/drawing/2014/main" id="{B0C78E2F-173C-C0EB-0497-A58F777C1C05}"/>
                  </a:ext>
                </a:extLst>
              </p:cNvPr>
              <p:cNvCxnSpPr/>
              <p:nvPr/>
            </p:nvCxnSpPr>
            <p:spPr>
              <a:xfrm>
                <a:off x="1107195" y="1002535"/>
                <a:ext cx="203812" cy="1762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to 53">
                <a:extLst>
                  <a:ext uri="{FF2B5EF4-FFF2-40B4-BE49-F238E27FC236}">
                    <a16:creationId xmlns:a16="http://schemas.microsoft.com/office/drawing/2014/main" id="{EA803FA7-CF9D-322D-C57E-5AFAAFF7C507}"/>
                  </a:ext>
                </a:extLst>
              </p:cNvPr>
              <p:cNvCxnSpPr/>
              <p:nvPr/>
            </p:nvCxnSpPr>
            <p:spPr>
              <a:xfrm flipH="1">
                <a:off x="903383" y="1454227"/>
                <a:ext cx="198303" cy="2203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ector reto 54">
                <a:extLst>
                  <a:ext uri="{FF2B5EF4-FFF2-40B4-BE49-F238E27FC236}">
                    <a16:creationId xmlns:a16="http://schemas.microsoft.com/office/drawing/2014/main" id="{906519D6-9D0B-910D-3C8D-8C58B255732F}"/>
                  </a:ext>
                </a:extLst>
              </p:cNvPr>
              <p:cNvCxnSpPr/>
              <p:nvPr/>
            </p:nvCxnSpPr>
            <p:spPr>
              <a:xfrm>
                <a:off x="1112703" y="1454227"/>
                <a:ext cx="286439" cy="2423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65A452FC-9C14-7450-413D-8C2D7F7AE208}"/>
                </a:ext>
              </a:extLst>
            </p:cNvPr>
            <p:cNvSpPr txBox="1"/>
            <p:nvPr/>
          </p:nvSpPr>
          <p:spPr>
            <a:xfrm>
              <a:off x="730719" y="1679271"/>
              <a:ext cx="758462" cy="486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Usuário Especial</a:t>
              </a:r>
            </a:p>
          </p:txBody>
        </p:sp>
      </p:grp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2E889512-893C-8947-16F0-B7B2248F5456}"/>
              </a:ext>
            </a:extLst>
          </p:cNvPr>
          <p:cNvCxnSpPr/>
          <p:nvPr/>
        </p:nvCxnSpPr>
        <p:spPr>
          <a:xfrm>
            <a:off x="1052198" y="870225"/>
            <a:ext cx="1801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6E599E74-83EB-571B-A678-9956A608872E}"/>
              </a:ext>
            </a:extLst>
          </p:cNvPr>
          <p:cNvSpPr txBox="1"/>
          <p:nvPr/>
        </p:nvSpPr>
        <p:spPr>
          <a:xfrm>
            <a:off x="1301580" y="564502"/>
            <a:ext cx="12410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1: </a:t>
            </a:r>
            <a:r>
              <a:rPr lang="pt-BR" sz="1100" dirty="0" err="1"/>
              <a:t>cadastrarLocal</a:t>
            </a:r>
            <a:r>
              <a:rPr lang="pt-BR" sz="1100" dirty="0"/>
              <a:t>()</a:t>
            </a:r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923BBF32-4838-F345-49FE-BDDD35666219}"/>
              </a:ext>
            </a:extLst>
          </p:cNvPr>
          <p:cNvSpPr/>
          <p:nvPr/>
        </p:nvSpPr>
        <p:spPr>
          <a:xfrm>
            <a:off x="3060261" y="715515"/>
            <a:ext cx="313805" cy="309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79A2814B-1D12-9B5B-F328-21BE4AE013D2}"/>
              </a:ext>
            </a:extLst>
          </p:cNvPr>
          <p:cNvCxnSpPr>
            <a:cxnSpLocks/>
            <a:stCxn id="58" idx="2"/>
          </p:cNvCxnSpPr>
          <p:nvPr/>
        </p:nvCxnSpPr>
        <p:spPr>
          <a:xfrm flipH="1">
            <a:off x="2970753" y="870225"/>
            <a:ext cx="895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D773090D-2EC9-6F09-D82B-66B5B322E996}"/>
              </a:ext>
            </a:extLst>
          </p:cNvPr>
          <p:cNvCxnSpPr>
            <a:cxnSpLocks/>
          </p:cNvCxnSpPr>
          <p:nvPr/>
        </p:nvCxnSpPr>
        <p:spPr>
          <a:xfrm>
            <a:off x="2970753" y="773128"/>
            <a:ext cx="0" cy="1771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2A3B638E-C494-E66C-B3DB-4D482CE58BC6}"/>
              </a:ext>
            </a:extLst>
          </p:cNvPr>
          <p:cNvSpPr txBox="1"/>
          <p:nvPr/>
        </p:nvSpPr>
        <p:spPr>
          <a:xfrm>
            <a:off x="2699516" y="1030510"/>
            <a:ext cx="938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/>
              <a:t>FormCDLocal</a:t>
            </a:r>
            <a:endParaRPr lang="pt-BR" sz="1100" dirty="0"/>
          </a:p>
        </p:txBody>
      </p: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87B97D0D-9B27-A831-210E-9EBA87B939E4}"/>
              </a:ext>
            </a:extLst>
          </p:cNvPr>
          <p:cNvCxnSpPr>
            <a:cxnSpLocks/>
            <a:endCxn id="64" idx="1"/>
          </p:cNvCxnSpPr>
          <p:nvPr/>
        </p:nvCxnSpPr>
        <p:spPr>
          <a:xfrm flipV="1">
            <a:off x="3509302" y="838250"/>
            <a:ext cx="1134019" cy="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71CDFDA9-C3A6-7146-6CE6-05EC311C92B8}"/>
              </a:ext>
            </a:extLst>
          </p:cNvPr>
          <p:cNvSpPr txBox="1"/>
          <p:nvPr/>
        </p:nvSpPr>
        <p:spPr>
          <a:xfrm>
            <a:off x="3372091" y="511518"/>
            <a:ext cx="12731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2: </a:t>
            </a:r>
            <a:r>
              <a:rPr lang="pt-BR" sz="1100" dirty="0" err="1"/>
              <a:t>cadastrarLocail</a:t>
            </a:r>
            <a:r>
              <a:rPr lang="pt-BR" sz="1100" dirty="0"/>
              <a:t>()</a:t>
            </a:r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9DCE73E9-EC02-47B1-BA14-4DB7E2669778}"/>
              </a:ext>
            </a:extLst>
          </p:cNvPr>
          <p:cNvSpPr/>
          <p:nvPr/>
        </p:nvSpPr>
        <p:spPr>
          <a:xfrm>
            <a:off x="4643321" y="655138"/>
            <a:ext cx="1064624" cy="3662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solidFill>
                  <a:schemeClr val="tx1"/>
                </a:solidFill>
              </a:rPr>
              <a:t>LocalInstação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14EE4825-1C8E-46AE-7E76-291D0F98EA09}"/>
              </a:ext>
            </a:extLst>
          </p:cNvPr>
          <p:cNvCxnSpPr/>
          <p:nvPr/>
        </p:nvCxnSpPr>
        <p:spPr>
          <a:xfrm>
            <a:off x="1105538" y="2582413"/>
            <a:ext cx="1801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BF51B433-A8BB-60AE-2735-E6D4B5DF5556}"/>
              </a:ext>
            </a:extLst>
          </p:cNvPr>
          <p:cNvSpPr txBox="1"/>
          <p:nvPr/>
        </p:nvSpPr>
        <p:spPr>
          <a:xfrm>
            <a:off x="1354920" y="2276690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1: </a:t>
            </a:r>
            <a:r>
              <a:rPr lang="pt-BR" sz="1100" dirty="0" err="1"/>
              <a:t>cadastrarFabricante</a:t>
            </a:r>
            <a:r>
              <a:rPr lang="pt-BR" sz="1100" dirty="0"/>
              <a:t>()</a:t>
            </a:r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33CC4D13-EDCF-0D9E-6B1D-ACB2CFFD9712}"/>
              </a:ext>
            </a:extLst>
          </p:cNvPr>
          <p:cNvSpPr/>
          <p:nvPr/>
        </p:nvSpPr>
        <p:spPr>
          <a:xfrm>
            <a:off x="3113601" y="2427703"/>
            <a:ext cx="313805" cy="309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2C4B1B2E-C7D4-645A-6D46-515559806793}"/>
              </a:ext>
            </a:extLst>
          </p:cNvPr>
          <p:cNvCxnSpPr>
            <a:cxnSpLocks/>
            <a:stCxn id="67" idx="2"/>
          </p:cNvCxnSpPr>
          <p:nvPr/>
        </p:nvCxnSpPr>
        <p:spPr>
          <a:xfrm flipH="1">
            <a:off x="3024093" y="2582413"/>
            <a:ext cx="895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199BEAD0-63F0-7BE8-6344-6E3599A86896}"/>
              </a:ext>
            </a:extLst>
          </p:cNvPr>
          <p:cNvCxnSpPr>
            <a:cxnSpLocks/>
          </p:cNvCxnSpPr>
          <p:nvPr/>
        </p:nvCxnSpPr>
        <p:spPr>
          <a:xfrm>
            <a:off x="3024093" y="2485316"/>
            <a:ext cx="0" cy="1771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FFE3CDB7-5861-734F-3506-BC403FC006C9}"/>
              </a:ext>
            </a:extLst>
          </p:cNvPr>
          <p:cNvSpPr txBox="1"/>
          <p:nvPr/>
        </p:nvSpPr>
        <p:spPr>
          <a:xfrm>
            <a:off x="2752856" y="2742698"/>
            <a:ext cx="8515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/>
              <a:t>FormCDFab</a:t>
            </a:r>
            <a:endParaRPr lang="pt-BR" sz="1100" dirty="0"/>
          </a:p>
        </p:txBody>
      </p: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77903355-6AF7-4678-3E9C-352F58CE6B58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3604371" y="2582413"/>
            <a:ext cx="1393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3228C7AD-136C-6E33-1930-C8842469AB2E}"/>
              </a:ext>
            </a:extLst>
          </p:cNvPr>
          <p:cNvSpPr txBox="1"/>
          <p:nvPr/>
        </p:nvSpPr>
        <p:spPr>
          <a:xfrm>
            <a:off x="3425431" y="2223706"/>
            <a:ext cx="1553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2: </a:t>
            </a:r>
            <a:r>
              <a:rPr lang="pt-BR" sz="1100" dirty="0" err="1"/>
              <a:t>cadastrarFabricante</a:t>
            </a:r>
            <a:r>
              <a:rPr lang="pt-BR" sz="1100" dirty="0"/>
              <a:t>()</a:t>
            </a:r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0EE8D5EF-118D-8329-A508-684A7771BA9F}"/>
              </a:ext>
            </a:extLst>
          </p:cNvPr>
          <p:cNvSpPr/>
          <p:nvPr/>
        </p:nvSpPr>
        <p:spPr>
          <a:xfrm>
            <a:off x="4998032" y="2399301"/>
            <a:ext cx="1064624" cy="3662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Fabricante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8BA4CDAF-4594-2649-69D2-D348A5A962C8}"/>
              </a:ext>
            </a:extLst>
          </p:cNvPr>
          <p:cNvCxnSpPr/>
          <p:nvPr/>
        </p:nvCxnSpPr>
        <p:spPr>
          <a:xfrm>
            <a:off x="1325104" y="4234941"/>
            <a:ext cx="1801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8349147B-8B4E-4BFF-22CF-DEA33E3C7F49}"/>
              </a:ext>
            </a:extLst>
          </p:cNvPr>
          <p:cNvSpPr txBox="1"/>
          <p:nvPr/>
        </p:nvSpPr>
        <p:spPr>
          <a:xfrm>
            <a:off x="1574486" y="3929218"/>
            <a:ext cx="1611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1: </a:t>
            </a:r>
            <a:r>
              <a:rPr lang="pt-BR" sz="1100" dirty="0" err="1"/>
              <a:t>cadastrarConsumivel</a:t>
            </a:r>
            <a:r>
              <a:rPr lang="pt-BR" sz="1100" dirty="0"/>
              <a:t>()</a:t>
            </a:r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F7253387-15D6-806B-5FEF-6D4E5FC0BB4B}"/>
              </a:ext>
            </a:extLst>
          </p:cNvPr>
          <p:cNvSpPr/>
          <p:nvPr/>
        </p:nvSpPr>
        <p:spPr>
          <a:xfrm>
            <a:off x="3333167" y="4080231"/>
            <a:ext cx="313805" cy="309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CBFAF856-1D98-9CB6-0CF7-7C9D5A19C82A}"/>
              </a:ext>
            </a:extLst>
          </p:cNvPr>
          <p:cNvCxnSpPr>
            <a:cxnSpLocks/>
            <a:stCxn id="76" idx="2"/>
          </p:cNvCxnSpPr>
          <p:nvPr/>
        </p:nvCxnSpPr>
        <p:spPr>
          <a:xfrm flipH="1">
            <a:off x="3243659" y="4234941"/>
            <a:ext cx="895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BAD93B00-279E-344B-639C-AD6F9DECC5D7}"/>
              </a:ext>
            </a:extLst>
          </p:cNvPr>
          <p:cNvCxnSpPr>
            <a:cxnSpLocks/>
          </p:cNvCxnSpPr>
          <p:nvPr/>
        </p:nvCxnSpPr>
        <p:spPr>
          <a:xfrm>
            <a:off x="3243659" y="4137844"/>
            <a:ext cx="0" cy="1771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45C59C86-DBDC-5994-8721-8D57A32C8D21}"/>
              </a:ext>
            </a:extLst>
          </p:cNvPr>
          <p:cNvSpPr txBox="1"/>
          <p:nvPr/>
        </p:nvSpPr>
        <p:spPr>
          <a:xfrm>
            <a:off x="2972422" y="4395226"/>
            <a:ext cx="9236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/>
              <a:t>FormCDCons</a:t>
            </a:r>
            <a:endParaRPr lang="pt-BR" sz="1100" dirty="0"/>
          </a:p>
        </p:txBody>
      </p:sp>
      <p:cxnSp>
        <p:nvCxnSpPr>
          <p:cNvPr id="80" name="Conector de Seta Reta 79">
            <a:extLst>
              <a:ext uri="{FF2B5EF4-FFF2-40B4-BE49-F238E27FC236}">
                <a16:creationId xmlns:a16="http://schemas.microsoft.com/office/drawing/2014/main" id="{2D9BC004-BFA5-1502-4330-C28F5A000515}"/>
              </a:ext>
            </a:extLst>
          </p:cNvPr>
          <p:cNvCxnSpPr>
            <a:cxnSpLocks/>
          </p:cNvCxnSpPr>
          <p:nvPr/>
        </p:nvCxnSpPr>
        <p:spPr>
          <a:xfrm>
            <a:off x="3736479" y="4225118"/>
            <a:ext cx="1456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4807AD7B-2BCA-ED90-0C3D-3377C9CEAC25}"/>
              </a:ext>
            </a:extLst>
          </p:cNvPr>
          <p:cNvSpPr txBox="1"/>
          <p:nvPr/>
        </p:nvSpPr>
        <p:spPr>
          <a:xfrm>
            <a:off x="3644997" y="3876234"/>
            <a:ext cx="1611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2: </a:t>
            </a:r>
            <a:r>
              <a:rPr lang="pt-BR" sz="1100" dirty="0" err="1"/>
              <a:t>cadastrarConsumivel</a:t>
            </a:r>
            <a:r>
              <a:rPr lang="pt-BR" sz="1100" dirty="0"/>
              <a:t>()</a:t>
            </a:r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2F25ED6F-E1FC-2CDF-A76C-3CBD20A201FA}"/>
              </a:ext>
            </a:extLst>
          </p:cNvPr>
          <p:cNvSpPr/>
          <p:nvPr/>
        </p:nvSpPr>
        <p:spPr>
          <a:xfrm>
            <a:off x="5240661" y="4034937"/>
            <a:ext cx="1456230" cy="3662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solidFill>
                  <a:schemeClr val="tx1"/>
                </a:solidFill>
              </a:rPr>
              <a:t>MateriaisConsumiveis</a:t>
            </a:r>
            <a:endParaRPr lang="pt-BR" dirty="0">
              <a:solidFill>
                <a:schemeClr val="tx1"/>
              </a:solidFill>
            </a:endParaRPr>
          </a:p>
        </p:txBody>
      </p:sp>
      <p:grpSp>
        <p:nvGrpSpPr>
          <p:cNvPr id="92" name="Agrupar 91">
            <a:extLst>
              <a:ext uri="{FF2B5EF4-FFF2-40B4-BE49-F238E27FC236}">
                <a16:creationId xmlns:a16="http://schemas.microsoft.com/office/drawing/2014/main" id="{3D7B9081-BE93-B961-E275-88FC17EFC05D}"/>
              </a:ext>
            </a:extLst>
          </p:cNvPr>
          <p:cNvGrpSpPr/>
          <p:nvPr/>
        </p:nvGrpSpPr>
        <p:grpSpPr>
          <a:xfrm>
            <a:off x="560784" y="4975571"/>
            <a:ext cx="583894" cy="1317943"/>
            <a:chOff x="730719" y="429658"/>
            <a:chExt cx="758462" cy="1736137"/>
          </a:xfrm>
        </p:grpSpPr>
        <p:grpSp>
          <p:nvGrpSpPr>
            <p:cNvPr id="93" name="Agrupar 92">
              <a:extLst>
                <a:ext uri="{FF2B5EF4-FFF2-40B4-BE49-F238E27FC236}">
                  <a16:creationId xmlns:a16="http://schemas.microsoft.com/office/drawing/2014/main" id="{A74305D2-0484-96A4-56C9-036D80EFFD5A}"/>
                </a:ext>
              </a:extLst>
            </p:cNvPr>
            <p:cNvGrpSpPr/>
            <p:nvPr/>
          </p:nvGrpSpPr>
          <p:grpSpPr>
            <a:xfrm>
              <a:off x="903383" y="429658"/>
              <a:ext cx="495759" cy="1266940"/>
              <a:chOff x="903383" y="429658"/>
              <a:chExt cx="495759" cy="1266940"/>
            </a:xfrm>
          </p:grpSpPr>
          <p:sp>
            <p:nvSpPr>
              <p:cNvPr id="95" name="Smiley 94">
                <a:extLst>
                  <a:ext uri="{FF2B5EF4-FFF2-40B4-BE49-F238E27FC236}">
                    <a16:creationId xmlns:a16="http://schemas.microsoft.com/office/drawing/2014/main" id="{896CE3AC-FF4C-669A-2ECC-529843B988F1}"/>
                  </a:ext>
                </a:extLst>
              </p:cNvPr>
              <p:cNvSpPr/>
              <p:nvPr/>
            </p:nvSpPr>
            <p:spPr>
              <a:xfrm>
                <a:off x="903383" y="429658"/>
                <a:ext cx="407624" cy="407624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96" name="Conector reto 95">
                <a:extLst>
                  <a:ext uri="{FF2B5EF4-FFF2-40B4-BE49-F238E27FC236}">
                    <a16:creationId xmlns:a16="http://schemas.microsoft.com/office/drawing/2014/main" id="{9E55FE47-802C-FD7C-1DFC-CD4013880466}"/>
                  </a:ext>
                </a:extLst>
              </p:cNvPr>
              <p:cNvCxnSpPr>
                <a:stCxn id="95" idx="4"/>
              </p:cNvCxnSpPr>
              <p:nvPr/>
            </p:nvCxnSpPr>
            <p:spPr>
              <a:xfrm>
                <a:off x="1107195" y="837282"/>
                <a:ext cx="5508" cy="6169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ector reto 96">
                <a:extLst>
                  <a:ext uri="{FF2B5EF4-FFF2-40B4-BE49-F238E27FC236}">
                    <a16:creationId xmlns:a16="http://schemas.microsoft.com/office/drawing/2014/main" id="{40978832-8B29-F8AF-9FF6-54A17DBDEBF8}"/>
                  </a:ext>
                </a:extLst>
              </p:cNvPr>
              <p:cNvCxnSpPr/>
              <p:nvPr/>
            </p:nvCxnSpPr>
            <p:spPr>
              <a:xfrm flipH="1">
                <a:off x="903383" y="1013552"/>
                <a:ext cx="198303" cy="143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ector reto 97">
                <a:extLst>
                  <a:ext uri="{FF2B5EF4-FFF2-40B4-BE49-F238E27FC236}">
                    <a16:creationId xmlns:a16="http://schemas.microsoft.com/office/drawing/2014/main" id="{B8833275-ACE3-CE61-5761-03FE3C8DBF4A}"/>
                  </a:ext>
                </a:extLst>
              </p:cNvPr>
              <p:cNvCxnSpPr/>
              <p:nvPr/>
            </p:nvCxnSpPr>
            <p:spPr>
              <a:xfrm>
                <a:off x="1107195" y="1002535"/>
                <a:ext cx="203812" cy="1762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ector reto 98">
                <a:extLst>
                  <a:ext uri="{FF2B5EF4-FFF2-40B4-BE49-F238E27FC236}">
                    <a16:creationId xmlns:a16="http://schemas.microsoft.com/office/drawing/2014/main" id="{3B53C045-2717-209C-F33C-CBB3E52CEF12}"/>
                  </a:ext>
                </a:extLst>
              </p:cNvPr>
              <p:cNvCxnSpPr/>
              <p:nvPr/>
            </p:nvCxnSpPr>
            <p:spPr>
              <a:xfrm flipH="1">
                <a:off x="903383" y="1454227"/>
                <a:ext cx="198303" cy="2203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ector reto 99">
                <a:extLst>
                  <a:ext uri="{FF2B5EF4-FFF2-40B4-BE49-F238E27FC236}">
                    <a16:creationId xmlns:a16="http://schemas.microsoft.com/office/drawing/2014/main" id="{BCF71FF9-38A5-F162-875C-A942907E3853}"/>
                  </a:ext>
                </a:extLst>
              </p:cNvPr>
              <p:cNvCxnSpPr/>
              <p:nvPr/>
            </p:nvCxnSpPr>
            <p:spPr>
              <a:xfrm>
                <a:off x="1112703" y="1454227"/>
                <a:ext cx="286439" cy="2423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CaixaDeTexto 93">
              <a:extLst>
                <a:ext uri="{FF2B5EF4-FFF2-40B4-BE49-F238E27FC236}">
                  <a16:creationId xmlns:a16="http://schemas.microsoft.com/office/drawing/2014/main" id="{95909348-5159-66A2-408D-89CCEC99440E}"/>
                </a:ext>
              </a:extLst>
            </p:cNvPr>
            <p:cNvSpPr txBox="1"/>
            <p:nvPr/>
          </p:nvSpPr>
          <p:spPr>
            <a:xfrm>
              <a:off x="730719" y="1679271"/>
              <a:ext cx="758462" cy="486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Usuário Especial</a:t>
              </a:r>
            </a:p>
          </p:txBody>
        </p:sp>
      </p:grpSp>
      <p:cxnSp>
        <p:nvCxnSpPr>
          <p:cNvPr id="101" name="Conector de Seta Reta 100">
            <a:extLst>
              <a:ext uri="{FF2B5EF4-FFF2-40B4-BE49-F238E27FC236}">
                <a16:creationId xmlns:a16="http://schemas.microsoft.com/office/drawing/2014/main" id="{7BB93B70-13BA-FD81-FF30-7790074FB5FD}"/>
              </a:ext>
            </a:extLst>
          </p:cNvPr>
          <p:cNvCxnSpPr/>
          <p:nvPr/>
        </p:nvCxnSpPr>
        <p:spPr>
          <a:xfrm>
            <a:off x="1309735" y="5755443"/>
            <a:ext cx="1801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234C4036-6520-9585-E378-4435D3BEF8AC}"/>
              </a:ext>
            </a:extLst>
          </p:cNvPr>
          <p:cNvSpPr txBox="1"/>
          <p:nvPr/>
        </p:nvSpPr>
        <p:spPr>
          <a:xfrm>
            <a:off x="1559117" y="5449720"/>
            <a:ext cx="1197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1: </a:t>
            </a:r>
            <a:r>
              <a:rPr lang="pt-BR" sz="1100" dirty="0" err="1"/>
              <a:t>cadastrarTipo</a:t>
            </a:r>
            <a:r>
              <a:rPr lang="pt-BR" sz="1100" dirty="0"/>
              <a:t>()</a:t>
            </a:r>
          </a:p>
        </p:txBody>
      </p:sp>
      <p:sp>
        <p:nvSpPr>
          <p:cNvPr id="103" name="Elipse 102">
            <a:extLst>
              <a:ext uri="{FF2B5EF4-FFF2-40B4-BE49-F238E27FC236}">
                <a16:creationId xmlns:a16="http://schemas.microsoft.com/office/drawing/2014/main" id="{03BF7CEF-8CB3-8D13-E8F0-ED2691D59208}"/>
              </a:ext>
            </a:extLst>
          </p:cNvPr>
          <p:cNvSpPr/>
          <p:nvPr/>
        </p:nvSpPr>
        <p:spPr>
          <a:xfrm>
            <a:off x="3317798" y="5600733"/>
            <a:ext cx="313805" cy="309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4" name="Conector reto 103">
            <a:extLst>
              <a:ext uri="{FF2B5EF4-FFF2-40B4-BE49-F238E27FC236}">
                <a16:creationId xmlns:a16="http://schemas.microsoft.com/office/drawing/2014/main" id="{A3C6E568-DC76-BEA9-C373-D29384CF1503}"/>
              </a:ext>
            </a:extLst>
          </p:cNvPr>
          <p:cNvCxnSpPr>
            <a:cxnSpLocks/>
            <a:stCxn id="103" idx="2"/>
          </p:cNvCxnSpPr>
          <p:nvPr/>
        </p:nvCxnSpPr>
        <p:spPr>
          <a:xfrm flipH="1">
            <a:off x="3228290" y="5755443"/>
            <a:ext cx="895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to 104">
            <a:extLst>
              <a:ext uri="{FF2B5EF4-FFF2-40B4-BE49-F238E27FC236}">
                <a16:creationId xmlns:a16="http://schemas.microsoft.com/office/drawing/2014/main" id="{B0D242D5-D29D-949B-1D5F-E65C14D84D40}"/>
              </a:ext>
            </a:extLst>
          </p:cNvPr>
          <p:cNvCxnSpPr>
            <a:cxnSpLocks/>
          </p:cNvCxnSpPr>
          <p:nvPr/>
        </p:nvCxnSpPr>
        <p:spPr>
          <a:xfrm>
            <a:off x="3228290" y="5658346"/>
            <a:ext cx="0" cy="1771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716BDE1A-FB24-6E4A-F5F0-492AAE59AD5B}"/>
              </a:ext>
            </a:extLst>
          </p:cNvPr>
          <p:cNvSpPr txBox="1"/>
          <p:nvPr/>
        </p:nvSpPr>
        <p:spPr>
          <a:xfrm>
            <a:off x="2957053" y="5915728"/>
            <a:ext cx="8947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/>
              <a:t>FormCDTipo</a:t>
            </a:r>
            <a:endParaRPr lang="pt-BR" sz="1100" dirty="0"/>
          </a:p>
        </p:txBody>
      </p:sp>
      <p:cxnSp>
        <p:nvCxnSpPr>
          <p:cNvPr id="107" name="Conector de Seta Reta 106">
            <a:extLst>
              <a:ext uri="{FF2B5EF4-FFF2-40B4-BE49-F238E27FC236}">
                <a16:creationId xmlns:a16="http://schemas.microsoft.com/office/drawing/2014/main" id="{70A3D019-6D22-D280-8582-922EE3EAAC23}"/>
              </a:ext>
            </a:extLst>
          </p:cNvPr>
          <p:cNvCxnSpPr>
            <a:cxnSpLocks/>
          </p:cNvCxnSpPr>
          <p:nvPr/>
        </p:nvCxnSpPr>
        <p:spPr>
          <a:xfrm>
            <a:off x="3721110" y="5745620"/>
            <a:ext cx="1351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9121F498-7D9D-7FA8-B6CB-8D713B515CEA}"/>
              </a:ext>
            </a:extLst>
          </p:cNvPr>
          <p:cNvSpPr txBox="1"/>
          <p:nvPr/>
        </p:nvSpPr>
        <p:spPr>
          <a:xfrm>
            <a:off x="3629628" y="5396736"/>
            <a:ext cx="1197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2: </a:t>
            </a:r>
            <a:r>
              <a:rPr lang="pt-BR" sz="1100" dirty="0" err="1"/>
              <a:t>cadastrarTipo</a:t>
            </a:r>
            <a:r>
              <a:rPr lang="pt-BR" sz="1100" dirty="0"/>
              <a:t>()</a:t>
            </a:r>
          </a:p>
        </p:txBody>
      </p:sp>
      <p:sp>
        <p:nvSpPr>
          <p:cNvPr id="109" name="Retângulo 108">
            <a:extLst>
              <a:ext uri="{FF2B5EF4-FFF2-40B4-BE49-F238E27FC236}">
                <a16:creationId xmlns:a16="http://schemas.microsoft.com/office/drawing/2014/main" id="{C14061CA-585A-BA2E-3BBB-D212EAE39A3B}"/>
              </a:ext>
            </a:extLst>
          </p:cNvPr>
          <p:cNvSpPr/>
          <p:nvPr/>
        </p:nvSpPr>
        <p:spPr>
          <a:xfrm>
            <a:off x="5072892" y="5555439"/>
            <a:ext cx="1456230" cy="3662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solidFill>
                  <a:schemeClr val="tx1"/>
                </a:solidFill>
              </a:rPr>
              <a:t>TipoEquipamento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733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4A104E50-DDEA-2B87-6295-A6D2A4EE4CBE}"/>
              </a:ext>
            </a:extLst>
          </p:cNvPr>
          <p:cNvGrpSpPr/>
          <p:nvPr/>
        </p:nvGrpSpPr>
        <p:grpSpPr>
          <a:xfrm>
            <a:off x="522207" y="274846"/>
            <a:ext cx="583894" cy="1317943"/>
            <a:chOff x="730719" y="429658"/>
            <a:chExt cx="758462" cy="1736137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50A50E09-0E83-F0D9-8192-3700EC0C5033}"/>
                </a:ext>
              </a:extLst>
            </p:cNvPr>
            <p:cNvGrpSpPr/>
            <p:nvPr/>
          </p:nvGrpSpPr>
          <p:grpSpPr>
            <a:xfrm>
              <a:off x="903383" y="429658"/>
              <a:ext cx="495759" cy="1266940"/>
              <a:chOff x="903383" y="429658"/>
              <a:chExt cx="495759" cy="1266940"/>
            </a:xfrm>
          </p:grpSpPr>
          <p:sp>
            <p:nvSpPr>
              <p:cNvPr id="5" name="Smiley 4">
                <a:extLst>
                  <a:ext uri="{FF2B5EF4-FFF2-40B4-BE49-F238E27FC236}">
                    <a16:creationId xmlns:a16="http://schemas.microsoft.com/office/drawing/2014/main" id="{EEA11B4F-4F23-065C-B576-00DE13111D26}"/>
                  </a:ext>
                </a:extLst>
              </p:cNvPr>
              <p:cNvSpPr/>
              <p:nvPr/>
            </p:nvSpPr>
            <p:spPr>
              <a:xfrm>
                <a:off x="903383" y="429658"/>
                <a:ext cx="407624" cy="407624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" name="Conector reto 5">
                <a:extLst>
                  <a:ext uri="{FF2B5EF4-FFF2-40B4-BE49-F238E27FC236}">
                    <a16:creationId xmlns:a16="http://schemas.microsoft.com/office/drawing/2014/main" id="{47C3159A-8A91-49B2-44AE-CBA9ECD09E5E}"/>
                  </a:ext>
                </a:extLst>
              </p:cNvPr>
              <p:cNvCxnSpPr>
                <a:stCxn id="5" idx="4"/>
              </p:cNvCxnSpPr>
              <p:nvPr/>
            </p:nvCxnSpPr>
            <p:spPr>
              <a:xfrm>
                <a:off x="1107195" y="837282"/>
                <a:ext cx="5508" cy="6169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315A2ED1-7A6E-5E06-CF5D-9EDAA79CC297}"/>
                  </a:ext>
                </a:extLst>
              </p:cNvPr>
              <p:cNvCxnSpPr/>
              <p:nvPr/>
            </p:nvCxnSpPr>
            <p:spPr>
              <a:xfrm flipH="1">
                <a:off x="903383" y="1013552"/>
                <a:ext cx="198303" cy="143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0E2CB794-0BC7-162B-F9DC-178882EF238F}"/>
                  </a:ext>
                </a:extLst>
              </p:cNvPr>
              <p:cNvCxnSpPr/>
              <p:nvPr/>
            </p:nvCxnSpPr>
            <p:spPr>
              <a:xfrm>
                <a:off x="1107195" y="1002535"/>
                <a:ext cx="203812" cy="1762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43D9DD7E-40A5-39D8-442C-667A7CB1B4F8}"/>
                  </a:ext>
                </a:extLst>
              </p:cNvPr>
              <p:cNvCxnSpPr/>
              <p:nvPr/>
            </p:nvCxnSpPr>
            <p:spPr>
              <a:xfrm flipH="1">
                <a:off x="903383" y="1454227"/>
                <a:ext cx="198303" cy="2203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A515E26F-DE93-B481-5107-B4462DF95E42}"/>
                  </a:ext>
                </a:extLst>
              </p:cNvPr>
              <p:cNvCxnSpPr/>
              <p:nvPr/>
            </p:nvCxnSpPr>
            <p:spPr>
              <a:xfrm>
                <a:off x="1112703" y="1454227"/>
                <a:ext cx="286439" cy="2423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6908F3E2-4E3F-8C98-0EE0-88C050E83EEB}"/>
                </a:ext>
              </a:extLst>
            </p:cNvPr>
            <p:cNvSpPr txBox="1"/>
            <p:nvPr/>
          </p:nvSpPr>
          <p:spPr>
            <a:xfrm>
              <a:off x="730719" y="1679271"/>
              <a:ext cx="758462" cy="486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Usuário Especial</a:t>
              </a:r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F0D4831F-E892-2C72-8667-DE09AF1236F1}"/>
              </a:ext>
            </a:extLst>
          </p:cNvPr>
          <p:cNvGrpSpPr/>
          <p:nvPr/>
        </p:nvGrpSpPr>
        <p:grpSpPr>
          <a:xfrm>
            <a:off x="576153" y="1859057"/>
            <a:ext cx="583894" cy="1317943"/>
            <a:chOff x="730719" y="429658"/>
            <a:chExt cx="758462" cy="1736137"/>
          </a:xfrm>
        </p:grpSpPr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3A3B1F36-625B-CE32-689F-2A5DF77EB68C}"/>
                </a:ext>
              </a:extLst>
            </p:cNvPr>
            <p:cNvGrpSpPr/>
            <p:nvPr/>
          </p:nvGrpSpPr>
          <p:grpSpPr>
            <a:xfrm>
              <a:off x="903383" y="429658"/>
              <a:ext cx="495759" cy="1266940"/>
              <a:chOff x="903383" y="429658"/>
              <a:chExt cx="495759" cy="1266940"/>
            </a:xfrm>
          </p:grpSpPr>
          <p:sp>
            <p:nvSpPr>
              <p:cNvPr id="14" name="Smiley 13">
                <a:extLst>
                  <a:ext uri="{FF2B5EF4-FFF2-40B4-BE49-F238E27FC236}">
                    <a16:creationId xmlns:a16="http://schemas.microsoft.com/office/drawing/2014/main" id="{10E6E516-89C0-FF14-B3C9-4D608DD33940}"/>
                  </a:ext>
                </a:extLst>
              </p:cNvPr>
              <p:cNvSpPr/>
              <p:nvPr/>
            </p:nvSpPr>
            <p:spPr>
              <a:xfrm>
                <a:off x="903383" y="429658"/>
                <a:ext cx="407624" cy="407624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5" name="Conector reto 14">
                <a:extLst>
                  <a:ext uri="{FF2B5EF4-FFF2-40B4-BE49-F238E27FC236}">
                    <a16:creationId xmlns:a16="http://schemas.microsoft.com/office/drawing/2014/main" id="{67A59E3D-4626-F95E-4390-5E750EF3A295}"/>
                  </a:ext>
                </a:extLst>
              </p:cNvPr>
              <p:cNvCxnSpPr>
                <a:stCxn id="14" idx="4"/>
              </p:cNvCxnSpPr>
              <p:nvPr/>
            </p:nvCxnSpPr>
            <p:spPr>
              <a:xfrm>
                <a:off x="1107195" y="837282"/>
                <a:ext cx="5508" cy="6169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to 15">
                <a:extLst>
                  <a:ext uri="{FF2B5EF4-FFF2-40B4-BE49-F238E27FC236}">
                    <a16:creationId xmlns:a16="http://schemas.microsoft.com/office/drawing/2014/main" id="{4925727D-18ED-984E-2A6F-E59CE994C345}"/>
                  </a:ext>
                </a:extLst>
              </p:cNvPr>
              <p:cNvCxnSpPr/>
              <p:nvPr/>
            </p:nvCxnSpPr>
            <p:spPr>
              <a:xfrm flipH="1">
                <a:off x="903383" y="1013552"/>
                <a:ext cx="198303" cy="143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to 16">
                <a:extLst>
                  <a:ext uri="{FF2B5EF4-FFF2-40B4-BE49-F238E27FC236}">
                    <a16:creationId xmlns:a16="http://schemas.microsoft.com/office/drawing/2014/main" id="{3210CC75-5CF7-18AA-CE30-257714A4431C}"/>
                  </a:ext>
                </a:extLst>
              </p:cNvPr>
              <p:cNvCxnSpPr/>
              <p:nvPr/>
            </p:nvCxnSpPr>
            <p:spPr>
              <a:xfrm>
                <a:off x="1107195" y="1002535"/>
                <a:ext cx="203812" cy="1762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to 17">
                <a:extLst>
                  <a:ext uri="{FF2B5EF4-FFF2-40B4-BE49-F238E27FC236}">
                    <a16:creationId xmlns:a16="http://schemas.microsoft.com/office/drawing/2014/main" id="{CB1E471F-2898-FF82-F9D9-7868A3E44B09}"/>
                  </a:ext>
                </a:extLst>
              </p:cNvPr>
              <p:cNvCxnSpPr/>
              <p:nvPr/>
            </p:nvCxnSpPr>
            <p:spPr>
              <a:xfrm flipH="1">
                <a:off x="903383" y="1454227"/>
                <a:ext cx="198303" cy="2203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reto 18">
                <a:extLst>
                  <a:ext uri="{FF2B5EF4-FFF2-40B4-BE49-F238E27FC236}">
                    <a16:creationId xmlns:a16="http://schemas.microsoft.com/office/drawing/2014/main" id="{51B0A588-5F5E-ED81-FFF9-E385B8BC2C52}"/>
                  </a:ext>
                </a:extLst>
              </p:cNvPr>
              <p:cNvCxnSpPr/>
              <p:nvPr/>
            </p:nvCxnSpPr>
            <p:spPr>
              <a:xfrm>
                <a:off x="1112703" y="1454227"/>
                <a:ext cx="286439" cy="2423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8834AEC3-00DA-9078-1B52-AD78F620451D}"/>
                </a:ext>
              </a:extLst>
            </p:cNvPr>
            <p:cNvSpPr txBox="1"/>
            <p:nvPr/>
          </p:nvSpPr>
          <p:spPr>
            <a:xfrm>
              <a:off x="730719" y="1679271"/>
              <a:ext cx="758462" cy="486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Usuário Especial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8FCA8624-A44E-5B44-A001-79E080D76328}"/>
              </a:ext>
            </a:extLst>
          </p:cNvPr>
          <p:cNvGrpSpPr/>
          <p:nvPr/>
        </p:nvGrpSpPr>
        <p:grpSpPr>
          <a:xfrm>
            <a:off x="576153" y="3455069"/>
            <a:ext cx="583894" cy="1317943"/>
            <a:chOff x="730719" y="429658"/>
            <a:chExt cx="758462" cy="1736137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1BFD2BAF-4A87-0ECF-454D-5A2601B620B1}"/>
                </a:ext>
              </a:extLst>
            </p:cNvPr>
            <p:cNvGrpSpPr/>
            <p:nvPr/>
          </p:nvGrpSpPr>
          <p:grpSpPr>
            <a:xfrm>
              <a:off x="903383" y="429658"/>
              <a:ext cx="495759" cy="1266940"/>
              <a:chOff x="903383" y="429658"/>
              <a:chExt cx="495759" cy="1266940"/>
            </a:xfrm>
          </p:grpSpPr>
          <p:sp>
            <p:nvSpPr>
              <p:cNvPr id="23" name="Smiley 22">
                <a:extLst>
                  <a:ext uri="{FF2B5EF4-FFF2-40B4-BE49-F238E27FC236}">
                    <a16:creationId xmlns:a16="http://schemas.microsoft.com/office/drawing/2014/main" id="{7A50AB79-534F-4FC4-03C0-8066636F2941}"/>
                  </a:ext>
                </a:extLst>
              </p:cNvPr>
              <p:cNvSpPr/>
              <p:nvPr/>
            </p:nvSpPr>
            <p:spPr>
              <a:xfrm>
                <a:off x="903383" y="429658"/>
                <a:ext cx="407624" cy="407624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4" name="Conector reto 23">
                <a:extLst>
                  <a:ext uri="{FF2B5EF4-FFF2-40B4-BE49-F238E27FC236}">
                    <a16:creationId xmlns:a16="http://schemas.microsoft.com/office/drawing/2014/main" id="{2A6EA9D1-9780-985C-80D4-9C03C692C1BC}"/>
                  </a:ext>
                </a:extLst>
              </p:cNvPr>
              <p:cNvCxnSpPr>
                <a:stCxn id="23" idx="4"/>
              </p:cNvCxnSpPr>
              <p:nvPr/>
            </p:nvCxnSpPr>
            <p:spPr>
              <a:xfrm>
                <a:off x="1107195" y="837282"/>
                <a:ext cx="5508" cy="6169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to 24">
                <a:extLst>
                  <a:ext uri="{FF2B5EF4-FFF2-40B4-BE49-F238E27FC236}">
                    <a16:creationId xmlns:a16="http://schemas.microsoft.com/office/drawing/2014/main" id="{5631B82E-7C87-DED4-B6EE-38D35EF048D5}"/>
                  </a:ext>
                </a:extLst>
              </p:cNvPr>
              <p:cNvCxnSpPr/>
              <p:nvPr/>
            </p:nvCxnSpPr>
            <p:spPr>
              <a:xfrm flipH="1">
                <a:off x="903383" y="1013552"/>
                <a:ext cx="198303" cy="143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to 25">
                <a:extLst>
                  <a:ext uri="{FF2B5EF4-FFF2-40B4-BE49-F238E27FC236}">
                    <a16:creationId xmlns:a16="http://schemas.microsoft.com/office/drawing/2014/main" id="{D31C16ED-8CF7-BD79-C69B-B68D144DE7FD}"/>
                  </a:ext>
                </a:extLst>
              </p:cNvPr>
              <p:cNvCxnSpPr/>
              <p:nvPr/>
            </p:nvCxnSpPr>
            <p:spPr>
              <a:xfrm>
                <a:off x="1107195" y="1002535"/>
                <a:ext cx="203812" cy="1762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>
                <a:extLst>
                  <a:ext uri="{FF2B5EF4-FFF2-40B4-BE49-F238E27FC236}">
                    <a16:creationId xmlns:a16="http://schemas.microsoft.com/office/drawing/2014/main" id="{F3904E8A-EC1C-E06D-6B4E-6253535A902C}"/>
                  </a:ext>
                </a:extLst>
              </p:cNvPr>
              <p:cNvCxnSpPr/>
              <p:nvPr/>
            </p:nvCxnSpPr>
            <p:spPr>
              <a:xfrm flipH="1">
                <a:off x="903383" y="1454227"/>
                <a:ext cx="198303" cy="2203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ADF9FCE7-7CAE-7002-B543-67239ACEE520}"/>
                  </a:ext>
                </a:extLst>
              </p:cNvPr>
              <p:cNvCxnSpPr/>
              <p:nvPr/>
            </p:nvCxnSpPr>
            <p:spPr>
              <a:xfrm>
                <a:off x="1112703" y="1454227"/>
                <a:ext cx="286439" cy="2423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52EDAD60-0CCB-11AB-CEAC-53FD6795EE74}"/>
                </a:ext>
              </a:extLst>
            </p:cNvPr>
            <p:cNvSpPr txBox="1"/>
            <p:nvPr/>
          </p:nvSpPr>
          <p:spPr>
            <a:xfrm>
              <a:off x="730719" y="1679271"/>
              <a:ext cx="758462" cy="486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Usuário Especial</a:t>
              </a:r>
            </a:p>
          </p:txBody>
        </p:sp>
      </p:grp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4229CBB9-27AB-BDF8-0C0B-3D01164A816B}"/>
              </a:ext>
            </a:extLst>
          </p:cNvPr>
          <p:cNvCxnSpPr/>
          <p:nvPr/>
        </p:nvCxnSpPr>
        <p:spPr>
          <a:xfrm>
            <a:off x="1052198" y="870225"/>
            <a:ext cx="1801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1B9F99F4-A211-F861-7561-BFD145FC58A1}"/>
              </a:ext>
            </a:extLst>
          </p:cNvPr>
          <p:cNvSpPr txBox="1"/>
          <p:nvPr/>
        </p:nvSpPr>
        <p:spPr>
          <a:xfrm>
            <a:off x="1301580" y="564502"/>
            <a:ext cx="10454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1: </a:t>
            </a:r>
            <a:r>
              <a:rPr lang="pt-BR" sz="1100" dirty="0" err="1"/>
              <a:t>editarLocal</a:t>
            </a:r>
            <a:r>
              <a:rPr lang="pt-BR" sz="1100" dirty="0"/>
              <a:t>()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81BAC5CA-D553-5D06-35C1-C099F9697B01}"/>
              </a:ext>
            </a:extLst>
          </p:cNvPr>
          <p:cNvSpPr/>
          <p:nvPr/>
        </p:nvSpPr>
        <p:spPr>
          <a:xfrm>
            <a:off x="3060261" y="715515"/>
            <a:ext cx="313805" cy="309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5BA4C92E-40AE-3D25-E23E-FCDB885709D8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2970753" y="870225"/>
            <a:ext cx="895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DB6AFCAB-BC71-5D5E-E4F2-0D18944CC2E1}"/>
              </a:ext>
            </a:extLst>
          </p:cNvPr>
          <p:cNvCxnSpPr>
            <a:cxnSpLocks/>
          </p:cNvCxnSpPr>
          <p:nvPr/>
        </p:nvCxnSpPr>
        <p:spPr>
          <a:xfrm>
            <a:off x="2970753" y="773128"/>
            <a:ext cx="0" cy="1771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1555F1F9-3183-7B03-1DBA-D9A34C1EC001}"/>
              </a:ext>
            </a:extLst>
          </p:cNvPr>
          <p:cNvSpPr txBox="1"/>
          <p:nvPr/>
        </p:nvSpPr>
        <p:spPr>
          <a:xfrm>
            <a:off x="2699516" y="1030510"/>
            <a:ext cx="9188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/>
              <a:t>FormEdLocal</a:t>
            </a:r>
            <a:endParaRPr lang="pt-BR" sz="1100" dirty="0"/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C2C9675D-B542-0BC5-FA7C-5F5A1E613479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3509302" y="838250"/>
            <a:ext cx="1134019" cy="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EB248313-D41E-C153-B1BD-3F97B30AFC7E}"/>
              </a:ext>
            </a:extLst>
          </p:cNvPr>
          <p:cNvSpPr txBox="1"/>
          <p:nvPr/>
        </p:nvSpPr>
        <p:spPr>
          <a:xfrm>
            <a:off x="3372091" y="511518"/>
            <a:ext cx="1077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2: </a:t>
            </a:r>
            <a:r>
              <a:rPr lang="pt-BR" sz="1100" dirty="0" err="1"/>
              <a:t>editarLocail</a:t>
            </a:r>
            <a:r>
              <a:rPr lang="pt-BR" sz="1100" dirty="0"/>
              <a:t>()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3803D832-D9E6-7389-D43F-37BAFACF7514}"/>
              </a:ext>
            </a:extLst>
          </p:cNvPr>
          <p:cNvSpPr/>
          <p:nvPr/>
        </p:nvSpPr>
        <p:spPr>
          <a:xfrm>
            <a:off x="4643321" y="655138"/>
            <a:ext cx="1064624" cy="3662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solidFill>
                  <a:schemeClr val="tx1"/>
                </a:solidFill>
              </a:rPr>
              <a:t>LocalInstação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365581B0-C7EC-D8DE-B6A5-0AF7E2616ACC}"/>
              </a:ext>
            </a:extLst>
          </p:cNvPr>
          <p:cNvCxnSpPr/>
          <p:nvPr/>
        </p:nvCxnSpPr>
        <p:spPr>
          <a:xfrm>
            <a:off x="1105538" y="2582413"/>
            <a:ext cx="1801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EB8E944-9FCA-F5DB-62E5-735BF4E55BE0}"/>
              </a:ext>
            </a:extLst>
          </p:cNvPr>
          <p:cNvSpPr txBox="1"/>
          <p:nvPr/>
        </p:nvSpPr>
        <p:spPr>
          <a:xfrm>
            <a:off x="1354920" y="2276690"/>
            <a:ext cx="13580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1: </a:t>
            </a:r>
            <a:r>
              <a:rPr lang="pt-BR" sz="1100" dirty="0" err="1"/>
              <a:t>editarFabricante</a:t>
            </a:r>
            <a:r>
              <a:rPr lang="pt-BR" sz="1100" dirty="0"/>
              <a:t>()</a:t>
            </a: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CD3F361E-6E67-BB0B-26C6-2619BD03FBFD}"/>
              </a:ext>
            </a:extLst>
          </p:cNvPr>
          <p:cNvSpPr/>
          <p:nvPr/>
        </p:nvSpPr>
        <p:spPr>
          <a:xfrm>
            <a:off x="3113601" y="2427703"/>
            <a:ext cx="313805" cy="309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2EBE195-969E-E8C6-BD33-124B9E5C93B7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3024093" y="2582413"/>
            <a:ext cx="895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4D6F794E-F974-51BF-D272-7098D8CC3351}"/>
              </a:ext>
            </a:extLst>
          </p:cNvPr>
          <p:cNvCxnSpPr>
            <a:cxnSpLocks/>
          </p:cNvCxnSpPr>
          <p:nvPr/>
        </p:nvCxnSpPr>
        <p:spPr>
          <a:xfrm>
            <a:off x="3024093" y="2485316"/>
            <a:ext cx="0" cy="1771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4EE7ED7E-8431-66A5-9815-219FC03CB653}"/>
              </a:ext>
            </a:extLst>
          </p:cNvPr>
          <p:cNvSpPr txBox="1"/>
          <p:nvPr/>
        </p:nvSpPr>
        <p:spPr>
          <a:xfrm>
            <a:off x="2752856" y="2742698"/>
            <a:ext cx="8515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/>
              <a:t>FormEdFab</a:t>
            </a:r>
            <a:endParaRPr lang="pt-BR" sz="1100" dirty="0"/>
          </a:p>
        </p:txBody>
      </p: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A6863A84-FED1-A75C-46CE-5B980C1C794A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3604371" y="2582413"/>
            <a:ext cx="1393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2E8E5EDC-7CD6-1AD3-69EF-B85BF1BD9BC9}"/>
              </a:ext>
            </a:extLst>
          </p:cNvPr>
          <p:cNvSpPr txBox="1"/>
          <p:nvPr/>
        </p:nvSpPr>
        <p:spPr>
          <a:xfrm>
            <a:off x="3425431" y="2223706"/>
            <a:ext cx="13580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2: </a:t>
            </a:r>
            <a:r>
              <a:rPr lang="pt-BR" sz="1100" dirty="0" err="1"/>
              <a:t>editarFabricante</a:t>
            </a:r>
            <a:r>
              <a:rPr lang="pt-BR" sz="1100" dirty="0"/>
              <a:t>()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C20CF20C-4FBC-D96E-96FF-69D3F73B0A97}"/>
              </a:ext>
            </a:extLst>
          </p:cNvPr>
          <p:cNvSpPr/>
          <p:nvPr/>
        </p:nvSpPr>
        <p:spPr>
          <a:xfrm>
            <a:off x="4998032" y="2399301"/>
            <a:ext cx="1064624" cy="3662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Fabricante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04DB9C13-9AC7-36F9-72F6-648982115DB9}"/>
              </a:ext>
            </a:extLst>
          </p:cNvPr>
          <p:cNvCxnSpPr/>
          <p:nvPr/>
        </p:nvCxnSpPr>
        <p:spPr>
          <a:xfrm>
            <a:off x="1325104" y="4234941"/>
            <a:ext cx="1801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B10653BC-BD4B-947D-6324-4ED174F714A3}"/>
              </a:ext>
            </a:extLst>
          </p:cNvPr>
          <p:cNvSpPr txBox="1"/>
          <p:nvPr/>
        </p:nvSpPr>
        <p:spPr>
          <a:xfrm>
            <a:off x="1574486" y="3929218"/>
            <a:ext cx="14157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1: </a:t>
            </a:r>
            <a:r>
              <a:rPr lang="pt-BR" sz="1100" dirty="0" err="1"/>
              <a:t>editarConsumivel</a:t>
            </a:r>
            <a:r>
              <a:rPr lang="pt-BR" sz="1100" dirty="0"/>
              <a:t>()</a:t>
            </a: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2F403A05-F2B0-EDCF-3F9F-E5EFB92D05AF}"/>
              </a:ext>
            </a:extLst>
          </p:cNvPr>
          <p:cNvSpPr/>
          <p:nvPr/>
        </p:nvSpPr>
        <p:spPr>
          <a:xfrm>
            <a:off x="3333167" y="4080231"/>
            <a:ext cx="313805" cy="309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8D85300A-D8DE-4190-47CD-9DD42C86EAB9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3243659" y="4234941"/>
            <a:ext cx="895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729FBEAA-D147-7E7E-CD62-3584B995B1E9}"/>
              </a:ext>
            </a:extLst>
          </p:cNvPr>
          <p:cNvCxnSpPr>
            <a:cxnSpLocks/>
          </p:cNvCxnSpPr>
          <p:nvPr/>
        </p:nvCxnSpPr>
        <p:spPr>
          <a:xfrm>
            <a:off x="3243659" y="4137844"/>
            <a:ext cx="0" cy="1771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2E1CCA9C-80C9-EAC7-FC78-7DEBD57C96FB}"/>
              </a:ext>
            </a:extLst>
          </p:cNvPr>
          <p:cNvSpPr txBox="1"/>
          <p:nvPr/>
        </p:nvSpPr>
        <p:spPr>
          <a:xfrm>
            <a:off x="2972422" y="4395226"/>
            <a:ext cx="904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/>
              <a:t>FormEdCons</a:t>
            </a:r>
            <a:endParaRPr lang="pt-BR" sz="1100" dirty="0"/>
          </a:p>
        </p:txBody>
      </p: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10D631CF-99BC-EF93-A4BF-02DCFF0C31FF}"/>
              </a:ext>
            </a:extLst>
          </p:cNvPr>
          <p:cNvCxnSpPr>
            <a:cxnSpLocks/>
          </p:cNvCxnSpPr>
          <p:nvPr/>
        </p:nvCxnSpPr>
        <p:spPr>
          <a:xfrm>
            <a:off x="3736479" y="4225118"/>
            <a:ext cx="1456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97C5C5DD-A61A-3D8D-1349-45BDB8CD192C}"/>
              </a:ext>
            </a:extLst>
          </p:cNvPr>
          <p:cNvSpPr txBox="1"/>
          <p:nvPr/>
        </p:nvSpPr>
        <p:spPr>
          <a:xfrm>
            <a:off x="3644997" y="3876234"/>
            <a:ext cx="14157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2: </a:t>
            </a:r>
            <a:r>
              <a:rPr lang="pt-BR" sz="1100" dirty="0" err="1"/>
              <a:t>editarConsumivel</a:t>
            </a:r>
            <a:r>
              <a:rPr lang="pt-BR" sz="1100" dirty="0"/>
              <a:t>()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3BAA7A20-D035-43E6-87D0-BE17E291B844}"/>
              </a:ext>
            </a:extLst>
          </p:cNvPr>
          <p:cNvSpPr/>
          <p:nvPr/>
        </p:nvSpPr>
        <p:spPr>
          <a:xfrm>
            <a:off x="5240661" y="4034937"/>
            <a:ext cx="1456230" cy="3662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solidFill>
                  <a:schemeClr val="tx1"/>
                </a:solidFill>
              </a:rPr>
              <a:t>MateriaisConsumiveis</a:t>
            </a:r>
            <a:endParaRPr lang="pt-BR" dirty="0">
              <a:solidFill>
                <a:schemeClr val="tx1"/>
              </a:solidFill>
            </a:endParaRPr>
          </a:p>
        </p:txBody>
      </p: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AA7DA6CF-B67B-0EE3-8C86-CABABEBF871E}"/>
              </a:ext>
            </a:extLst>
          </p:cNvPr>
          <p:cNvGrpSpPr/>
          <p:nvPr/>
        </p:nvGrpSpPr>
        <p:grpSpPr>
          <a:xfrm>
            <a:off x="560784" y="4975571"/>
            <a:ext cx="583894" cy="1317943"/>
            <a:chOff x="730719" y="429658"/>
            <a:chExt cx="758462" cy="1736137"/>
          </a:xfrm>
        </p:grpSpPr>
        <p:grpSp>
          <p:nvGrpSpPr>
            <p:cNvPr id="57" name="Agrupar 56">
              <a:extLst>
                <a:ext uri="{FF2B5EF4-FFF2-40B4-BE49-F238E27FC236}">
                  <a16:creationId xmlns:a16="http://schemas.microsoft.com/office/drawing/2014/main" id="{96370E37-08EF-55B4-6C8A-8A51822054C4}"/>
                </a:ext>
              </a:extLst>
            </p:cNvPr>
            <p:cNvGrpSpPr/>
            <p:nvPr/>
          </p:nvGrpSpPr>
          <p:grpSpPr>
            <a:xfrm>
              <a:off x="903383" y="429658"/>
              <a:ext cx="495759" cy="1266940"/>
              <a:chOff x="903383" y="429658"/>
              <a:chExt cx="495759" cy="1266940"/>
            </a:xfrm>
          </p:grpSpPr>
          <p:sp>
            <p:nvSpPr>
              <p:cNvPr id="59" name="Smiley 58">
                <a:extLst>
                  <a:ext uri="{FF2B5EF4-FFF2-40B4-BE49-F238E27FC236}">
                    <a16:creationId xmlns:a16="http://schemas.microsoft.com/office/drawing/2014/main" id="{C572433F-4EDE-46F6-BE10-98F41BB6A9E1}"/>
                  </a:ext>
                </a:extLst>
              </p:cNvPr>
              <p:cNvSpPr/>
              <p:nvPr/>
            </p:nvSpPr>
            <p:spPr>
              <a:xfrm>
                <a:off x="903383" y="429658"/>
                <a:ext cx="407624" cy="407624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0" name="Conector reto 59">
                <a:extLst>
                  <a:ext uri="{FF2B5EF4-FFF2-40B4-BE49-F238E27FC236}">
                    <a16:creationId xmlns:a16="http://schemas.microsoft.com/office/drawing/2014/main" id="{C6B00F7A-EF69-F76E-EDD8-07EE4F351AF5}"/>
                  </a:ext>
                </a:extLst>
              </p:cNvPr>
              <p:cNvCxnSpPr>
                <a:stCxn id="59" idx="4"/>
              </p:cNvCxnSpPr>
              <p:nvPr/>
            </p:nvCxnSpPr>
            <p:spPr>
              <a:xfrm>
                <a:off x="1107195" y="837282"/>
                <a:ext cx="5508" cy="6169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ector reto 60">
                <a:extLst>
                  <a:ext uri="{FF2B5EF4-FFF2-40B4-BE49-F238E27FC236}">
                    <a16:creationId xmlns:a16="http://schemas.microsoft.com/office/drawing/2014/main" id="{48C3D1B2-53C4-D34D-9796-550B66AC6D1C}"/>
                  </a:ext>
                </a:extLst>
              </p:cNvPr>
              <p:cNvCxnSpPr/>
              <p:nvPr/>
            </p:nvCxnSpPr>
            <p:spPr>
              <a:xfrm flipH="1">
                <a:off x="903383" y="1013552"/>
                <a:ext cx="198303" cy="143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ector reto 61">
                <a:extLst>
                  <a:ext uri="{FF2B5EF4-FFF2-40B4-BE49-F238E27FC236}">
                    <a16:creationId xmlns:a16="http://schemas.microsoft.com/office/drawing/2014/main" id="{7D5FE052-4159-6A53-E934-2EFCBC652700}"/>
                  </a:ext>
                </a:extLst>
              </p:cNvPr>
              <p:cNvCxnSpPr/>
              <p:nvPr/>
            </p:nvCxnSpPr>
            <p:spPr>
              <a:xfrm>
                <a:off x="1107195" y="1002535"/>
                <a:ext cx="203812" cy="1762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ector reto 62">
                <a:extLst>
                  <a:ext uri="{FF2B5EF4-FFF2-40B4-BE49-F238E27FC236}">
                    <a16:creationId xmlns:a16="http://schemas.microsoft.com/office/drawing/2014/main" id="{46EEF959-785D-A87B-EEA7-844EF75ECD07}"/>
                  </a:ext>
                </a:extLst>
              </p:cNvPr>
              <p:cNvCxnSpPr/>
              <p:nvPr/>
            </p:nvCxnSpPr>
            <p:spPr>
              <a:xfrm flipH="1">
                <a:off x="903383" y="1454227"/>
                <a:ext cx="198303" cy="2203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ector reto 63">
                <a:extLst>
                  <a:ext uri="{FF2B5EF4-FFF2-40B4-BE49-F238E27FC236}">
                    <a16:creationId xmlns:a16="http://schemas.microsoft.com/office/drawing/2014/main" id="{89A941CA-5036-5F18-8F29-FB34F0B923A7}"/>
                  </a:ext>
                </a:extLst>
              </p:cNvPr>
              <p:cNvCxnSpPr/>
              <p:nvPr/>
            </p:nvCxnSpPr>
            <p:spPr>
              <a:xfrm>
                <a:off x="1112703" y="1454227"/>
                <a:ext cx="286439" cy="2423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5F5B4074-60A7-5B5A-3F99-D9963475A1A8}"/>
                </a:ext>
              </a:extLst>
            </p:cNvPr>
            <p:cNvSpPr txBox="1"/>
            <p:nvPr/>
          </p:nvSpPr>
          <p:spPr>
            <a:xfrm>
              <a:off x="730719" y="1679271"/>
              <a:ext cx="758462" cy="486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Usuário Especial</a:t>
              </a:r>
            </a:p>
          </p:txBody>
        </p:sp>
      </p:grp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88C12E3B-A1CE-A487-BE10-BD0B3020FC82}"/>
              </a:ext>
            </a:extLst>
          </p:cNvPr>
          <p:cNvCxnSpPr/>
          <p:nvPr/>
        </p:nvCxnSpPr>
        <p:spPr>
          <a:xfrm>
            <a:off x="1309735" y="5755443"/>
            <a:ext cx="1801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70354E9E-1770-9D53-B0DB-111214F83E7E}"/>
              </a:ext>
            </a:extLst>
          </p:cNvPr>
          <p:cNvSpPr txBox="1"/>
          <p:nvPr/>
        </p:nvSpPr>
        <p:spPr>
          <a:xfrm>
            <a:off x="1559117" y="5449720"/>
            <a:ext cx="1002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1: </a:t>
            </a:r>
            <a:r>
              <a:rPr lang="pt-BR" sz="1100" dirty="0" err="1"/>
              <a:t>editarTipo</a:t>
            </a:r>
            <a:r>
              <a:rPr lang="pt-BR" sz="1100" dirty="0"/>
              <a:t>()</a:t>
            </a:r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4A0726FC-CB46-C87C-9864-5EBD6A47EC85}"/>
              </a:ext>
            </a:extLst>
          </p:cNvPr>
          <p:cNvSpPr/>
          <p:nvPr/>
        </p:nvSpPr>
        <p:spPr>
          <a:xfrm>
            <a:off x="3317798" y="5600733"/>
            <a:ext cx="313805" cy="309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D99508EE-09CD-1EFD-BE22-F2604CD49ED1}"/>
              </a:ext>
            </a:extLst>
          </p:cNvPr>
          <p:cNvCxnSpPr>
            <a:cxnSpLocks/>
            <a:stCxn id="67" idx="2"/>
          </p:cNvCxnSpPr>
          <p:nvPr/>
        </p:nvCxnSpPr>
        <p:spPr>
          <a:xfrm flipH="1">
            <a:off x="3228290" y="5755443"/>
            <a:ext cx="895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254ED5E1-6139-1EC0-FB6F-B554E9119B5A}"/>
              </a:ext>
            </a:extLst>
          </p:cNvPr>
          <p:cNvCxnSpPr>
            <a:cxnSpLocks/>
          </p:cNvCxnSpPr>
          <p:nvPr/>
        </p:nvCxnSpPr>
        <p:spPr>
          <a:xfrm>
            <a:off x="3228290" y="5658346"/>
            <a:ext cx="0" cy="1771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60D4F6FC-1EFA-2ACD-4EB3-43FCFB694A1A}"/>
              </a:ext>
            </a:extLst>
          </p:cNvPr>
          <p:cNvSpPr txBox="1"/>
          <p:nvPr/>
        </p:nvSpPr>
        <p:spPr>
          <a:xfrm>
            <a:off x="2957053" y="5915728"/>
            <a:ext cx="8755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/>
              <a:t>FormEdTipo</a:t>
            </a:r>
            <a:endParaRPr lang="pt-BR" sz="1100" dirty="0"/>
          </a:p>
        </p:txBody>
      </p: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9E43E7C0-5F1B-BBAD-FFF6-15093F0960EF}"/>
              </a:ext>
            </a:extLst>
          </p:cNvPr>
          <p:cNvCxnSpPr>
            <a:cxnSpLocks/>
          </p:cNvCxnSpPr>
          <p:nvPr/>
        </p:nvCxnSpPr>
        <p:spPr>
          <a:xfrm>
            <a:off x="3721110" y="5745620"/>
            <a:ext cx="1351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4D9D56E5-1637-29F4-8769-3736390DE399}"/>
              </a:ext>
            </a:extLst>
          </p:cNvPr>
          <p:cNvSpPr txBox="1"/>
          <p:nvPr/>
        </p:nvSpPr>
        <p:spPr>
          <a:xfrm>
            <a:off x="3629628" y="5396736"/>
            <a:ext cx="10021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2: </a:t>
            </a:r>
            <a:r>
              <a:rPr lang="pt-BR" sz="1100" dirty="0" err="1"/>
              <a:t>editarTipo</a:t>
            </a:r>
            <a:r>
              <a:rPr lang="pt-BR" sz="1100" dirty="0"/>
              <a:t>()</a:t>
            </a:r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F558C393-63F0-7702-21FA-830A22DB288A}"/>
              </a:ext>
            </a:extLst>
          </p:cNvPr>
          <p:cNvSpPr/>
          <p:nvPr/>
        </p:nvSpPr>
        <p:spPr>
          <a:xfrm>
            <a:off x="5072892" y="5555439"/>
            <a:ext cx="1456230" cy="3662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solidFill>
                  <a:schemeClr val="tx1"/>
                </a:solidFill>
              </a:rPr>
              <a:t>TipoEquipamento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671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4A104E50-DDEA-2B87-6295-A6D2A4EE4CBE}"/>
              </a:ext>
            </a:extLst>
          </p:cNvPr>
          <p:cNvGrpSpPr/>
          <p:nvPr/>
        </p:nvGrpSpPr>
        <p:grpSpPr>
          <a:xfrm>
            <a:off x="522207" y="274846"/>
            <a:ext cx="583894" cy="1317943"/>
            <a:chOff x="730719" y="429658"/>
            <a:chExt cx="758462" cy="1736137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50A50E09-0E83-F0D9-8192-3700EC0C5033}"/>
                </a:ext>
              </a:extLst>
            </p:cNvPr>
            <p:cNvGrpSpPr/>
            <p:nvPr/>
          </p:nvGrpSpPr>
          <p:grpSpPr>
            <a:xfrm>
              <a:off x="903383" y="429658"/>
              <a:ext cx="495759" cy="1266940"/>
              <a:chOff x="903383" y="429658"/>
              <a:chExt cx="495759" cy="1266940"/>
            </a:xfrm>
          </p:grpSpPr>
          <p:sp>
            <p:nvSpPr>
              <p:cNvPr id="5" name="Smiley 4">
                <a:extLst>
                  <a:ext uri="{FF2B5EF4-FFF2-40B4-BE49-F238E27FC236}">
                    <a16:creationId xmlns:a16="http://schemas.microsoft.com/office/drawing/2014/main" id="{EEA11B4F-4F23-065C-B576-00DE13111D26}"/>
                  </a:ext>
                </a:extLst>
              </p:cNvPr>
              <p:cNvSpPr/>
              <p:nvPr/>
            </p:nvSpPr>
            <p:spPr>
              <a:xfrm>
                <a:off x="903383" y="429658"/>
                <a:ext cx="407624" cy="407624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" name="Conector reto 5">
                <a:extLst>
                  <a:ext uri="{FF2B5EF4-FFF2-40B4-BE49-F238E27FC236}">
                    <a16:creationId xmlns:a16="http://schemas.microsoft.com/office/drawing/2014/main" id="{47C3159A-8A91-49B2-44AE-CBA9ECD09E5E}"/>
                  </a:ext>
                </a:extLst>
              </p:cNvPr>
              <p:cNvCxnSpPr>
                <a:stCxn id="5" idx="4"/>
              </p:cNvCxnSpPr>
              <p:nvPr/>
            </p:nvCxnSpPr>
            <p:spPr>
              <a:xfrm>
                <a:off x="1107195" y="837282"/>
                <a:ext cx="5508" cy="6169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315A2ED1-7A6E-5E06-CF5D-9EDAA79CC297}"/>
                  </a:ext>
                </a:extLst>
              </p:cNvPr>
              <p:cNvCxnSpPr/>
              <p:nvPr/>
            </p:nvCxnSpPr>
            <p:spPr>
              <a:xfrm flipH="1">
                <a:off x="903383" y="1013552"/>
                <a:ext cx="198303" cy="143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0E2CB794-0BC7-162B-F9DC-178882EF238F}"/>
                  </a:ext>
                </a:extLst>
              </p:cNvPr>
              <p:cNvCxnSpPr/>
              <p:nvPr/>
            </p:nvCxnSpPr>
            <p:spPr>
              <a:xfrm>
                <a:off x="1107195" y="1002535"/>
                <a:ext cx="203812" cy="1762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43D9DD7E-40A5-39D8-442C-667A7CB1B4F8}"/>
                  </a:ext>
                </a:extLst>
              </p:cNvPr>
              <p:cNvCxnSpPr/>
              <p:nvPr/>
            </p:nvCxnSpPr>
            <p:spPr>
              <a:xfrm flipH="1">
                <a:off x="903383" y="1454227"/>
                <a:ext cx="198303" cy="2203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A515E26F-DE93-B481-5107-B4462DF95E42}"/>
                  </a:ext>
                </a:extLst>
              </p:cNvPr>
              <p:cNvCxnSpPr/>
              <p:nvPr/>
            </p:nvCxnSpPr>
            <p:spPr>
              <a:xfrm>
                <a:off x="1112703" y="1454227"/>
                <a:ext cx="286439" cy="2423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6908F3E2-4E3F-8C98-0EE0-88C050E83EEB}"/>
                </a:ext>
              </a:extLst>
            </p:cNvPr>
            <p:cNvSpPr txBox="1"/>
            <p:nvPr/>
          </p:nvSpPr>
          <p:spPr>
            <a:xfrm>
              <a:off x="730719" y="1679271"/>
              <a:ext cx="758462" cy="486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Usuário Especial</a:t>
              </a:r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F0D4831F-E892-2C72-8667-DE09AF1236F1}"/>
              </a:ext>
            </a:extLst>
          </p:cNvPr>
          <p:cNvGrpSpPr/>
          <p:nvPr/>
        </p:nvGrpSpPr>
        <p:grpSpPr>
          <a:xfrm>
            <a:off x="576153" y="1859057"/>
            <a:ext cx="583894" cy="1317943"/>
            <a:chOff x="730719" y="429658"/>
            <a:chExt cx="758462" cy="1736137"/>
          </a:xfrm>
        </p:grpSpPr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3A3B1F36-625B-CE32-689F-2A5DF77EB68C}"/>
                </a:ext>
              </a:extLst>
            </p:cNvPr>
            <p:cNvGrpSpPr/>
            <p:nvPr/>
          </p:nvGrpSpPr>
          <p:grpSpPr>
            <a:xfrm>
              <a:off x="903383" y="429658"/>
              <a:ext cx="495759" cy="1266940"/>
              <a:chOff x="903383" y="429658"/>
              <a:chExt cx="495759" cy="1266940"/>
            </a:xfrm>
          </p:grpSpPr>
          <p:sp>
            <p:nvSpPr>
              <p:cNvPr id="14" name="Smiley 13">
                <a:extLst>
                  <a:ext uri="{FF2B5EF4-FFF2-40B4-BE49-F238E27FC236}">
                    <a16:creationId xmlns:a16="http://schemas.microsoft.com/office/drawing/2014/main" id="{10E6E516-89C0-FF14-B3C9-4D608DD33940}"/>
                  </a:ext>
                </a:extLst>
              </p:cNvPr>
              <p:cNvSpPr/>
              <p:nvPr/>
            </p:nvSpPr>
            <p:spPr>
              <a:xfrm>
                <a:off x="903383" y="429658"/>
                <a:ext cx="407624" cy="407624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5" name="Conector reto 14">
                <a:extLst>
                  <a:ext uri="{FF2B5EF4-FFF2-40B4-BE49-F238E27FC236}">
                    <a16:creationId xmlns:a16="http://schemas.microsoft.com/office/drawing/2014/main" id="{67A59E3D-4626-F95E-4390-5E750EF3A295}"/>
                  </a:ext>
                </a:extLst>
              </p:cNvPr>
              <p:cNvCxnSpPr>
                <a:stCxn id="14" idx="4"/>
              </p:cNvCxnSpPr>
              <p:nvPr/>
            </p:nvCxnSpPr>
            <p:spPr>
              <a:xfrm>
                <a:off x="1107195" y="837282"/>
                <a:ext cx="5508" cy="6169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to 15">
                <a:extLst>
                  <a:ext uri="{FF2B5EF4-FFF2-40B4-BE49-F238E27FC236}">
                    <a16:creationId xmlns:a16="http://schemas.microsoft.com/office/drawing/2014/main" id="{4925727D-18ED-984E-2A6F-E59CE994C345}"/>
                  </a:ext>
                </a:extLst>
              </p:cNvPr>
              <p:cNvCxnSpPr/>
              <p:nvPr/>
            </p:nvCxnSpPr>
            <p:spPr>
              <a:xfrm flipH="1">
                <a:off x="903383" y="1013552"/>
                <a:ext cx="198303" cy="143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to 16">
                <a:extLst>
                  <a:ext uri="{FF2B5EF4-FFF2-40B4-BE49-F238E27FC236}">
                    <a16:creationId xmlns:a16="http://schemas.microsoft.com/office/drawing/2014/main" id="{3210CC75-5CF7-18AA-CE30-257714A4431C}"/>
                  </a:ext>
                </a:extLst>
              </p:cNvPr>
              <p:cNvCxnSpPr/>
              <p:nvPr/>
            </p:nvCxnSpPr>
            <p:spPr>
              <a:xfrm>
                <a:off x="1107195" y="1002535"/>
                <a:ext cx="203812" cy="1762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to 17">
                <a:extLst>
                  <a:ext uri="{FF2B5EF4-FFF2-40B4-BE49-F238E27FC236}">
                    <a16:creationId xmlns:a16="http://schemas.microsoft.com/office/drawing/2014/main" id="{CB1E471F-2898-FF82-F9D9-7868A3E44B09}"/>
                  </a:ext>
                </a:extLst>
              </p:cNvPr>
              <p:cNvCxnSpPr/>
              <p:nvPr/>
            </p:nvCxnSpPr>
            <p:spPr>
              <a:xfrm flipH="1">
                <a:off x="903383" y="1454227"/>
                <a:ext cx="198303" cy="2203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reto 18">
                <a:extLst>
                  <a:ext uri="{FF2B5EF4-FFF2-40B4-BE49-F238E27FC236}">
                    <a16:creationId xmlns:a16="http://schemas.microsoft.com/office/drawing/2014/main" id="{51B0A588-5F5E-ED81-FFF9-E385B8BC2C52}"/>
                  </a:ext>
                </a:extLst>
              </p:cNvPr>
              <p:cNvCxnSpPr/>
              <p:nvPr/>
            </p:nvCxnSpPr>
            <p:spPr>
              <a:xfrm>
                <a:off x="1112703" y="1454227"/>
                <a:ext cx="286439" cy="2423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8834AEC3-00DA-9078-1B52-AD78F620451D}"/>
                </a:ext>
              </a:extLst>
            </p:cNvPr>
            <p:cNvSpPr txBox="1"/>
            <p:nvPr/>
          </p:nvSpPr>
          <p:spPr>
            <a:xfrm>
              <a:off x="730719" y="1679271"/>
              <a:ext cx="758462" cy="486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Usuário Especial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8FCA8624-A44E-5B44-A001-79E080D76328}"/>
              </a:ext>
            </a:extLst>
          </p:cNvPr>
          <p:cNvGrpSpPr/>
          <p:nvPr/>
        </p:nvGrpSpPr>
        <p:grpSpPr>
          <a:xfrm>
            <a:off x="576153" y="3455069"/>
            <a:ext cx="583894" cy="1317943"/>
            <a:chOff x="730719" y="429658"/>
            <a:chExt cx="758462" cy="1736137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1BFD2BAF-4A87-0ECF-454D-5A2601B620B1}"/>
                </a:ext>
              </a:extLst>
            </p:cNvPr>
            <p:cNvGrpSpPr/>
            <p:nvPr/>
          </p:nvGrpSpPr>
          <p:grpSpPr>
            <a:xfrm>
              <a:off x="903383" y="429658"/>
              <a:ext cx="495759" cy="1266940"/>
              <a:chOff x="903383" y="429658"/>
              <a:chExt cx="495759" cy="1266940"/>
            </a:xfrm>
          </p:grpSpPr>
          <p:sp>
            <p:nvSpPr>
              <p:cNvPr id="23" name="Smiley 22">
                <a:extLst>
                  <a:ext uri="{FF2B5EF4-FFF2-40B4-BE49-F238E27FC236}">
                    <a16:creationId xmlns:a16="http://schemas.microsoft.com/office/drawing/2014/main" id="{7A50AB79-534F-4FC4-03C0-8066636F2941}"/>
                  </a:ext>
                </a:extLst>
              </p:cNvPr>
              <p:cNvSpPr/>
              <p:nvPr/>
            </p:nvSpPr>
            <p:spPr>
              <a:xfrm>
                <a:off x="903383" y="429658"/>
                <a:ext cx="407624" cy="407624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4" name="Conector reto 23">
                <a:extLst>
                  <a:ext uri="{FF2B5EF4-FFF2-40B4-BE49-F238E27FC236}">
                    <a16:creationId xmlns:a16="http://schemas.microsoft.com/office/drawing/2014/main" id="{2A6EA9D1-9780-985C-80D4-9C03C692C1BC}"/>
                  </a:ext>
                </a:extLst>
              </p:cNvPr>
              <p:cNvCxnSpPr>
                <a:stCxn id="23" idx="4"/>
              </p:cNvCxnSpPr>
              <p:nvPr/>
            </p:nvCxnSpPr>
            <p:spPr>
              <a:xfrm>
                <a:off x="1107195" y="837282"/>
                <a:ext cx="5508" cy="6169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to 24">
                <a:extLst>
                  <a:ext uri="{FF2B5EF4-FFF2-40B4-BE49-F238E27FC236}">
                    <a16:creationId xmlns:a16="http://schemas.microsoft.com/office/drawing/2014/main" id="{5631B82E-7C87-DED4-B6EE-38D35EF048D5}"/>
                  </a:ext>
                </a:extLst>
              </p:cNvPr>
              <p:cNvCxnSpPr/>
              <p:nvPr/>
            </p:nvCxnSpPr>
            <p:spPr>
              <a:xfrm flipH="1">
                <a:off x="903383" y="1013552"/>
                <a:ext cx="198303" cy="143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to 25">
                <a:extLst>
                  <a:ext uri="{FF2B5EF4-FFF2-40B4-BE49-F238E27FC236}">
                    <a16:creationId xmlns:a16="http://schemas.microsoft.com/office/drawing/2014/main" id="{D31C16ED-8CF7-BD79-C69B-B68D144DE7FD}"/>
                  </a:ext>
                </a:extLst>
              </p:cNvPr>
              <p:cNvCxnSpPr/>
              <p:nvPr/>
            </p:nvCxnSpPr>
            <p:spPr>
              <a:xfrm>
                <a:off x="1107195" y="1002535"/>
                <a:ext cx="203812" cy="1762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>
                <a:extLst>
                  <a:ext uri="{FF2B5EF4-FFF2-40B4-BE49-F238E27FC236}">
                    <a16:creationId xmlns:a16="http://schemas.microsoft.com/office/drawing/2014/main" id="{F3904E8A-EC1C-E06D-6B4E-6253535A902C}"/>
                  </a:ext>
                </a:extLst>
              </p:cNvPr>
              <p:cNvCxnSpPr/>
              <p:nvPr/>
            </p:nvCxnSpPr>
            <p:spPr>
              <a:xfrm flipH="1">
                <a:off x="903383" y="1454227"/>
                <a:ext cx="198303" cy="2203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ADF9FCE7-7CAE-7002-B543-67239ACEE520}"/>
                  </a:ext>
                </a:extLst>
              </p:cNvPr>
              <p:cNvCxnSpPr/>
              <p:nvPr/>
            </p:nvCxnSpPr>
            <p:spPr>
              <a:xfrm>
                <a:off x="1112703" y="1454227"/>
                <a:ext cx="286439" cy="2423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52EDAD60-0CCB-11AB-CEAC-53FD6795EE74}"/>
                </a:ext>
              </a:extLst>
            </p:cNvPr>
            <p:cNvSpPr txBox="1"/>
            <p:nvPr/>
          </p:nvSpPr>
          <p:spPr>
            <a:xfrm>
              <a:off x="730719" y="1679271"/>
              <a:ext cx="758462" cy="486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Usuário Especial</a:t>
              </a:r>
            </a:p>
          </p:txBody>
        </p:sp>
      </p:grp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4229CBB9-27AB-BDF8-0C0B-3D01164A816B}"/>
              </a:ext>
            </a:extLst>
          </p:cNvPr>
          <p:cNvCxnSpPr/>
          <p:nvPr/>
        </p:nvCxnSpPr>
        <p:spPr>
          <a:xfrm>
            <a:off x="1052198" y="870225"/>
            <a:ext cx="1801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1B9F99F4-A211-F861-7561-BFD145FC58A1}"/>
              </a:ext>
            </a:extLst>
          </p:cNvPr>
          <p:cNvSpPr txBox="1"/>
          <p:nvPr/>
        </p:nvSpPr>
        <p:spPr>
          <a:xfrm>
            <a:off x="1301580" y="564502"/>
            <a:ext cx="10967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1: </a:t>
            </a:r>
            <a:r>
              <a:rPr lang="pt-BR" sz="1100" dirty="0" err="1"/>
              <a:t>apagarLocal</a:t>
            </a:r>
            <a:r>
              <a:rPr lang="pt-BR" sz="1100" dirty="0"/>
              <a:t>()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81BAC5CA-D553-5D06-35C1-C099F9697B01}"/>
              </a:ext>
            </a:extLst>
          </p:cNvPr>
          <p:cNvSpPr/>
          <p:nvPr/>
        </p:nvSpPr>
        <p:spPr>
          <a:xfrm>
            <a:off x="3060261" y="715515"/>
            <a:ext cx="313805" cy="309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5BA4C92E-40AE-3D25-E23E-FCDB885709D8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2970753" y="870225"/>
            <a:ext cx="895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DB6AFCAB-BC71-5D5E-E4F2-0D18944CC2E1}"/>
              </a:ext>
            </a:extLst>
          </p:cNvPr>
          <p:cNvCxnSpPr>
            <a:cxnSpLocks/>
          </p:cNvCxnSpPr>
          <p:nvPr/>
        </p:nvCxnSpPr>
        <p:spPr>
          <a:xfrm>
            <a:off x="2970753" y="773128"/>
            <a:ext cx="0" cy="1771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1555F1F9-3183-7B03-1DBA-D9A34C1EC001}"/>
              </a:ext>
            </a:extLst>
          </p:cNvPr>
          <p:cNvSpPr txBox="1"/>
          <p:nvPr/>
        </p:nvSpPr>
        <p:spPr>
          <a:xfrm>
            <a:off x="2699516" y="1030510"/>
            <a:ext cx="9316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/>
              <a:t>FormApLocal</a:t>
            </a:r>
            <a:endParaRPr lang="pt-BR" sz="1100" dirty="0"/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C2C9675D-B542-0BC5-FA7C-5F5A1E613479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3509302" y="838250"/>
            <a:ext cx="1134019" cy="6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EB248313-D41E-C153-B1BD-3F97B30AFC7E}"/>
              </a:ext>
            </a:extLst>
          </p:cNvPr>
          <p:cNvSpPr txBox="1"/>
          <p:nvPr/>
        </p:nvSpPr>
        <p:spPr>
          <a:xfrm>
            <a:off x="3372091" y="511518"/>
            <a:ext cx="11288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2: </a:t>
            </a:r>
            <a:r>
              <a:rPr lang="pt-BR" sz="1100" dirty="0" err="1"/>
              <a:t>apagarLocail</a:t>
            </a:r>
            <a:r>
              <a:rPr lang="pt-BR" sz="1100" dirty="0"/>
              <a:t>()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3803D832-D9E6-7389-D43F-37BAFACF7514}"/>
              </a:ext>
            </a:extLst>
          </p:cNvPr>
          <p:cNvSpPr/>
          <p:nvPr/>
        </p:nvSpPr>
        <p:spPr>
          <a:xfrm>
            <a:off x="4643321" y="655138"/>
            <a:ext cx="1064624" cy="3662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solidFill>
                  <a:schemeClr val="tx1"/>
                </a:solidFill>
              </a:rPr>
              <a:t>LocalInstação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365581B0-C7EC-D8DE-B6A5-0AF7E2616ACC}"/>
              </a:ext>
            </a:extLst>
          </p:cNvPr>
          <p:cNvCxnSpPr/>
          <p:nvPr/>
        </p:nvCxnSpPr>
        <p:spPr>
          <a:xfrm>
            <a:off x="1105538" y="2582413"/>
            <a:ext cx="1801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EB8E944-9FCA-F5DB-62E5-735BF4E55BE0}"/>
              </a:ext>
            </a:extLst>
          </p:cNvPr>
          <p:cNvSpPr txBox="1"/>
          <p:nvPr/>
        </p:nvSpPr>
        <p:spPr>
          <a:xfrm>
            <a:off x="1354920" y="2276690"/>
            <a:ext cx="1409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1: </a:t>
            </a:r>
            <a:r>
              <a:rPr lang="pt-BR" sz="1100" dirty="0" err="1"/>
              <a:t>apagarFabricante</a:t>
            </a:r>
            <a:r>
              <a:rPr lang="pt-BR" sz="1100" dirty="0"/>
              <a:t>()</a:t>
            </a: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CD3F361E-6E67-BB0B-26C6-2619BD03FBFD}"/>
              </a:ext>
            </a:extLst>
          </p:cNvPr>
          <p:cNvSpPr/>
          <p:nvPr/>
        </p:nvSpPr>
        <p:spPr>
          <a:xfrm>
            <a:off x="3113601" y="2427703"/>
            <a:ext cx="313805" cy="309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92EBE195-969E-E8C6-BD33-124B9E5C93B7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3024093" y="2582413"/>
            <a:ext cx="895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4D6F794E-F974-51BF-D272-7098D8CC3351}"/>
              </a:ext>
            </a:extLst>
          </p:cNvPr>
          <p:cNvCxnSpPr>
            <a:cxnSpLocks/>
          </p:cNvCxnSpPr>
          <p:nvPr/>
        </p:nvCxnSpPr>
        <p:spPr>
          <a:xfrm>
            <a:off x="3024093" y="2485316"/>
            <a:ext cx="0" cy="1771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4EE7ED7E-8431-66A5-9815-219FC03CB653}"/>
              </a:ext>
            </a:extLst>
          </p:cNvPr>
          <p:cNvSpPr txBox="1"/>
          <p:nvPr/>
        </p:nvSpPr>
        <p:spPr>
          <a:xfrm>
            <a:off x="2752856" y="2742698"/>
            <a:ext cx="8515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/>
              <a:t>FormApFab</a:t>
            </a:r>
            <a:endParaRPr lang="pt-BR" sz="1100" dirty="0"/>
          </a:p>
        </p:txBody>
      </p: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A6863A84-FED1-A75C-46CE-5B980C1C794A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3604371" y="2582413"/>
            <a:ext cx="13936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2E8E5EDC-7CD6-1AD3-69EF-B85BF1BD9BC9}"/>
              </a:ext>
            </a:extLst>
          </p:cNvPr>
          <p:cNvSpPr txBox="1"/>
          <p:nvPr/>
        </p:nvSpPr>
        <p:spPr>
          <a:xfrm>
            <a:off x="3425431" y="2223706"/>
            <a:ext cx="1409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2: </a:t>
            </a:r>
            <a:r>
              <a:rPr lang="pt-BR" sz="1100" dirty="0" err="1"/>
              <a:t>apagarFabricante</a:t>
            </a:r>
            <a:r>
              <a:rPr lang="pt-BR" sz="1100" dirty="0"/>
              <a:t>()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C20CF20C-4FBC-D96E-96FF-69D3F73B0A97}"/>
              </a:ext>
            </a:extLst>
          </p:cNvPr>
          <p:cNvSpPr/>
          <p:nvPr/>
        </p:nvSpPr>
        <p:spPr>
          <a:xfrm>
            <a:off x="4998032" y="2399301"/>
            <a:ext cx="1064624" cy="3662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Fabricante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04DB9C13-9AC7-36F9-72F6-648982115DB9}"/>
              </a:ext>
            </a:extLst>
          </p:cNvPr>
          <p:cNvCxnSpPr/>
          <p:nvPr/>
        </p:nvCxnSpPr>
        <p:spPr>
          <a:xfrm>
            <a:off x="1325104" y="4234941"/>
            <a:ext cx="1801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B10653BC-BD4B-947D-6324-4ED174F714A3}"/>
              </a:ext>
            </a:extLst>
          </p:cNvPr>
          <p:cNvSpPr txBox="1"/>
          <p:nvPr/>
        </p:nvSpPr>
        <p:spPr>
          <a:xfrm>
            <a:off x="1574486" y="3929218"/>
            <a:ext cx="1467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1: </a:t>
            </a:r>
            <a:r>
              <a:rPr lang="pt-BR" sz="1100" dirty="0" err="1"/>
              <a:t>apagarConsumivel</a:t>
            </a:r>
            <a:r>
              <a:rPr lang="pt-BR" sz="1100" dirty="0"/>
              <a:t>()</a:t>
            </a: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2F403A05-F2B0-EDCF-3F9F-E5EFB92D05AF}"/>
              </a:ext>
            </a:extLst>
          </p:cNvPr>
          <p:cNvSpPr/>
          <p:nvPr/>
        </p:nvSpPr>
        <p:spPr>
          <a:xfrm>
            <a:off x="3333167" y="4080231"/>
            <a:ext cx="313805" cy="309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8D85300A-D8DE-4190-47CD-9DD42C86EAB9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3243659" y="4234941"/>
            <a:ext cx="895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729FBEAA-D147-7E7E-CD62-3584B995B1E9}"/>
              </a:ext>
            </a:extLst>
          </p:cNvPr>
          <p:cNvCxnSpPr>
            <a:cxnSpLocks/>
          </p:cNvCxnSpPr>
          <p:nvPr/>
        </p:nvCxnSpPr>
        <p:spPr>
          <a:xfrm>
            <a:off x="3243659" y="4137844"/>
            <a:ext cx="0" cy="1771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2E1CCA9C-80C9-EAC7-FC78-7DEBD57C96FB}"/>
              </a:ext>
            </a:extLst>
          </p:cNvPr>
          <p:cNvSpPr txBox="1"/>
          <p:nvPr/>
        </p:nvSpPr>
        <p:spPr>
          <a:xfrm>
            <a:off x="2972422" y="4395226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/>
              <a:t>FormApCons</a:t>
            </a:r>
            <a:endParaRPr lang="pt-BR" sz="1100" dirty="0"/>
          </a:p>
        </p:txBody>
      </p: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10D631CF-99BC-EF93-A4BF-02DCFF0C31FF}"/>
              </a:ext>
            </a:extLst>
          </p:cNvPr>
          <p:cNvCxnSpPr>
            <a:cxnSpLocks/>
          </p:cNvCxnSpPr>
          <p:nvPr/>
        </p:nvCxnSpPr>
        <p:spPr>
          <a:xfrm>
            <a:off x="3736479" y="4225118"/>
            <a:ext cx="1456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97C5C5DD-A61A-3D8D-1349-45BDB8CD192C}"/>
              </a:ext>
            </a:extLst>
          </p:cNvPr>
          <p:cNvSpPr txBox="1"/>
          <p:nvPr/>
        </p:nvSpPr>
        <p:spPr>
          <a:xfrm>
            <a:off x="3644997" y="3876234"/>
            <a:ext cx="1467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2: </a:t>
            </a:r>
            <a:r>
              <a:rPr lang="pt-BR" sz="1100" dirty="0" err="1"/>
              <a:t>apagarConsumivel</a:t>
            </a:r>
            <a:r>
              <a:rPr lang="pt-BR" sz="1100" dirty="0"/>
              <a:t>()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3BAA7A20-D035-43E6-87D0-BE17E291B844}"/>
              </a:ext>
            </a:extLst>
          </p:cNvPr>
          <p:cNvSpPr/>
          <p:nvPr/>
        </p:nvSpPr>
        <p:spPr>
          <a:xfrm>
            <a:off x="5240661" y="4034937"/>
            <a:ext cx="1456230" cy="3662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solidFill>
                  <a:schemeClr val="tx1"/>
                </a:solidFill>
              </a:rPr>
              <a:t>MateriaisConsumiveis</a:t>
            </a:r>
            <a:endParaRPr lang="pt-BR" dirty="0">
              <a:solidFill>
                <a:schemeClr val="tx1"/>
              </a:solidFill>
            </a:endParaRPr>
          </a:p>
        </p:txBody>
      </p: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AA7DA6CF-B67B-0EE3-8C86-CABABEBF871E}"/>
              </a:ext>
            </a:extLst>
          </p:cNvPr>
          <p:cNvGrpSpPr/>
          <p:nvPr/>
        </p:nvGrpSpPr>
        <p:grpSpPr>
          <a:xfrm>
            <a:off x="560784" y="4975571"/>
            <a:ext cx="583894" cy="1317943"/>
            <a:chOff x="730719" y="429658"/>
            <a:chExt cx="758462" cy="1736137"/>
          </a:xfrm>
        </p:grpSpPr>
        <p:grpSp>
          <p:nvGrpSpPr>
            <p:cNvPr id="57" name="Agrupar 56">
              <a:extLst>
                <a:ext uri="{FF2B5EF4-FFF2-40B4-BE49-F238E27FC236}">
                  <a16:creationId xmlns:a16="http://schemas.microsoft.com/office/drawing/2014/main" id="{96370E37-08EF-55B4-6C8A-8A51822054C4}"/>
                </a:ext>
              </a:extLst>
            </p:cNvPr>
            <p:cNvGrpSpPr/>
            <p:nvPr/>
          </p:nvGrpSpPr>
          <p:grpSpPr>
            <a:xfrm>
              <a:off x="903383" y="429658"/>
              <a:ext cx="495759" cy="1266940"/>
              <a:chOff x="903383" y="429658"/>
              <a:chExt cx="495759" cy="1266940"/>
            </a:xfrm>
          </p:grpSpPr>
          <p:sp>
            <p:nvSpPr>
              <p:cNvPr id="59" name="Smiley 58">
                <a:extLst>
                  <a:ext uri="{FF2B5EF4-FFF2-40B4-BE49-F238E27FC236}">
                    <a16:creationId xmlns:a16="http://schemas.microsoft.com/office/drawing/2014/main" id="{C572433F-4EDE-46F6-BE10-98F41BB6A9E1}"/>
                  </a:ext>
                </a:extLst>
              </p:cNvPr>
              <p:cNvSpPr/>
              <p:nvPr/>
            </p:nvSpPr>
            <p:spPr>
              <a:xfrm>
                <a:off x="903383" y="429658"/>
                <a:ext cx="407624" cy="407624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0" name="Conector reto 59">
                <a:extLst>
                  <a:ext uri="{FF2B5EF4-FFF2-40B4-BE49-F238E27FC236}">
                    <a16:creationId xmlns:a16="http://schemas.microsoft.com/office/drawing/2014/main" id="{C6B00F7A-EF69-F76E-EDD8-07EE4F351AF5}"/>
                  </a:ext>
                </a:extLst>
              </p:cNvPr>
              <p:cNvCxnSpPr>
                <a:stCxn id="59" idx="4"/>
              </p:cNvCxnSpPr>
              <p:nvPr/>
            </p:nvCxnSpPr>
            <p:spPr>
              <a:xfrm>
                <a:off x="1107195" y="837282"/>
                <a:ext cx="5508" cy="6169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ector reto 60">
                <a:extLst>
                  <a:ext uri="{FF2B5EF4-FFF2-40B4-BE49-F238E27FC236}">
                    <a16:creationId xmlns:a16="http://schemas.microsoft.com/office/drawing/2014/main" id="{48C3D1B2-53C4-D34D-9796-550B66AC6D1C}"/>
                  </a:ext>
                </a:extLst>
              </p:cNvPr>
              <p:cNvCxnSpPr/>
              <p:nvPr/>
            </p:nvCxnSpPr>
            <p:spPr>
              <a:xfrm flipH="1">
                <a:off x="903383" y="1013552"/>
                <a:ext cx="198303" cy="143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ector reto 61">
                <a:extLst>
                  <a:ext uri="{FF2B5EF4-FFF2-40B4-BE49-F238E27FC236}">
                    <a16:creationId xmlns:a16="http://schemas.microsoft.com/office/drawing/2014/main" id="{7D5FE052-4159-6A53-E934-2EFCBC652700}"/>
                  </a:ext>
                </a:extLst>
              </p:cNvPr>
              <p:cNvCxnSpPr/>
              <p:nvPr/>
            </p:nvCxnSpPr>
            <p:spPr>
              <a:xfrm>
                <a:off x="1107195" y="1002535"/>
                <a:ext cx="203812" cy="1762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ector reto 62">
                <a:extLst>
                  <a:ext uri="{FF2B5EF4-FFF2-40B4-BE49-F238E27FC236}">
                    <a16:creationId xmlns:a16="http://schemas.microsoft.com/office/drawing/2014/main" id="{46EEF959-785D-A87B-EEA7-844EF75ECD07}"/>
                  </a:ext>
                </a:extLst>
              </p:cNvPr>
              <p:cNvCxnSpPr/>
              <p:nvPr/>
            </p:nvCxnSpPr>
            <p:spPr>
              <a:xfrm flipH="1">
                <a:off x="903383" y="1454227"/>
                <a:ext cx="198303" cy="2203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ector reto 63">
                <a:extLst>
                  <a:ext uri="{FF2B5EF4-FFF2-40B4-BE49-F238E27FC236}">
                    <a16:creationId xmlns:a16="http://schemas.microsoft.com/office/drawing/2014/main" id="{89A941CA-5036-5F18-8F29-FB34F0B923A7}"/>
                  </a:ext>
                </a:extLst>
              </p:cNvPr>
              <p:cNvCxnSpPr/>
              <p:nvPr/>
            </p:nvCxnSpPr>
            <p:spPr>
              <a:xfrm>
                <a:off x="1112703" y="1454227"/>
                <a:ext cx="286439" cy="2423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5F5B4074-60A7-5B5A-3F99-D9963475A1A8}"/>
                </a:ext>
              </a:extLst>
            </p:cNvPr>
            <p:cNvSpPr txBox="1"/>
            <p:nvPr/>
          </p:nvSpPr>
          <p:spPr>
            <a:xfrm>
              <a:off x="730719" y="1679271"/>
              <a:ext cx="758462" cy="486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Usuário Especial</a:t>
              </a:r>
            </a:p>
          </p:txBody>
        </p:sp>
      </p:grp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88C12E3B-A1CE-A487-BE10-BD0B3020FC82}"/>
              </a:ext>
            </a:extLst>
          </p:cNvPr>
          <p:cNvCxnSpPr/>
          <p:nvPr/>
        </p:nvCxnSpPr>
        <p:spPr>
          <a:xfrm>
            <a:off x="1309735" y="5755443"/>
            <a:ext cx="1801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70354E9E-1770-9D53-B0DB-111214F83E7E}"/>
              </a:ext>
            </a:extLst>
          </p:cNvPr>
          <p:cNvSpPr txBox="1"/>
          <p:nvPr/>
        </p:nvSpPr>
        <p:spPr>
          <a:xfrm>
            <a:off x="1559117" y="5449720"/>
            <a:ext cx="10534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1: </a:t>
            </a:r>
            <a:r>
              <a:rPr lang="pt-BR" sz="1100" dirty="0" err="1"/>
              <a:t>apagarTipo</a:t>
            </a:r>
            <a:r>
              <a:rPr lang="pt-BR" sz="1100" dirty="0"/>
              <a:t>()</a:t>
            </a:r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4A0726FC-CB46-C87C-9864-5EBD6A47EC85}"/>
              </a:ext>
            </a:extLst>
          </p:cNvPr>
          <p:cNvSpPr/>
          <p:nvPr/>
        </p:nvSpPr>
        <p:spPr>
          <a:xfrm>
            <a:off x="3317798" y="5600733"/>
            <a:ext cx="313805" cy="309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D99508EE-09CD-1EFD-BE22-F2604CD49ED1}"/>
              </a:ext>
            </a:extLst>
          </p:cNvPr>
          <p:cNvCxnSpPr>
            <a:cxnSpLocks/>
            <a:stCxn id="67" idx="2"/>
          </p:cNvCxnSpPr>
          <p:nvPr/>
        </p:nvCxnSpPr>
        <p:spPr>
          <a:xfrm flipH="1">
            <a:off x="3228290" y="5755443"/>
            <a:ext cx="895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254ED5E1-6139-1EC0-FB6F-B554E9119B5A}"/>
              </a:ext>
            </a:extLst>
          </p:cNvPr>
          <p:cNvCxnSpPr>
            <a:cxnSpLocks/>
          </p:cNvCxnSpPr>
          <p:nvPr/>
        </p:nvCxnSpPr>
        <p:spPr>
          <a:xfrm>
            <a:off x="3228290" y="5658346"/>
            <a:ext cx="0" cy="1771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60D4F6FC-1EFA-2ACD-4EB3-43FCFB694A1A}"/>
              </a:ext>
            </a:extLst>
          </p:cNvPr>
          <p:cNvSpPr txBox="1"/>
          <p:nvPr/>
        </p:nvSpPr>
        <p:spPr>
          <a:xfrm>
            <a:off x="2957053" y="5915728"/>
            <a:ext cx="8883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/>
              <a:t>FormApTipo</a:t>
            </a:r>
            <a:endParaRPr lang="pt-BR" sz="1100" dirty="0"/>
          </a:p>
        </p:txBody>
      </p:sp>
      <p:cxnSp>
        <p:nvCxnSpPr>
          <p:cNvPr id="71" name="Conector de Seta Reta 70">
            <a:extLst>
              <a:ext uri="{FF2B5EF4-FFF2-40B4-BE49-F238E27FC236}">
                <a16:creationId xmlns:a16="http://schemas.microsoft.com/office/drawing/2014/main" id="{9E43E7C0-5F1B-BBAD-FFF6-15093F0960EF}"/>
              </a:ext>
            </a:extLst>
          </p:cNvPr>
          <p:cNvCxnSpPr>
            <a:cxnSpLocks/>
          </p:cNvCxnSpPr>
          <p:nvPr/>
        </p:nvCxnSpPr>
        <p:spPr>
          <a:xfrm>
            <a:off x="3721110" y="5745620"/>
            <a:ext cx="1351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4D9D56E5-1637-29F4-8769-3736390DE399}"/>
              </a:ext>
            </a:extLst>
          </p:cNvPr>
          <p:cNvSpPr txBox="1"/>
          <p:nvPr/>
        </p:nvSpPr>
        <p:spPr>
          <a:xfrm>
            <a:off x="3629628" y="5396736"/>
            <a:ext cx="10534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2: </a:t>
            </a:r>
            <a:r>
              <a:rPr lang="pt-BR" sz="1100" dirty="0" err="1"/>
              <a:t>apagarTipo</a:t>
            </a:r>
            <a:r>
              <a:rPr lang="pt-BR" sz="1100" dirty="0"/>
              <a:t>()</a:t>
            </a:r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F558C393-63F0-7702-21FA-830A22DB288A}"/>
              </a:ext>
            </a:extLst>
          </p:cNvPr>
          <p:cNvSpPr/>
          <p:nvPr/>
        </p:nvSpPr>
        <p:spPr>
          <a:xfrm>
            <a:off x="5072892" y="5555439"/>
            <a:ext cx="1456230" cy="3662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solidFill>
                  <a:schemeClr val="tx1"/>
                </a:solidFill>
              </a:rPr>
              <a:t>TipoEquipamento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416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Agrupar 32">
            <a:extLst>
              <a:ext uri="{FF2B5EF4-FFF2-40B4-BE49-F238E27FC236}">
                <a16:creationId xmlns:a16="http://schemas.microsoft.com/office/drawing/2014/main" id="{258B5360-F6E9-E5C8-04DA-AB9A22CC1AAE}"/>
              </a:ext>
            </a:extLst>
          </p:cNvPr>
          <p:cNvGrpSpPr/>
          <p:nvPr/>
        </p:nvGrpSpPr>
        <p:grpSpPr>
          <a:xfrm>
            <a:off x="375982" y="440067"/>
            <a:ext cx="583894" cy="1317943"/>
            <a:chOff x="730719" y="429658"/>
            <a:chExt cx="758462" cy="1736137"/>
          </a:xfrm>
        </p:grpSpPr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id="{E6FF04EB-08C4-EB3B-9562-81906CA795D4}"/>
                </a:ext>
              </a:extLst>
            </p:cNvPr>
            <p:cNvGrpSpPr/>
            <p:nvPr/>
          </p:nvGrpSpPr>
          <p:grpSpPr>
            <a:xfrm>
              <a:off x="903383" y="429658"/>
              <a:ext cx="495759" cy="1266940"/>
              <a:chOff x="903383" y="429658"/>
              <a:chExt cx="495759" cy="1266940"/>
            </a:xfrm>
          </p:grpSpPr>
          <p:sp>
            <p:nvSpPr>
              <p:cNvPr id="36" name="Smiley 35">
                <a:extLst>
                  <a:ext uri="{FF2B5EF4-FFF2-40B4-BE49-F238E27FC236}">
                    <a16:creationId xmlns:a16="http://schemas.microsoft.com/office/drawing/2014/main" id="{8E474212-6094-09CB-25A6-B5DBEB48FE0F}"/>
                  </a:ext>
                </a:extLst>
              </p:cNvPr>
              <p:cNvSpPr/>
              <p:nvPr/>
            </p:nvSpPr>
            <p:spPr>
              <a:xfrm>
                <a:off x="903383" y="429658"/>
                <a:ext cx="407624" cy="407624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7" name="Conector reto 36">
                <a:extLst>
                  <a:ext uri="{FF2B5EF4-FFF2-40B4-BE49-F238E27FC236}">
                    <a16:creationId xmlns:a16="http://schemas.microsoft.com/office/drawing/2014/main" id="{2124C91B-78D4-5693-B21E-C2D6A9BFEB85}"/>
                  </a:ext>
                </a:extLst>
              </p:cNvPr>
              <p:cNvCxnSpPr>
                <a:stCxn id="36" idx="4"/>
              </p:cNvCxnSpPr>
              <p:nvPr/>
            </p:nvCxnSpPr>
            <p:spPr>
              <a:xfrm>
                <a:off x="1107195" y="837282"/>
                <a:ext cx="5508" cy="6169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to 37">
                <a:extLst>
                  <a:ext uri="{FF2B5EF4-FFF2-40B4-BE49-F238E27FC236}">
                    <a16:creationId xmlns:a16="http://schemas.microsoft.com/office/drawing/2014/main" id="{934F0564-F827-8887-0F9E-D1B84E348F14}"/>
                  </a:ext>
                </a:extLst>
              </p:cNvPr>
              <p:cNvCxnSpPr/>
              <p:nvPr/>
            </p:nvCxnSpPr>
            <p:spPr>
              <a:xfrm flipH="1">
                <a:off x="903383" y="1013552"/>
                <a:ext cx="198303" cy="143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to 38">
                <a:extLst>
                  <a:ext uri="{FF2B5EF4-FFF2-40B4-BE49-F238E27FC236}">
                    <a16:creationId xmlns:a16="http://schemas.microsoft.com/office/drawing/2014/main" id="{22A14417-AF08-791D-869F-3698B2FE022C}"/>
                  </a:ext>
                </a:extLst>
              </p:cNvPr>
              <p:cNvCxnSpPr/>
              <p:nvPr/>
            </p:nvCxnSpPr>
            <p:spPr>
              <a:xfrm>
                <a:off x="1107195" y="1002535"/>
                <a:ext cx="203812" cy="1762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to 39">
                <a:extLst>
                  <a:ext uri="{FF2B5EF4-FFF2-40B4-BE49-F238E27FC236}">
                    <a16:creationId xmlns:a16="http://schemas.microsoft.com/office/drawing/2014/main" id="{8BC3E0D4-9845-7A43-5CA8-2F9D4F5BE8F9}"/>
                  </a:ext>
                </a:extLst>
              </p:cNvPr>
              <p:cNvCxnSpPr/>
              <p:nvPr/>
            </p:nvCxnSpPr>
            <p:spPr>
              <a:xfrm flipH="1">
                <a:off x="903383" y="1454227"/>
                <a:ext cx="198303" cy="2203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to 40">
                <a:extLst>
                  <a:ext uri="{FF2B5EF4-FFF2-40B4-BE49-F238E27FC236}">
                    <a16:creationId xmlns:a16="http://schemas.microsoft.com/office/drawing/2014/main" id="{9DAEDD02-0ECD-FF08-66D2-B6D9FF01AAA2}"/>
                  </a:ext>
                </a:extLst>
              </p:cNvPr>
              <p:cNvCxnSpPr/>
              <p:nvPr/>
            </p:nvCxnSpPr>
            <p:spPr>
              <a:xfrm>
                <a:off x="1112703" y="1454227"/>
                <a:ext cx="286439" cy="2423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F42A39E2-CB31-5900-6B47-822C01FDF667}"/>
                </a:ext>
              </a:extLst>
            </p:cNvPr>
            <p:cNvSpPr txBox="1"/>
            <p:nvPr/>
          </p:nvSpPr>
          <p:spPr>
            <a:xfrm>
              <a:off x="730719" y="1679271"/>
              <a:ext cx="758462" cy="486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Usuário Especial</a:t>
              </a:r>
            </a:p>
          </p:txBody>
        </p:sp>
      </p:grp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D4579041-736E-0CD5-4B1D-EAED39A932C7}"/>
              </a:ext>
            </a:extLst>
          </p:cNvPr>
          <p:cNvCxnSpPr/>
          <p:nvPr/>
        </p:nvCxnSpPr>
        <p:spPr>
          <a:xfrm>
            <a:off x="950367" y="1014675"/>
            <a:ext cx="1801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FA6835C-1119-379E-AC52-6EE50089FDBE}"/>
              </a:ext>
            </a:extLst>
          </p:cNvPr>
          <p:cNvSpPr txBox="1"/>
          <p:nvPr/>
        </p:nvSpPr>
        <p:spPr>
          <a:xfrm>
            <a:off x="1016224" y="708952"/>
            <a:ext cx="17155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1: </a:t>
            </a:r>
            <a:r>
              <a:rPr lang="pt-BR" sz="1100" dirty="0" err="1"/>
              <a:t>cadastrarEquipamento</a:t>
            </a:r>
            <a:r>
              <a:rPr lang="pt-BR" sz="1100" dirty="0"/>
              <a:t>()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A6748E12-B034-3D3F-FDCB-EE5783CE37B3}"/>
              </a:ext>
            </a:extLst>
          </p:cNvPr>
          <p:cNvSpPr/>
          <p:nvPr/>
        </p:nvSpPr>
        <p:spPr>
          <a:xfrm>
            <a:off x="2958430" y="859965"/>
            <a:ext cx="313805" cy="309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F39C78E3-8772-3FA7-05FE-742EE2597D7E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2868922" y="1014675"/>
            <a:ext cx="895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AB6A05BC-E3CC-DEE6-2E09-CFB7B7F33BEC}"/>
              </a:ext>
            </a:extLst>
          </p:cNvPr>
          <p:cNvCxnSpPr>
            <a:cxnSpLocks/>
          </p:cNvCxnSpPr>
          <p:nvPr/>
        </p:nvCxnSpPr>
        <p:spPr>
          <a:xfrm>
            <a:off x="2868922" y="917578"/>
            <a:ext cx="0" cy="1771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0DAEDCFD-6B27-972F-F823-F45C41B9AEB4}"/>
              </a:ext>
            </a:extLst>
          </p:cNvPr>
          <p:cNvSpPr txBox="1"/>
          <p:nvPr/>
        </p:nvSpPr>
        <p:spPr>
          <a:xfrm>
            <a:off x="2597685" y="1174960"/>
            <a:ext cx="13997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/>
              <a:t>FormCdEquipamento</a:t>
            </a:r>
            <a:endParaRPr lang="pt-BR" sz="1100" dirty="0"/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7AEFFF5D-B3D3-3EAA-D2C4-B23FE4B67657}"/>
              </a:ext>
            </a:extLst>
          </p:cNvPr>
          <p:cNvCxnSpPr>
            <a:cxnSpLocks/>
          </p:cNvCxnSpPr>
          <p:nvPr/>
        </p:nvCxnSpPr>
        <p:spPr>
          <a:xfrm flipV="1">
            <a:off x="3409399" y="1034768"/>
            <a:ext cx="1576395" cy="5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EB94E61B-8C45-9714-1E98-3F2A042CA32E}"/>
              </a:ext>
            </a:extLst>
          </p:cNvPr>
          <p:cNvSpPr txBox="1"/>
          <p:nvPr/>
        </p:nvSpPr>
        <p:spPr>
          <a:xfrm>
            <a:off x="3270260" y="655968"/>
            <a:ext cx="17155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2: </a:t>
            </a:r>
            <a:r>
              <a:rPr lang="pt-BR" sz="1100" dirty="0" err="1"/>
              <a:t>cadastrarEquipamento</a:t>
            </a:r>
            <a:r>
              <a:rPr lang="pt-BR" sz="1100" dirty="0"/>
              <a:t>()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A6E929AC-63DC-45FF-7F63-A9526D600C7B}"/>
              </a:ext>
            </a:extLst>
          </p:cNvPr>
          <p:cNvSpPr/>
          <p:nvPr/>
        </p:nvSpPr>
        <p:spPr>
          <a:xfrm>
            <a:off x="5004640" y="823048"/>
            <a:ext cx="1064624" cy="3662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Equipamento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D118C821-D1A6-E501-287C-3A08113038DA}"/>
              </a:ext>
            </a:extLst>
          </p:cNvPr>
          <p:cNvCxnSpPr>
            <a:cxnSpLocks/>
          </p:cNvCxnSpPr>
          <p:nvPr/>
        </p:nvCxnSpPr>
        <p:spPr>
          <a:xfrm flipV="1">
            <a:off x="6122738" y="278434"/>
            <a:ext cx="2930743" cy="596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55A7D0CF-3537-308C-0366-30B15430D2AE}"/>
              </a:ext>
            </a:extLst>
          </p:cNvPr>
          <p:cNvSpPr txBox="1"/>
          <p:nvPr/>
        </p:nvSpPr>
        <p:spPr>
          <a:xfrm rot="20990662">
            <a:off x="7097432" y="324508"/>
            <a:ext cx="981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3: </a:t>
            </a:r>
            <a:r>
              <a:rPr lang="pt-BR" sz="1100" dirty="0" err="1"/>
              <a:t>exibirTipo</a:t>
            </a:r>
            <a:r>
              <a:rPr lang="pt-BR" sz="1100" dirty="0"/>
              <a:t>()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A89A422-29B9-0ADA-17A1-96761FC158F6}"/>
              </a:ext>
            </a:extLst>
          </p:cNvPr>
          <p:cNvSpPr/>
          <p:nvPr/>
        </p:nvSpPr>
        <p:spPr>
          <a:xfrm>
            <a:off x="9053481" y="256955"/>
            <a:ext cx="1366054" cy="3662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solidFill>
                  <a:schemeClr val="tx1"/>
                </a:solidFill>
              </a:rPr>
              <a:t>TipoEquipamento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A15CD673-4B0A-3117-57CF-2DC6704C5800}"/>
              </a:ext>
            </a:extLst>
          </p:cNvPr>
          <p:cNvCxnSpPr>
            <a:cxnSpLocks/>
          </p:cNvCxnSpPr>
          <p:nvPr/>
        </p:nvCxnSpPr>
        <p:spPr>
          <a:xfrm flipH="1">
            <a:off x="6122738" y="455314"/>
            <a:ext cx="2817139" cy="536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178F88CB-6E77-0CBA-516D-791F02BFE1B4}"/>
              </a:ext>
            </a:extLst>
          </p:cNvPr>
          <p:cNvSpPr txBox="1"/>
          <p:nvPr/>
        </p:nvSpPr>
        <p:spPr>
          <a:xfrm rot="21072359">
            <a:off x="7217743" y="643358"/>
            <a:ext cx="981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4: </a:t>
            </a:r>
            <a:r>
              <a:rPr lang="pt-BR" sz="1100" dirty="0" err="1"/>
              <a:t>exibirTipo</a:t>
            </a:r>
            <a:r>
              <a:rPr lang="pt-BR" sz="1100" dirty="0"/>
              <a:t>()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DA0EC261-3C92-A26C-0528-B86EA351CF40}"/>
              </a:ext>
            </a:extLst>
          </p:cNvPr>
          <p:cNvCxnSpPr>
            <a:cxnSpLocks/>
          </p:cNvCxnSpPr>
          <p:nvPr/>
        </p:nvCxnSpPr>
        <p:spPr>
          <a:xfrm>
            <a:off x="6122738" y="1015377"/>
            <a:ext cx="2930743" cy="191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79B72AB5-137B-2ECF-2898-080DE62E0780}"/>
              </a:ext>
            </a:extLst>
          </p:cNvPr>
          <p:cNvSpPr txBox="1"/>
          <p:nvPr/>
        </p:nvSpPr>
        <p:spPr>
          <a:xfrm rot="264188">
            <a:off x="7656631" y="961184"/>
            <a:ext cx="10246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5: </a:t>
            </a:r>
            <a:r>
              <a:rPr lang="pt-BR" sz="1100" dirty="0" err="1"/>
              <a:t>exibirLocal</a:t>
            </a:r>
            <a:r>
              <a:rPr lang="pt-BR" sz="1100" dirty="0"/>
              <a:t>()</a:t>
            </a:r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7C842AC3-E25E-9D86-F1F4-83CE96857D95}"/>
              </a:ext>
            </a:extLst>
          </p:cNvPr>
          <p:cNvSpPr/>
          <p:nvPr/>
        </p:nvSpPr>
        <p:spPr>
          <a:xfrm>
            <a:off x="9053481" y="1185877"/>
            <a:ext cx="1366054" cy="3662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solidFill>
                  <a:schemeClr val="tx1"/>
                </a:solidFill>
              </a:rPr>
              <a:t>LocalInstalacao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55A876BE-BAE4-1B63-7BE5-326AB280F9BE}"/>
              </a:ext>
            </a:extLst>
          </p:cNvPr>
          <p:cNvCxnSpPr>
            <a:cxnSpLocks/>
          </p:cNvCxnSpPr>
          <p:nvPr/>
        </p:nvCxnSpPr>
        <p:spPr>
          <a:xfrm flipH="1" flipV="1">
            <a:off x="6122738" y="1144108"/>
            <a:ext cx="2817139" cy="24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288B5E00-C5D9-FAF6-4752-D7DE613904FE}"/>
              </a:ext>
            </a:extLst>
          </p:cNvPr>
          <p:cNvSpPr txBox="1"/>
          <p:nvPr/>
        </p:nvSpPr>
        <p:spPr>
          <a:xfrm rot="329881">
            <a:off x="7618276" y="1305764"/>
            <a:ext cx="10246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6: </a:t>
            </a:r>
            <a:r>
              <a:rPr lang="pt-BR" sz="1100" dirty="0" err="1"/>
              <a:t>exibirLocal</a:t>
            </a:r>
            <a:r>
              <a:rPr lang="pt-BR" sz="1100" dirty="0"/>
              <a:t>()</a:t>
            </a:r>
          </a:p>
        </p:txBody>
      </p:sp>
      <p:cxnSp>
        <p:nvCxnSpPr>
          <p:cNvPr id="78" name="Conector de Seta Reta 77">
            <a:extLst>
              <a:ext uri="{FF2B5EF4-FFF2-40B4-BE49-F238E27FC236}">
                <a16:creationId xmlns:a16="http://schemas.microsoft.com/office/drawing/2014/main" id="{038D3D6B-60CA-13FF-73CD-F4A7568092AE}"/>
              </a:ext>
            </a:extLst>
          </p:cNvPr>
          <p:cNvCxnSpPr>
            <a:cxnSpLocks/>
          </p:cNvCxnSpPr>
          <p:nvPr/>
        </p:nvCxnSpPr>
        <p:spPr>
          <a:xfrm>
            <a:off x="6069264" y="1301448"/>
            <a:ext cx="2960095" cy="834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C9DAA2B6-F8D5-718E-1B51-2C5029549B7D}"/>
              </a:ext>
            </a:extLst>
          </p:cNvPr>
          <p:cNvSpPr txBox="1"/>
          <p:nvPr/>
        </p:nvSpPr>
        <p:spPr>
          <a:xfrm rot="905063">
            <a:off x="6596596" y="1416785"/>
            <a:ext cx="1449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7: </a:t>
            </a:r>
            <a:r>
              <a:rPr lang="pt-BR" sz="1100" dirty="0" err="1"/>
              <a:t>exibirConsumiveis</a:t>
            </a:r>
            <a:r>
              <a:rPr lang="pt-BR" sz="1100" dirty="0"/>
              <a:t>()</a:t>
            </a:r>
          </a:p>
        </p:txBody>
      </p:sp>
      <p:sp>
        <p:nvSpPr>
          <p:cNvPr id="80" name="Retângulo 79">
            <a:extLst>
              <a:ext uri="{FF2B5EF4-FFF2-40B4-BE49-F238E27FC236}">
                <a16:creationId xmlns:a16="http://schemas.microsoft.com/office/drawing/2014/main" id="{551B632C-C1C4-5F36-85F9-71F2378241E0}"/>
              </a:ext>
            </a:extLst>
          </p:cNvPr>
          <p:cNvSpPr/>
          <p:nvPr/>
        </p:nvSpPr>
        <p:spPr>
          <a:xfrm>
            <a:off x="9029359" y="2114799"/>
            <a:ext cx="1366054" cy="3662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solidFill>
                  <a:schemeClr val="tx1"/>
                </a:solidFill>
              </a:rPr>
              <a:t>LocalInstalacao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81" name="Conector de Seta Reta 80">
            <a:extLst>
              <a:ext uri="{FF2B5EF4-FFF2-40B4-BE49-F238E27FC236}">
                <a16:creationId xmlns:a16="http://schemas.microsoft.com/office/drawing/2014/main" id="{12B87765-3786-5376-E809-B7925270DF43}"/>
              </a:ext>
            </a:extLst>
          </p:cNvPr>
          <p:cNvCxnSpPr>
            <a:cxnSpLocks/>
            <a:stCxn id="80" idx="1"/>
          </p:cNvCxnSpPr>
          <p:nvPr/>
        </p:nvCxnSpPr>
        <p:spPr>
          <a:xfrm flipH="1" flipV="1">
            <a:off x="5704551" y="1329697"/>
            <a:ext cx="3324808" cy="968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3B947A42-48FB-1ED8-7553-5E136124EA91}"/>
              </a:ext>
            </a:extLst>
          </p:cNvPr>
          <p:cNvSpPr txBox="1"/>
          <p:nvPr/>
        </p:nvSpPr>
        <p:spPr>
          <a:xfrm rot="1017809">
            <a:off x="6480085" y="1820356"/>
            <a:ext cx="1449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8: </a:t>
            </a:r>
            <a:r>
              <a:rPr lang="pt-BR" sz="1100" dirty="0" err="1"/>
              <a:t>exibirConsumiveis</a:t>
            </a:r>
            <a:r>
              <a:rPr lang="pt-BR" sz="1100" dirty="0"/>
              <a:t>()</a:t>
            </a:r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8EC0DA32-7C86-0A14-FDDA-5CC0691924E9}"/>
              </a:ext>
            </a:extLst>
          </p:cNvPr>
          <p:cNvSpPr txBox="1"/>
          <p:nvPr/>
        </p:nvSpPr>
        <p:spPr>
          <a:xfrm>
            <a:off x="5235707" y="1939846"/>
            <a:ext cx="13372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9: </a:t>
            </a:r>
            <a:r>
              <a:rPr lang="pt-BR" sz="1100" dirty="0" err="1"/>
              <a:t>exibirFabricante</a:t>
            </a:r>
            <a:r>
              <a:rPr lang="pt-BR" sz="1100" dirty="0"/>
              <a:t>()</a:t>
            </a:r>
          </a:p>
        </p:txBody>
      </p:sp>
      <p:cxnSp>
        <p:nvCxnSpPr>
          <p:cNvPr id="90" name="Conector de Seta Reta 89">
            <a:extLst>
              <a:ext uri="{FF2B5EF4-FFF2-40B4-BE49-F238E27FC236}">
                <a16:creationId xmlns:a16="http://schemas.microsoft.com/office/drawing/2014/main" id="{DA57C0BC-9124-5E6C-73B0-0E3D1E3BA7F2}"/>
              </a:ext>
            </a:extLst>
          </p:cNvPr>
          <p:cNvCxnSpPr>
            <a:cxnSpLocks/>
          </p:cNvCxnSpPr>
          <p:nvPr/>
        </p:nvCxnSpPr>
        <p:spPr>
          <a:xfrm>
            <a:off x="5255854" y="1295479"/>
            <a:ext cx="0" cy="947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de Seta Reta 91">
            <a:extLst>
              <a:ext uri="{FF2B5EF4-FFF2-40B4-BE49-F238E27FC236}">
                <a16:creationId xmlns:a16="http://schemas.microsoft.com/office/drawing/2014/main" id="{D1D911CC-4F83-0960-7EBA-F8271EA0B8BB}"/>
              </a:ext>
            </a:extLst>
          </p:cNvPr>
          <p:cNvCxnSpPr>
            <a:cxnSpLocks/>
          </p:cNvCxnSpPr>
          <p:nvPr/>
        </p:nvCxnSpPr>
        <p:spPr>
          <a:xfrm flipV="1">
            <a:off x="5135418" y="1335769"/>
            <a:ext cx="0" cy="779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tângulo 93">
            <a:extLst>
              <a:ext uri="{FF2B5EF4-FFF2-40B4-BE49-F238E27FC236}">
                <a16:creationId xmlns:a16="http://schemas.microsoft.com/office/drawing/2014/main" id="{AB15A29C-729A-9111-F546-25918529F71A}"/>
              </a:ext>
            </a:extLst>
          </p:cNvPr>
          <p:cNvSpPr/>
          <p:nvPr/>
        </p:nvSpPr>
        <p:spPr>
          <a:xfrm>
            <a:off x="4853925" y="2320991"/>
            <a:ext cx="1366054" cy="3662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Fabricante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B17A4052-0125-1504-D9CB-32E59E6D988F}"/>
              </a:ext>
            </a:extLst>
          </p:cNvPr>
          <p:cNvSpPr txBox="1"/>
          <p:nvPr/>
        </p:nvSpPr>
        <p:spPr>
          <a:xfrm>
            <a:off x="3848337" y="1805932"/>
            <a:ext cx="1409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10: </a:t>
            </a:r>
            <a:r>
              <a:rPr lang="pt-BR" sz="1100" dirty="0" err="1"/>
              <a:t>exibirFabricante</a:t>
            </a:r>
            <a:r>
              <a:rPr lang="pt-BR" sz="1100" dirty="0"/>
              <a:t>()</a:t>
            </a:r>
          </a:p>
        </p:txBody>
      </p:sp>
      <p:grpSp>
        <p:nvGrpSpPr>
          <p:cNvPr id="102" name="Agrupar 101">
            <a:extLst>
              <a:ext uri="{FF2B5EF4-FFF2-40B4-BE49-F238E27FC236}">
                <a16:creationId xmlns:a16="http://schemas.microsoft.com/office/drawing/2014/main" id="{506AEEA5-AD93-A1B3-BC04-AE4061BF6D1F}"/>
              </a:ext>
            </a:extLst>
          </p:cNvPr>
          <p:cNvGrpSpPr/>
          <p:nvPr/>
        </p:nvGrpSpPr>
        <p:grpSpPr>
          <a:xfrm>
            <a:off x="375982" y="3746729"/>
            <a:ext cx="583894" cy="1317943"/>
            <a:chOff x="730719" y="429658"/>
            <a:chExt cx="758462" cy="1736137"/>
          </a:xfrm>
        </p:grpSpPr>
        <p:grpSp>
          <p:nvGrpSpPr>
            <p:cNvPr id="103" name="Agrupar 102">
              <a:extLst>
                <a:ext uri="{FF2B5EF4-FFF2-40B4-BE49-F238E27FC236}">
                  <a16:creationId xmlns:a16="http://schemas.microsoft.com/office/drawing/2014/main" id="{A02C9D40-87C2-8E7F-DCC9-F8A96C82A947}"/>
                </a:ext>
              </a:extLst>
            </p:cNvPr>
            <p:cNvGrpSpPr/>
            <p:nvPr/>
          </p:nvGrpSpPr>
          <p:grpSpPr>
            <a:xfrm>
              <a:off x="903383" y="429658"/>
              <a:ext cx="495759" cy="1266940"/>
              <a:chOff x="903383" y="429658"/>
              <a:chExt cx="495759" cy="1266940"/>
            </a:xfrm>
          </p:grpSpPr>
          <p:sp>
            <p:nvSpPr>
              <p:cNvPr id="105" name="Smiley 104">
                <a:extLst>
                  <a:ext uri="{FF2B5EF4-FFF2-40B4-BE49-F238E27FC236}">
                    <a16:creationId xmlns:a16="http://schemas.microsoft.com/office/drawing/2014/main" id="{8BBCCF08-DCA5-646D-181C-3497A0D3969A}"/>
                  </a:ext>
                </a:extLst>
              </p:cNvPr>
              <p:cNvSpPr/>
              <p:nvPr/>
            </p:nvSpPr>
            <p:spPr>
              <a:xfrm>
                <a:off x="903383" y="429658"/>
                <a:ext cx="407624" cy="407624"/>
              </a:xfrm>
              <a:prstGeom prst="smileyFac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06" name="Conector reto 105">
                <a:extLst>
                  <a:ext uri="{FF2B5EF4-FFF2-40B4-BE49-F238E27FC236}">
                    <a16:creationId xmlns:a16="http://schemas.microsoft.com/office/drawing/2014/main" id="{DB1B7D16-F5E3-0738-0078-D8549FD9F450}"/>
                  </a:ext>
                </a:extLst>
              </p:cNvPr>
              <p:cNvCxnSpPr>
                <a:stCxn id="105" idx="4"/>
              </p:cNvCxnSpPr>
              <p:nvPr/>
            </p:nvCxnSpPr>
            <p:spPr>
              <a:xfrm>
                <a:off x="1107195" y="837282"/>
                <a:ext cx="5508" cy="6169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ector reto 106">
                <a:extLst>
                  <a:ext uri="{FF2B5EF4-FFF2-40B4-BE49-F238E27FC236}">
                    <a16:creationId xmlns:a16="http://schemas.microsoft.com/office/drawing/2014/main" id="{F2C946E7-597D-E639-0A16-1A12B52A4E15}"/>
                  </a:ext>
                </a:extLst>
              </p:cNvPr>
              <p:cNvCxnSpPr/>
              <p:nvPr/>
            </p:nvCxnSpPr>
            <p:spPr>
              <a:xfrm flipH="1">
                <a:off x="903383" y="1013552"/>
                <a:ext cx="198303" cy="1432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ector reto 107">
                <a:extLst>
                  <a:ext uri="{FF2B5EF4-FFF2-40B4-BE49-F238E27FC236}">
                    <a16:creationId xmlns:a16="http://schemas.microsoft.com/office/drawing/2014/main" id="{B801A981-4BAC-983E-EC10-1857718508D5}"/>
                  </a:ext>
                </a:extLst>
              </p:cNvPr>
              <p:cNvCxnSpPr/>
              <p:nvPr/>
            </p:nvCxnSpPr>
            <p:spPr>
              <a:xfrm>
                <a:off x="1107195" y="1002535"/>
                <a:ext cx="203812" cy="17627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ector reto 108">
                <a:extLst>
                  <a:ext uri="{FF2B5EF4-FFF2-40B4-BE49-F238E27FC236}">
                    <a16:creationId xmlns:a16="http://schemas.microsoft.com/office/drawing/2014/main" id="{76E57AAB-6D37-04BD-21FD-74AF430D1C50}"/>
                  </a:ext>
                </a:extLst>
              </p:cNvPr>
              <p:cNvCxnSpPr/>
              <p:nvPr/>
            </p:nvCxnSpPr>
            <p:spPr>
              <a:xfrm flipH="1">
                <a:off x="903383" y="1454227"/>
                <a:ext cx="198303" cy="2203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onector reto 109">
                <a:extLst>
                  <a:ext uri="{FF2B5EF4-FFF2-40B4-BE49-F238E27FC236}">
                    <a16:creationId xmlns:a16="http://schemas.microsoft.com/office/drawing/2014/main" id="{11001A06-7620-5419-DE14-A21832A1073D}"/>
                  </a:ext>
                </a:extLst>
              </p:cNvPr>
              <p:cNvCxnSpPr/>
              <p:nvPr/>
            </p:nvCxnSpPr>
            <p:spPr>
              <a:xfrm>
                <a:off x="1112703" y="1454227"/>
                <a:ext cx="286439" cy="2423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CaixaDeTexto 103">
              <a:extLst>
                <a:ext uri="{FF2B5EF4-FFF2-40B4-BE49-F238E27FC236}">
                  <a16:creationId xmlns:a16="http://schemas.microsoft.com/office/drawing/2014/main" id="{AC58309C-B9AB-FF0D-A1B9-A99635B46F64}"/>
                </a:ext>
              </a:extLst>
            </p:cNvPr>
            <p:cNvSpPr txBox="1"/>
            <p:nvPr/>
          </p:nvSpPr>
          <p:spPr>
            <a:xfrm>
              <a:off x="730719" y="1679271"/>
              <a:ext cx="758462" cy="486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Usuário Especial</a:t>
              </a:r>
            </a:p>
          </p:txBody>
        </p:sp>
      </p:grpSp>
      <p:cxnSp>
        <p:nvCxnSpPr>
          <p:cNvPr id="111" name="Conector de Seta Reta 110">
            <a:extLst>
              <a:ext uri="{FF2B5EF4-FFF2-40B4-BE49-F238E27FC236}">
                <a16:creationId xmlns:a16="http://schemas.microsoft.com/office/drawing/2014/main" id="{0DCA979B-73F8-B8EB-0E2C-852781C072AE}"/>
              </a:ext>
            </a:extLst>
          </p:cNvPr>
          <p:cNvCxnSpPr/>
          <p:nvPr/>
        </p:nvCxnSpPr>
        <p:spPr>
          <a:xfrm>
            <a:off x="950367" y="4321337"/>
            <a:ext cx="1801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8B602AEF-9D46-36EE-A488-423297A2F3ED}"/>
              </a:ext>
            </a:extLst>
          </p:cNvPr>
          <p:cNvSpPr txBox="1"/>
          <p:nvPr/>
        </p:nvSpPr>
        <p:spPr>
          <a:xfrm>
            <a:off x="1199749" y="4015614"/>
            <a:ext cx="17155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1: </a:t>
            </a:r>
            <a:r>
              <a:rPr lang="pt-BR" sz="1100" dirty="0" err="1"/>
              <a:t>cadastrarEquipamento</a:t>
            </a:r>
            <a:r>
              <a:rPr lang="pt-BR" sz="1100" dirty="0"/>
              <a:t>()</a:t>
            </a:r>
          </a:p>
        </p:txBody>
      </p:sp>
      <p:sp>
        <p:nvSpPr>
          <p:cNvPr id="113" name="Elipse 112">
            <a:extLst>
              <a:ext uri="{FF2B5EF4-FFF2-40B4-BE49-F238E27FC236}">
                <a16:creationId xmlns:a16="http://schemas.microsoft.com/office/drawing/2014/main" id="{E80F237A-2596-A9FD-73FE-901819B50D94}"/>
              </a:ext>
            </a:extLst>
          </p:cNvPr>
          <p:cNvSpPr/>
          <p:nvPr/>
        </p:nvSpPr>
        <p:spPr>
          <a:xfrm>
            <a:off x="2958430" y="4166627"/>
            <a:ext cx="313805" cy="3094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4" name="Conector reto 113">
            <a:extLst>
              <a:ext uri="{FF2B5EF4-FFF2-40B4-BE49-F238E27FC236}">
                <a16:creationId xmlns:a16="http://schemas.microsoft.com/office/drawing/2014/main" id="{4FF90186-0ED3-8B50-213F-F7A64496B6E3}"/>
              </a:ext>
            </a:extLst>
          </p:cNvPr>
          <p:cNvCxnSpPr>
            <a:cxnSpLocks/>
            <a:stCxn id="113" idx="2"/>
          </p:cNvCxnSpPr>
          <p:nvPr/>
        </p:nvCxnSpPr>
        <p:spPr>
          <a:xfrm flipH="1">
            <a:off x="2868922" y="4321337"/>
            <a:ext cx="895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to 114">
            <a:extLst>
              <a:ext uri="{FF2B5EF4-FFF2-40B4-BE49-F238E27FC236}">
                <a16:creationId xmlns:a16="http://schemas.microsoft.com/office/drawing/2014/main" id="{1A66EFEA-78CB-6D33-B91A-660695531405}"/>
              </a:ext>
            </a:extLst>
          </p:cNvPr>
          <p:cNvCxnSpPr>
            <a:cxnSpLocks/>
          </p:cNvCxnSpPr>
          <p:nvPr/>
        </p:nvCxnSpPr>
        <p:spPr>
          <a:xfrm>
            <a:off x="2868922" y="4224240"/>
            <a:ext cx="0" cy="1771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aixaDeTexto 115">
            <a:extLst>
              <a:ext uri="{FF2B5EF4-FFF2-40B4-BE49-F238E27FC236}">
                <a16:creationId xmlns:a16="http://schemas.microsoft.com/office/drawing/2014/main" id="{16FE27A7-DDD2-B677-F0CC-51888E88D801}"/>
              </a:ext>
            </a:extLst>
          </p:cNvPr>
          <p:cNvSpPr txBox="1"/>
          <p:nvPr/>
        </p:nvSpPr>
        <p:spPr>
          <a:xfrm>
            <a:off x="2597685" y="4481622"/>
            <a:ext cx="13997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 err="1"/>
              <a:t>FormCdEquipamento</a:t>
            </a:r>
            <a:endParaRPr lang="pt-BR" sz="1100" dirty="0"/>
          </a:p>
        </p:txBody>
      </p:sp>
      <p:cxnSp>
        <p:nvCxnSpPr>
          <p:cNvPr id="117" name="Conector de Seta Reta 116">
            <a:extLst>
              <a:ext uri="{FF2B5EF4-FFF2-40B4-BE49-F238E27FC236}">
                <a16:creationId xmlns:a16="http://schemas.microsoft.com/office/drawing/2014/main" id="{D6672FCA-B0A3-0F02-017E-63FF8CA9679B}"/>
              </a:ext>
            </a:extLst>
          </p:cNvPr>
          <p:cNvCxnSpPr>
            <a:cxnSpLocks/>
          </p:cNvCxnSpPr>
          <p:nvPr/>
        </p:nvCxnSpPr>
        <p:spPr>
          <a:xfrm flipV="1">
            <a:off x="3409399" y="4341430"/>
            <a:ext cx="1576395" cy="5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aixaDeTexto 117">
            <a:extLst>
              <a:ext uri="{FF2B5EF4-FFF2-40B4-BE49-F238E27FC236}">
                <a16:creationId xmlns:a16="http://schemas.microsoft.com/office/drawing/2014/main" id="{26EBAD0F-A36F-6157-7C49-8599C496C692}"/>
              </a:ext>
            </a:extLst>
          </p:cNvPr>
          <p:cNvSpPr txBox="1"/>
          <p:nvPr/>
        </p:nvSpPr>
        <p:spPr>
          <a:xfrm>
            <a:off x="3327144" y="3993833"/>
            <a:ext cx="17155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2: </a:t>
            </a:r>
            <a:r>
              <a:rPr lang="pt-BR" sz="1100" dirty="0" err="1"/>
              <a:t>cadastrarEquipamento</a:t>
            </a:r>
            <a:r>
              <a:rPr lang="pt-BR" sz="1100" dirty="0"/>
              <a:t>()</a:t>
            </a:r>
          </a:p>
        </p:txBody>
      </p:sp>
      <p:sp>
        <p:nvSpPr>
          <p:cNvPr id="119" name="Retângulo 118">
            <a:extLst>
              <a:ext uri="{FF2B5EF4-FFF2-40B4-BE49-F238E27FC236}">
                <a16:creationId xmlns:a16="http://schemas.microsoft.com/office/drawing/2014/main" id="{7AD10558-3331-F60A-5F84-36048EE46DA6}"/>
              </a:ext>
            </a:extLst>
          </p:cNvPr>
          <p:cNvSpPr/>
          <p:nvPr/>
        </p:nvSpPr>
        <p:spPr>
          <a:xfrm>
            <a:off x="5004640" y="4129710"/>
            <a:ext cx="1064624" cy="3662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Equipamento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20" name="Conector de Seta Reta 119">
            <a:extLst>
              <a:ext uri="{FF2B5EF4-FFF2-40B4-BE49-F238E27FC236}">
                <a16:creationId xmlns:a16="http://schemas.microsoft.com/office/drawing/2014/main" id="{11D4F583-9F13-A697-8E67-2025F9BADEF5}"/>
              </a:ext>
            </a:extLst>
          </p:cNvPr>
          <p:cNvCxnSpPr>
            <a:cxnSpLocks/>
          </p:cNvCxnSpPr>
          <p:nvPr/>
        </p:nvCxnSpPr>
        <p:spPr>
          <a:xfrm flipV="1">
            <a:off x="6122738" y="3585096"/>
            <a:ext cx="2930743" cy="596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CaixaDeTexto 120">
            <a:extLst>
              <a:ext uri="{FF2B5EF4-FFF2-40B4-BE49-F238E27FC236}">
                <a16:creationId xmlns:a16="http://schemas.microsoft.com/office/drawing/2014/main" id="{F640B43D-A828-89DA-1D47-FC449C18D13F}"/>
              </a:ext>
            </a:extLst>
          </p:cNvPr>
          <p:cNvSpPr txBox="1"/>
          <p:nvPr/>
        </p:nvSpPr>
        <p:spPr>
          <a:xfrm rot="20990662">
            <a:off x="7097432" y="3631170"/>
            <a:ext cx="981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3: </a:t>
            </a:r>
            <a:r>
              <a:rPr lang="pt-BR" sz="1100" dirty="0" err="1"/>
              <a:t>exibirTipo</a:t>
            </a:r>
            <a:r>
              <a:rPr lang="pt-BR" sz="1100" dirty="0"/>
              <a:t>()</a:t>
            </a:r>
          </a:p>
        </p:txBody>
      </p:sp>
      <p:sp>
        <p:nvSpPr>
          <p:cNvPr id="122" name="Retângulo 121">
            <a:extLst>
              <a:ext uri="{FF2B5EF4-FFF2-40B4-BE49-F238E27FC236}">
                <a16:creationId xmlns:a16="http://schemas.microsoft.com/office/drawing/2014/main" id="{96D284A6-7B9C-E307-6A90-DB61D6987EEA}"/>
              </a:ext>
            </a:extLst>
          </p:cNvPr>
          <p:cNvSpPr/>
          <p:nvPr/>
        </p:nvSpPr>
        <p:spPr>
          <a:xfrm>
            <a:off x="9053481" y="3563617"/>
            <a:ext cx="1366054" cy="3662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solidFill>
                  <a:schemeClr val="tx1"/>
                </a:solidFill>
              </a:rPr>
              <a:t>TipoEquipamento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23" name="Conector de Seta Reta 122">
            <a:extLst>
              <a:ext uri="{FF2B5EF4-FFF2-40B4-BE49-F238E27FC236}">
                <a16:creationId xmlns:a16="http://schemas.microsoft.com/office/drawing/2014/main" id="{130A92C4-E628-C2D6-7746-CD9CBBDFAC77}"/>
              </a:ext>
            </a:extLst>
          </p:cNvPr>
          <p:cNvCxnSpPr>
            <a:cxnSpLocks/>
          </p:cNvCxnSpPr>
          <p:nvPr/>
        </p:nvCxnSpPr>
        <p:spPr>
          <a:xfrm flipH="1">
            <a:off x="6122738" y="3761976"/>
            <a:ext cx="2817139" cy="536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CaixaDeTexto 123">
            <a:extLst>
              <a:ext uri="{FF2B5EF4-FFF2-40B4-BE49-F238E27FC236}">
                <a16:creationId xmlns:a16="http://schemas.microsoft.com/office/drawing/2014/main" id="{31F640B4-01A3-FC58-940F-4F9567264F6C}"/>
              </a:ext>
            </a:extLst>
          </p:cNvPr>
          <p:cNvSpPr txBox="1"/>
          <p:nvPr/>
        </p:nvSpPr>
        <p:spPr>
          <a:xfrm rot="21072359">
            <a:off x="7217743" y="3950020"/>
            <a:ext cx="981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4: </a:t>
            </a:r>
            <a:r>
              <a:rPr lang="pt-BR" sz="1100" dirty="0" err="1"/>
              <a:t>exibirTipo</a:t>
            </a:r>
            <a:r>
              <a:rPr lang="pt-BR" sz="1100" dirty="0"/>
              <a:t>()</a:t>
            </a:r>
          </a:p>
        </p:txBody>
      </p:sp>
      <p:cxnSp>
        <p:nvCxnSpPr>
          <p:cNvPr id="125" name="Conector de Seta Reta 124">
            <a:extLst>
              <a:ext uri="{FF2B5EF4-FFF2-40B4-BE49-F238E27FC236}">
                <a16:creationId xmlns:a16="http://schemas.microsoft.com/office/drawing/2014/main" id="{019454C4-5568-F024-5DBD-A3D09FD848A1}"/>
              </a:ext>
            </a:extLst>
          </p:cNvPr>
          <p:cNvCxnSpPr>
            <a:cxnSpLocks/>
          </p:cNvCxnSpPr>
          <p:nvPr/>
        </p:nvCxnSpPr>
        <p:spPr>
          <a:xfrm>
            <a:off x="6122738" y="4322039"/>
            <a:ext cx="2930743" cy="191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aixaDeTexto 125">
            <a:extLst>
              <a:ext uri="{FF2B5EF4-FFF2-40B4-BE49-F238E27FC236}">
                <a16:creationId xmlns:a16="http://schemas.microsoft.com/office/drawing/2014/main" id="{09C8DF4F-B1C0-E9E1-2753-C01181E82E92}"/>
              </a:ext>
            </a:extLst>
          </p:cNvPr>
          <p:cNvSpPr txBox="1"/>
          <p:nvPr/>
        </p:nvSpPr>
        <p:spPr>
          <a:xfrm rot="264188">
            <a:off x="7656631" y="4267846"/>
            <a:ext cx="10246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5: </a:t>
            </a:r>
            <a:r>
              <a:rPr lang="pt-BR" sz="1100" dirty="0" err="1"/>
              <a:t>exibirLocal</a:t>
            </a:r>
            <a:r>
              <a:rPr lang="pt-BR" sz="1100" dirty="0"/>
              <a:t>()</a:t>
            </a:r>
          </a:p>
        </p:txBody>
      </p:sp>
      <p:sp>
        <p:nvSpPr>
          <p:cNvPr id="127" name="Retângulo 126">
            <a:extLst>
              <a:ext uri="{FF2B5EF4-FFF2-40B4-BE49-F238E27FC236}">
                <a16:creationId xmlns:a16="http://schemas.microsoft.com/office/drawing/2014/main" id="{AC7C6952-C8E6-6C17-416B-4AAF11D9AA64}"/>
              </a:ext>
            </a:extLst>
          </p:cNvPr>
          <p:cNvSpPr/>
          <p:nvPr/>
        </p:nvSpPr>
        <p:spPr>
          <a:xfrm>
            <a:off x="9053481" y="4492539"/>
            <a:ext cx="1366054" cy="3662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solidFill>
                  <a:schemeClr val="tx1"/>
                </a:solidFill>
              </a:rPr>
              <a:t>LocalInstalacao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28" name="Conector de Seta Reta 127">
            <a:extLst>
              <a:ext uri="{FF2B5EF4-FFF2-40B4-BE49-F238E27FC236}">
                <a16:creationId xmlns:a16="http://schemas.microsoft.com/office/drawing/2014/main" id="{F0287A93-23B7-F006-6809-2BF2815C1B1D}"/>
              </a:ext>
            </a:extLst>
          </p:cNvPr>
          <p:cNvCxnSpPr>
            <a:cxnSpLocks/>
          </p:cNvCxnSpPr>
          <p:nvPr/>
        </p:nvCxnSpPr>
        <p:spPr>
          <a:xfrm flipH="1" flipV="1">
            <a:off x="6122738" y="4450770"/>
            <a:ext cx="2817139" cy="24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CaixaDeTexto 128">
            <a:extLst>
              <a:ext uri="{FF2B5EF4-FFF2-40B4-BE49-F238E27FC236}">
                <a16:creationId xmlns:a16="http://schemas.microsoft.com/office/drawing/2014/main" id="{72A7D56E-D2A3-36C9-72C2-82DB4D74A976}"/>
              </a:ext>
            </a:extLst>
          </p:cNvPr>
          <p:cNvSpPr txBox="1"/>
          <p:nvPr/>
        </p:nvSpPr>
        <p:spPr>
          <a:xfrm rot="329881">
            <a:off x="7618276" y="4612426"/>
            <a:ext cx="10246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6: </a:t>
            </a:r>
            <a:r>
              <a:rPr lang="pt-BR" sz="1100" dirty="0" err="1"/>
              <a:t>exibirLocal</a:t>
            </a:r>
            <a:r>
              <a:rPr lang="pt-BR" sz="1100" dirty="0"/>
              <a:t>()</a:t>
            </a:r>
          </a:p>
        </p:txBody>
      </p:sp>
      <p:cxnSp>
        <p:nvCxnSpPr>
          <p:cNvPr id="130" name="Conector de Seta Reta 129">
            <a:extLst>
              <a:ext uri="{FF2B5EF4-FFF2-40B4-BE49-F238E27FC236}">
                <a16:creationId xmlns:a16="http://schemas.microsoft.com/office/drawing/2014/main" id="{33B7C185-15D1-E5EC-24CB-465D32D8883D}"/>
              </a:ext>
            </a:extLst>
          </p:cNvPr>
          <p:cNvCxnSpPr>
            <a:cxnSpLocks/>
          </p:cNvCxnSpPr>
          <p:nvPr/>
        </p:nvCxnSpPr>
        <p:spPr>
          <a:xfrm>
            <a:off x="6069264" y="4608110"/>
            <a:ext cx="2960095" cy="834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98E54011-16AF-B6D1-47A5-82FA7E105846}"/>
              </a:ext>
            </a:extLst>
          </p:cNvPr>
          <p:cNvSpPr txBox="1"/>
          <p:nvPr/>
        </p:nvSpPr>
        <p:spPr>
          <a:xfrm rot="905063">
            <a:off x="6596596" y="4723447"/>
            <a:ext cx="1449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7: </a:t>
            </a:r>
            <a:r>
              <a:rPr lang="pt-BR" sz="1100" dirty="0" err="1"/>
              <a:t>exibirConsumiveis</a:t>
            </a:r>
            <a:r>
              <a:rPr lang="pt-BR" sz="1100" dirty="0"/>
              <a:t>()</a:t>
            </a:r>
          </a:p>
        </p:txBody>
      </p:sp>
      <p:sp>
        <p:nvSpPr>
          <p:cNvPr id="132" name="Retângulo 131">
            <a:extLst>
              <a:ext uri="{FF2B5EF4-FFF2-40B4-BE49-F238E27FC236}">
                <a16:creationId xmlns:a16="http://schemas.microsoft.com/office/drawing/2014/main" id="{51ECA123-4D00-CFFE-6D5C-CF486DF72F88}"/>
              </a:ext>
            </a:extLst>
          </p:cNvPr>
          <p:cNvSpPr/>
          <p:nvPr/>
        </p:nvSpPr>
        <p:spPr>
          <a:xfrm>
            <a:off x="9029359" y="5421461"/>
            <a:ext cx="1366054" cy="3662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solidFill>
                  <a:schemeClr val="tx1"/>
                </a:solidFill>
              </a:rPr>
              <a:t>LocalInstalacao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33" name="Conector de Seta Reta 132">
            <a:extLst>
              <a:ext uri="{FF2B5EF4-FFF2-40B4-BE49-F238E27FC236}">
                <a16:creationId xmlns:a16="http://schemas.microsoft.com/office/drawing/2014/main" id="{0189FAA9-5501-A195-6112-963FA15473E4}"/>
              </a:ext>
            </a:extLst>
          </p:cNvPr>
          <p:cNvCxnSpPr>
            <a:cxnSpLocks/>
            <a:stCxn id="132" idx="1"/>
          </p:cNvCxnSpPr>
          <p:nvPr/>
        </p:nvCxnSpPr>
        <p:spPr>
          <a:xfrm flipH="1" flipV="1">
            <a:off x="5704551" y="4636359"/>
            <a:ext cx="3324808" cy="968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CaixaDeTexto 133">
            <a:extLst>
              <a:ext uri="{FF2B5EF4-FFF2-40B4-BE49-F238E27FC236}">
                <a16:creationId xmlns:a16="http://schemas.microsoft.com/office/drawing/2014/main" id="{C5D2E7D6-A304-7F98-5AB1-EB9E6C33D4AD}"/>
              </a:ext>
            </a:extLst>
          </p:cNvPr>
          <p:cNvSpPr txBox="1"/>
          <p:nvPr/>
        </p:nvSpPr>
        <p:spPr>
          <a:xfrm rot="1017809">
            <a:off x="6480085" y="5127018"/>
            <a:ext cx="1449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8: </a:t>
            </a:r>
            <a:r>
              <a:rPr lang="pt-BR" sz="1100" dirty="0" err="1"/>
              <a:t>exibirConsumiveis</a:t>
            </a:r>
            <a:r>
              <a:rPr lang="pt-BR" sz="1100" dirty="0"/>
              <a:t>()</a:t>
            </a:r>
          </a:p>
        </p:txBody>
      </p:sp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12292481-557F-BDCB-D5D4-132AB1AEA5F8}"/>
              </a:ext>
            </a:extLst>
          </p:cNvPr>
          <p:cNvSpPr txBox="1"/>
          <p:nvPr/>
        </p:nvSpPr>
        <p:spPr>
          <a:xfrm>
            <a:off x="5235707" y="5246508"/>
            <a:ext cx="13372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9: </a:t>
            </a:r>
            <a:r>
              <a:rPr lang="pt-BR" sz="1100" dirty="0" err="1"/>
              <a:t>exibirFabricante</a:t>
            </a:r>
            <a:r>
              <a:rPr lang="pt-BR" sz="1100" dirty="0"/>
              <a:t>()</a:t>
            </a:r>
          </a:p>
        </p:txBody>
      </p:sp>
      <p:cxnSp>
        <p:nvCxnSpPr>
          <p:cNvPr id="136" name="Conector de Seta Reta 135">
            <a:extLst>
              <a:ext uri="{FF2B5EF4-FFF2-40B4-BE49-F238E27FC236}">
                <a16:creationId xmlns:a16="http://schemas.microsoft.com/office/drawing/2014/main" id="{63D24C90-FA8E-A40C-A693-4613C93C8D50}"/>
              </a:ext>
            </a:extLst>
          </p:cNvPr>
          <p:cNvCxnSpPr>
            <a:cxnSpLocks/>
          </p:cNvCxnSpPr>
          <p:nvPr/>
        </p:nvCxnSpPr>
        <p:spPr>
          <a:xfrm>
            <a:off x="5255854" y="4602141"/>
            <a:ext cx="0" cy="947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de Seta Reta 136">
            <a:extLst>
              <a:ext uri="{FF2B5EF4-FFF2-40B4-BE49-F238E27FC236}">
                <a16:creationId xmlns:a16="http://schemas.microsoft.com/office/drawing/2014/main" id="{B48A8B2B-F461-E0CA-F2EF-2E0D6208D1CF}"/>
              </a:ext>
            </a:extLst>
          </p:cNvPr>
          <p:cNvCxnSpPr>
            <a:cxnSpLocks/>
          </p:cNvCxnSpPr>
          <p:nvPr/>
        </p:nvCxnSpPr>
        <p:spPr>
          <a:xfrm flipV="1">
            <a:off x="5135418" y="4642431"/>
            <a:ext cx="0" cy="779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tângulo 137">
            <a:extLst>
              <a:ext uri="{FF2B5EF4-FFF2-40B4-BE49-F238E27FC236}">
                <a16:creationId xmlns:a16="http://schemas.microsoft.com/office/drawing/2014/main" id="{4B432F31-12F4-3541-E3F1-50CC6DE28694}"/>
              </a:ext>
            </a:extLst>
          </p:cNvPr>
          <p:cNvSpPr/>
          <p:nvPr/>
        </p:nvSpPr>
        <p:spPr>
          <a:xfrm>
            <a:off x="4853925" y="5627653"/>
            <a:ext cx="1366054" cy="3662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Fabricante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9" name="CaixaDeTexto 138">
            <a:extLst>
              <a:ext uri="{FF2B5EF4-FFF2-40B4-BE49-F238E27FC236}">
                <a16:creationId xmlns:a16="http://schemas.microsoft.com/office/drawing/2014/main" id="{7CF613CB-C911-5679-AFE3-BC9C26E8D7AD}"/>
              </a:ext>
            </a:extLst>
          </p:cNvPr>
          <p:cNvSpPr txBox="1"/>
          <p:nvPr/>
        </p:nvSpPr>
        <p:spPr>
          <a:xfrm>
            <a:off x="3848337" y="5112594"/>
            <a:ext cx="14093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10: </a:t>
            </a:r>
            <a:r>
              <a:rPr lang="pt-BR" sz="1100" dirty="0" err="1"/>
              <a:t>exibirFabricante</a:t>
            </a:r>
            <a:r>
              <a:rPr lang="pt-BR" sz="11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605547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408</Words>
  <Application>Microsoft Office PowerPoint</Application>
  <PresentationFormat>Widescreen</PresentationFormat>
  <Paragraphs>164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Eric Augustin</dc:creator>
  <cp:lastModifiedBy>Eric Augustin</cp:lastModifiedBy>
  <cp:revision>5</cp:revision>
  <dcterms:created xsi:type="dcterms:W3CDTF">2023-02-28T00:27:35Z</dcterms:created>
  <dcterms:modified xsi:type="dcterms:W3CDTF">2023-02-28T02:50:08Z</dcterms:modified>
</cp:coreProperties>
</file>