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33" autoAdjust="0"/>
    <p:restoredTop sz="95441" autoAdjust="0"/>
  </p:normalViewPr>
  <p:slideViewPr>
    <p:cSldViewPr snapToGrid="0">
      <p:cViewPr varScale="1">
        <p:scale>
          <a:sx n="98" d="100"/>
          <a:sy n="98" d="100"/>
        </p:scale>
        <p:origin x="3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9757-A5B8-4D01-B005-0572613F09D5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0A1F0-9332-402F-9D6C-DC1B532EE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69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A1F0-9332-402F-9D6C-DC1B532EE1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18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4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89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8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1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90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2161-D2E5-4EC0-B9F5-93C108D9F5ED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E2C-D19D-47DB-B9F3-678C4343E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73" y="498539"/>
            <a:ext cx="8810625" cy="599122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3208490" y="1139956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964587" y="2220003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4030433" y="4192631"/>
            <a:ext cx="252000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324981" y="528998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4003085" y="6377931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193736" y="5489114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24664" y="1131995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cs typeface="Arial" panose="020B0604020202020204" pitchFamily="34" charset="0"/>
              </a:rPr>
              <a:t>1</a:t>
            </a:r>
            <a:endParaRPr lang="pt-BR" sz="1000" dirty="0"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794092" y="2222892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022352" y="5499782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cs typeface="Arial" panose="020B0604020202020204" pitchFamily="34" charset="0"/>
              </a:rPr>
              <a:t>3</a:t>
            </a:r>
            <a:endParaRPr lang="pt-BR" sz="1000" dirty="0"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31701" y="6383466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cs typeface="Arial" panose="020B0604020202020204" pitchFamily="34" charset="0"/>
              </a:rPr>
              <a:t>4</a:t>
            </a:r>
            <a:endParaRPr lang="pt-BR" sz="1000" dirty="0">
              <a:cs typeface="Arial" panose="020B0604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71429" y="4192511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3886022" y="1118244"/>
            <a:ext cx="1150205" cy="1340866"/>
            <a:chOff x="3926673" y="966637"/>
            <a:chExt cx="1150205" cy="1340866"/>
          </a:xfrm>
        </p:grpSpPr>
        <p:sp>
          <p:nvSpPr>
            <p:cNvPr id="3" name="Elipse 2"/>
            <p:cNvSpPr/>
            <p:nvPr/>
          </p:nvSpPr>
          <p:spPr>
            <a:xfrm>
              <a:off x="4092712" y="966637"/>
              <a:ext cx="264512" cy="26451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4160930" y="1307230"/>
              <a:ext cx="252000" cy="25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4160930" y="1671769"/>
              <a:ext cx="252000" cy="25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646549" y="1671769"/>
              <a:ext cx="252000" cy="25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26673" y="977452"/>
              <a:ext cx="594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cs typeface="Arial" panose="020B0604020202020204" pitchFamily="34" charset="0"/>
                </a:rPr>
                <a:t>1</a:t>
              </a:r>
              <a:endParaRPr lang="pt-BR" sz="1000" dirty="0">
                <a:cs typeface="Arial" panose="020B0604020202020204" pitchFamily="34" charset="0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4160930" y="2006103"/>
              <a:ext cx="252000" cy="25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/>
            <p:cNvCxnSpPr>
              <a:stCxn id="4" idx="2"/>
            </p:cNvCxnSpPr>
            <p:nvPr/>
          </p:nvCxnSpPr>
          <p:spPr>
            <a:xfrm flipH="1" flipV="1">
              <a:off x="4054714" y="1433176"/>
              <a:ext cx="106216" cy="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>
              <a:stCxn id="7" idx="2"/>
            </p:cNvCxnSpPr>
            <p:nvPr/>
          </p:nvCxnSpPr>
          <p:spPr>
            <a:xfrm flipH="1" flipV="1">
              <a:off x="4419455" y="1797715"/>
              <a:ext cx="227094" cy="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4493281" y="1761660"/>
              <a:ext cx="72917" cy="72110"/>
              <a:chOff x="2733105" y="3378921"/>
              <a:chExt cx="72917" cy="72110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2733105" y="3379031"/>
                <a:ext cx="72000" cy="72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Losango 36"/>
              <p:cNvSpPr/>
              <p:nvPr/>
            </p:nvSpPr>
            <p:spPr>
              <a:xfrm>
                <a:off x="2734022" y="3378921"/>
                <a:ext cx="72000" cy="72000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8" name="Conector reto 37"/>
            <p:cNvCxnSpPr/>
            <p:nvPr/>
          </p:nvCxnSpPr>
          <p:spPr>
            <a:xfrm flipV="1">
              <a:off x="4098057" y="1433123"/>
              <a:ext cx="1" cy="7111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5" idx="2"/>
            </p:cNvCxnSpPr>
            <p:nvPr/>
          </p:nvCxnSpPr>
          <p:spPr>
            <a:xfrm flipH="1" flipV="1">
              <a:off x="4091626" y="1797649"/>
              <a:ext cx="69304" cy="1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 flipV="1">
              <a:off x="4091625" y="2144234"/>
              <a:ext cx="69306" cy="1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000461" y="1267890"/>
              <a:ext cx="59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LT</a:t>
              </a:r>
            </a:p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101</a:t>
              </a:r>
              <a:endParaRPr lang="pt-BR" sz="800" dirty="0">
                <a:cs typeface="Arial" panose="020B0604020202020204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993764" y="1968949"/>
              <a:ext cx="59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WT</a:t>
              </a:r>
            </a:p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201</a:t>
              </a:r>
              <a:endParaRPr lang="pt-BR" sz="800" dirty="0">
                <a:cs typeface="Arial" panose="020B0604020202020204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990011" y="1627185"/>
              <a:ext cx="59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AT</a:t>
              </a:r>
            </a:p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201</a:t>
              </a:r>
              <a:endParaRPr lang="pt-BR" sz="800" dirty="0">
                <a:cs typeface="Arial" panose="020B0604020202020204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4486328" y="1631120"/>
              <a:ext cx="59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FIC</a:t>
              </a:r>
            </a:p>
            <a:p>
              <a:pPr algn="ctr"/>
              <a:r>
                <a:rPr lang="pt-BR" sz="800" dirty="0" smtClean="0">
                  <a:cs typeface="Arial" panose="020B0604020202020204" pitchFamily="34" charset="0"/>
                </a:rPr>
                <a:t>201</a:t>
              </a:r>
              <a:endParaRPr lang="pt-BR" sz="800" dirty="0">
                <a:cs typeface="Arial" panose="020B0604020202020204" pitchFamily="34" charset="0"/>
              </a:endParaRPr>
            </a:p>
          </p:txBody>
        </p:sp>
      </p:grpSp>
      <p:sp>
        <p:nvSpPr>
          <p:cNvPr id="62" name="Elipse 61"/>
          <p:cNvSpPr/>
          <p:nvPr/>
        </p:nvSpPr>
        <p:spPr>
          <a:xfrm>
            <a:off x="6428229" y="3437834"/>
            <a:ext cx="264512" cy="2645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8925931" y="1656419"/>
            <a:ext cx="264512" cy="2645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8778748" y="3985330"/>
            <a:ext cx="264512" cy="2645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Elipse 64"/>
          <p:cNvSpPr/>
          <p:nvPr/>
        </p:nvSpPr>
        <p:spPr>
          <a:xfrm>
            <a:off x="8217123" y="4353369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/>
          <p:cNvSpPr/>
          <p:nvPr/>
        </p:nvSpPr>
        <p:spPr>
          <a:xfrm>
            <a:off x="7417012" y="1437712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/>
          <p:cNvSpPr/>
          <p:nvPr/>
        </p:nvSpPr>
        <p:spPr>
          <a:xfrm>
            <a:off x="8251873" y="2639368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/>
          <p:cNvSpPr/>
          <p:nvPr/>
        </p:nvSpPr>
        <p:spPr>
          <a:xfrm>
            <a:off x="3768772" y="552263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05467" y="5478159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FIC</a:t>
            </a:r>
          </a:p>
          <a:p>
            <a:pPr algn="ctr"/>
            <a:r>
              <a:rPr lang="pt-BR" sz="800" dirty="0" smtClean="0">
                <a:cs typeface="Arial" panose="020B0604020202020204" pitchFamily="34" charset="0"/>
              </a:rPr>
              <a:t>301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8214177" y="342557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/>
          <p:cNvSpPr/>
          <p:nvPr/>
        </p:nvSpPr>
        <p:spPr>
          <a:xfrm>
            <a:off x="4551506" y="5571211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Elipse 71"/>
          <p:cNvSpPr/>
          <p:nvPr/>
        </p:nvSpPr>
        <p:spPr>
          <a:xfrm>
            <a:off x="6886842" y="380199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/>
          <p:cNvSpPr/>
          <p:nvPr/>
        </p:nvSpPr>
        <p:spPr>
          <a:xfrm>
            <a:off x="8483597" y="1692731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/>
          <p:cNvCxnSpPr/>
          <p:nvPr/>
        </p:nvCxnSpPr>
        <p:spPr>
          <a:xfrm flipH="1" flipV="1">
            <a:off x="3742484" y="5873578"/>
            <a:ext cx="189205" cy="13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Agrupar 81"/>
          <p:cNvGrpSpPr/>
          <p:nvPr/>
        </p:nvGrpSpPr>
        <p:grpSpPr>
          <a:xfrm>
            <a:off x="3858772" y="5837523"/>
            <a:ext cx="72917" cy="72110"/>
            <a:chOff x="2733105" y="3378921"/>
            <a:chExt cx="72917" cy="72110"/>
          </a:xfrm>
        </p:grpSpPr>
        <p:sp>
          <p:nvSpPr>
            <p:cNvPr id="83" name="Retângulo 82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Losango 83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5" name="Conector reto 84"/>
          <p:cNvCxnSpPr/>
          <p:nvPr/>
        </p:nvCxnSpPr>
        <p:spPr>
          <a:xfrm rot="5400000" flipH="1" flipV="1">
            <a:off x="3858772" y="5801523"/>
            <a:ext cx="7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rot="5400000" flipH="1" flipV="1">
            <a:off x="4327091" y="5160483"/>
            <a:ext cx="2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4672897" y="5092967"/>
            <a:ext cx="1555" cy="225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Agrupar 96"/>
          <p:cNvGrpSpPr/>
          <p:nvPr/>
        </p:nvGrpSpPr>
        <p:grpSpPr>
          <a:xfrm>
            <a:off x="4637822" y="5340471"/>
            <a:ext cx="72917" cy="72110"/>
            <a:chOff x="2733105" y="3378921"/>
            <a:chExt cx="72917" cy="72110"/>
          </a:xfrm>
        </p:grpSpPr>
        <p:sp>
          <p:nvSpPr>
            <p:cNvPr id="98" name="Retângulo 97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Losango 98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 reto 102"/>
          <p:cNvCxnSpPr/>
          <p:nvPr/>
        </p:nvCxnSpPr>
        <p:spPr>
          <a:xfrm flipV="1">
            <a:off x="4681431" y="5416031"/>
            <a:ext cx="1589" cy="1492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4156951" y="524573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WT</a:t>
            </a:r>
          </a:p>
          <a:p>
            <a:pPr algn="ctr"/>
            <a:r>
              <a:rPr lang="pt-BR" sz="800" dirty="0">
                <a:cs typeface="Arial" panose="020B0604020202020204" pitchFamily="34" charset="0"/>
              </a:rPr>
              <a:t>6</a:t>
            </a:r>
            <a:r>
              <a:rPr lang="pt-BR" sz="800" dirty="0" smtClean="0">
                <a:cs typeface="Arial" panose="020B0604020202020204" pitchFamily="34" charset="0"/>
              </a:rPr>
              <a:t>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381738" y="5522187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SIC</a:t>
            </a:r>
          </a:p>
          <a:p>
            <a:pPr algn="ctr"/>
            <a:r>
              <a:rPr lang="pt-BR" sz="800" dirty="0">
                <a:cs typeface="Arial" panose="020B0604020202020204" pitchFamily="34" charset="0"/>
              </a:rPr>
              <a:t>6</a:t>
            </a:r>
            <a:r>
              <a:rPr lang="pt-BR" sz="800" dirty="0" smtClean="0">
                <a:cs typeface="Arial" panose="020B0604020202020204" pitchFamily="34" charset="0"/>
              </a:rPr>
              <a:t>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6288536" y="3459883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6709650" y="3751440"/>
            <a:ext cx="59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AIT</a:t>
            </a:r>
          </a:p>
          <a:p>
            <a:pPr algn="ctr"/>
            <a:r>
              <a:rPr lang="pt-BR" sz="800" dirty="0" smtClean="0">
                <a:cs typeface="Arial" panose="020B0604020202020204" pitchFamily="34" charset="0"/>
              </a:rPr>
              <a:t>501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309163" y="1640608"/>
            <a:ext cx="59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SIC</a:t>
            </a:r>
          </a:p>
          <a:p>
            <a:pPr algn="ctr"/>
            <a:r>
              <a:rPr lang="pt-BR" sz="800" dirty="0" smtClean="0">
                <a:cs typeface="Arial" panose="020B0604020202020204" pitchFamily="34" charset="0"/>
              </a:rPr>
              <a:t>501</a:t>
            </a:r>
            <a:endParaRPr lang="pt-BR" sz="800" dirty="0">
              <a:cs typeface="Arial" panose="020B0604020202020204" pitchFamily="34" charset="0"/>
            </a:endParaRPr>
          </a:p>
        </p:txBody>
      </p:sp>
      <p:cxnSp>
        <p:nvCxnSpPr>
          <p:cNvPr id="126" name="Conector reto 125"/>
          <p:cNvCxnSpPr/>
          <p:nvPr/>
        </p:nvCxnSpPr>
        <p:spPr>
          <a:xfrm flipH="1" flipV="1">
            <a:off x="8606548" y="1944907"/>
            <a:ext cx="0" cy="7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 flipH="1">
            <a:off x="6797042" y="3920717"/>
            <a:ext cx="89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Agrupar 156"/>
          <p:cNvGrpSpPr/>
          <p:nvPr/>
        </p:nvGrpSpPr>
        <p:grpSpPr>
          <a:xfrm>
            <a:off x="8420160" y="5780512"/>
            <a:ext cx="670560" cy="375283"/>
            <a:chOff x="10705827" y="4715482"/>
            <a:chExt cx="670560" cy="375283"/>
          </a:xfrm>
        </p:grpSpPr>
        <p:sp>
          <p:nvSpPr>
            <p:cNvPr id="155" name="Retângulo 154"/>
            <p:cNvSpPr/>
            <p:nvPr/>
          </p:nvSpPr>
          <p:spPr>
            <a:xfrm>
              <a:off x="10705827" y="4715482"/>
              <a:ext cx="670560" cy="69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com Único Canto Aparado 155"/>
            <p:cNvSpPr/>
            <p:nvPr/>
          </p:nvSpPr>
          <p:spPr>
            <a:xfrm rot="5400000">
              <a:off x="10888406" y="4693953"/>
              <a:ext cx="305403" cy="488221"/>
            </a:xfrm>
            <a:prstGeom prst="snip1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Polpa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Elipse 126"/>
          <p:cNvSpPr/>
          <p:nvPr/>
        </p:nvSpPr>
        <p:spPr>
          <a:xfrm>
            <a:off x="8214177" y="399688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1" name="Conector reto 140"/>
          <p:cNvCxnSpPr>
            <a:endCxn id="150" idx="2"/>
          </p:cNvCxnSpPr>
          <p:nvPr/>
        </p:nvCxnSpPr>
        <p:spPr>
          <a:xfrm flipH="1" flipV="1">
            <a:off x="8344521" y="3718431"/>
            <a:ext cx="2795" cy="2728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Agrupar 134"/>
          <p:cNvGrpSpPr/>
          <p:nvPr/>
        </p:nvGrpSpPr>
        <p:grpSpPr>
          <a:xfrm>
            <a:off x="8312889" y="3807727"/>
            <a:ext cx="72917" cy="72110"/>
            <a:chOff x="2733105" y="3378921"/>
            <a:chExt cx="72917" cy="72110"/>
          </a:xfrm>
        </p:grpSpPr>
        <p:sp>
          <p:nvSpPr>
            <p:cNvPr id="136" name="Retângulo 135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Losango 136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8" name="Conector reto 147"/>
          <p:cNvCxnSpPr/>
          <p:nvPr/>
        </p:nvCxnSpPr>
        <p:spPr>
          <a:xfrm flipV="1">
            <a:off x="8347479" y="4282266"/>
            <a:ext cx="0" cy="457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>
            <a:off x="8047137" y="3379877"/>
            <a:ext cx="59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LIC</a:t>
            </a:r>
          </a:p>
          <a:p>
            <a:pPr algn="ctr"/>
            <a:r>
              <a:rPr lang="pt-BR" sz="800" dirty="0" smtClean="0">
                <a:cs typeface="Arial" panose="020B0604020202020204" pitchFamily="34" charset="0"/>
              </a:rPr>
              <a:t>501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51" name="CaixaDeTexto 150"/>
          <p:cNvSpPr txBox="1"/>
          <p:nvPr/>
        </p:nvSpPr>
        <p:spPr>
          <a:xfrm>
            <a:off x="8047137" y="3948913"/>
            <a:ext cx="59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LT</a:t>
            </a:r>
          </a:p>
          <a:p>
            <a:pPr algn="ctr"/>
            <a:r>
              <a:rPr lang="pt-BR" sz="800" dirty="0" smtClean="0">
                <a:cs typeface="Arial" panose="020B0604020202020204" pitchFamily="34" charset="0"/>
              </a:rPr>
              <a:t>501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52" name="CaixaDeTexto 151"/>
          <p:cNvSpPr txBox="1"/>
          <p:nvPr/>
        </p:nvSpPr>
        <p:spPr>
          <a:xfrm>
            <a:off x="8776078" y="1683347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54" name="CaixaDeTexto 153"/>
          <p:cNvSpPr txBox="1"/>
          <p:nvPr/>
        </p:nvSpPr>
        <p:spPr>
          <a:xfrm>
            <a:off x="8618163" y="4000662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cs typeface="Arial" panose="020B0604020202020204" pitchFamily="34" charset="0"/>
              </a:rPr>
              <a:t>5</a:t>
            </a:r>
            <a:endParaRPr lang="pt-BR" sz="1000" dirty="0">
              <a:cs typeface="Arial" panose="020B0604020202020204" pitchFamily="3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7250236" y="1457320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5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8088422" y="2651526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cs typeface="Arial" panose="020B0604020202020204" pitchFamily="34" charset="0"/>
              </a:rPr>
              <a:t>6</a:t>
            </a:r>
            <a:endParaRPr lang="pt-BR" sz="1000" dirty="0">
              <a:cs typeface="Arial" panose="020B0604020202020204" pitchFamily="3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8047137" y="4365772"/>
            <a:ext cx="594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cs typeface="Arial" panose="020B0604020202020204" pitchFamily="34" charset="0"/>
              </a:rPr>
              <a:t>7</a:t>
            </a:r>
          </a:p>
        </p:txBody>
      </p:sp>
      <p:sp>
        <p:nvSpPr>
          <p:cNvPr id="161" name="Elipse 160"/>
          <p:cNvSpPr/>
          <p:nvPr/>
        </p:nvSpPr>
        <p:spPr>
          <a:xfrm>
            <a:off x="2324203" y="160041"/>
            <a:ext cx="252000" cy="25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3847274" y="150988"/>
            <a:ext cx="252000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3" name="Elipse 162"/>
          <p:cNvSpPr/>
          <p:nvPr/>
        </p:nvSpPr>
        <p:spPr>
          <a:xfrm>
            <a:off x="4935345" y="14957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4" name="CaixaDeTexto 163"/>
          <p:cNvSpPr txBox="1"/>
          <p:nvPr/>
        </p:nvSpPr>
        <p:spPr>
          <a:xfrm>
            <a:off x="2523714" y="155585"/>
            <a:ext cx="114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Equipamentos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4050974" y="143605"/>
            <a:ext cx="695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cs typeface="Arial" panose="020B0604020202020204" pitchFamily="34" charset="0"/>
              </a:rPr>
              <a:t>Bombas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5090744" y="154982"/>
            <a:ext cx="185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Instrumentos instalados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67" name="Elipse 166"/>
          <p:cNvSpPr/>
          <p:nvPr/>
        </p:nvSpPr>
        <p:spPr>
          <a:xfrm>
            <a:off x="4509775" y="6393878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1" name="Conector reto 170"/>
          <p:cNvCxnSpPr>
            <a:stCxn id="167" idx="2"/>
          </p:cNvCxnSpPr>
          <p:nvPr/>
        </p:nvCxnSpPr>
        <p:spPr>
          <a:xfrm flipH="1">
            <a:off x="4255085" y="6519878"/>
            <a:ext cx="2546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Agrupar 167"/>
          <p:cNvGrpSpPr/>
          <p:nvPr/>
        </p:nvGrpSpPr>
        <p:grpSpPr>
          <a:xfrm>
            <a:off x="4344626" y="6486597"/>
            <a:ext cx="72917" cy="72110"/>
            <a:chOff x="2733105" y="3378921"/>
            <a:chExt cx="72917" cy="72110"/>
          </a:xfrm>
        </p:grpSpPr>
        <p:sp>
          <p:nvSpPr>
            <p:cNvPr id="169" name="Retângulo 168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Losango 169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2" name="Conector reto 171"/>
          <p:cNvCxnSpPr/>
          <p:nvPr/>
        </p:nvCxnSpPr>
        <p:spPr>
          <a:xfrm flipV="1">
            <a:off x="8140081" y="5877903"/>
            <a:ext cx="0" cy="39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 flipH="1" flipV="1">
            <a:off x="8131495" y="6248871"/>
            <a:ext cx="2808000" cy="6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4341643" y="636470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FIC</a:t>
            </a:r>
          </a:p>
          <a:p>
            <a:pPr algn="ctr"/>
            <a:r>
              <a:rPr lang="pt-BR" sz="800" dirty="0">
                <a:cs typeface="Arial" panose="020B0604020202020204" pitchFamily="34" charset="0"/>
              </a:rPr>
              <a:t>4</a:t>
            </a:r>
            <a:r>
              <a:rPr lang="pt-BR" sz="800" dirty="0" smtClean="0">
                <a:cs typeface="Arial" panose="020B0604020202020204" pitchFamily="34" charset="0"/>
              </a:rPr>
              <a:t>01</a:t>
            </a:r>
            <a:endParaRPr lang="pt-BR" sz="800" dirty="0">
              <a:cs typeface="Arial" panose="020B0604020202020204" pitchFamily="34" charset="0"/>
            </a:endParaRPr>
          </a:p>
        </p:txBody>
      </p:sp>
      <p:cxnSp>
        <p:nvCxnSpPr>
          <p:cNvPr id="174" name="Conector reto 173"/>
          <p:cNvCxnSpPr/>
          <p:nvPr/>
        </p:nvCxnSpPr>
        <p:spPr>
          <a:xfrm flipH="1">
            <a:off x="4369321" y="2274071"/>
            <a:ext cx="10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/>
          <p:cNvCxnSpPr/>
          <p:nvPr/>
        </p:nvCxnSpPr>
        <p:spPr>
          <a:xfrm flipH="1" flipV="1">
            <a:off x="4486221" y="1984547"/>
            <a:ext cx="0" cy="288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Elipse 176"/>
          <p:cNvSpPr/>
          <p:nvPr/>
        </p:nvSpPr>
        <p:spPr>
          <a:xfrm>
            <a:off x="6983442" y="137887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7138841" y="143293"/>
            <a:ext cx="185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Instrumentos previstos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4962562" y="5244688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3" name="Elipse 182"/>
          <p:cNvSpPr/>
          <p:nvPr/>
        </p:nvSpPr>
        <p:spPr>
          <a:xfrm>
            <a:off x="2543061" y="2234355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5" name="Elipse 184"/>
          <p:cNvSpPr/>
          <p:nvPr/>
        </p:nvSpPr>
        <p:spPr>
          <a:xfrm>
            <a:off x="2768010" y="1154703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6" name="Elipse 185"/>
          <p:cNvSpPr/>
          <p:nvPr/>
        </p:nvSpPr>
        <p:spPr>
          <a:xfrm>
            <a:off x="8784022" y="4427534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7" name="Elipse 186"/>
          <p:cNvSpPr/>
          <p:nvPr/>
        </p:nvSpPr>
        <p:spPr>
          <a:xfrm>
            <a:off x="4291543" y="6081638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Elipse 187"/>
          <p:cNvSpPr/>
          <p:nvPr/>
        </p:nvSpPr>
        <p:spPr>
          <a:xfrm>
            <a:off x="8036171" y="4972258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9" name="Elipse 188"/>
          <p:cNvSpPr/>
          <p:nvPr/>
        </p:nvSpPr>
        <p:spPr>
          <a:xfrm>
            <a:off x="3768772" y="6005964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1" name="Elipse 190"/>
          <p:cNvSpPr/>
          <p:nvPr/>
        </p:nvSpPr>
        <p:spPr>
          <a:xfrm>
            <a:off x="2790135" y="767896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2" name="Elipse 191"/>
          <p:cNvSpPr/>
          <p:nvPr/>
        </p:nvSpPr>
        <p:spPr>
          <a:xfrm>
            <a:off x="2543312" y="2573876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2603186" y="1190284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FIC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4" name="CaixaDeTexto 193"/>
          <p:cNvSpPr txBox="1"/>
          <p:nvPr/>
        </p:nvSpPr>
        <p:spPr>
          <a:xfrm>
            <a:off x="2625995" y="790506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5" name="CaixaDeTexto 194"/>
          <p:cNvSpPr txBox="1"/>
          <p:nvPr/>
        </p:nvSpPr>
        <p:spPr>
          <a:xfrm>
            <a:off x="2375819" y="2252688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FIC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6" name="CaixaDeTexto 195"/>
          <p:cNvSpPr txBox="1"/>
          <p:nvPr/>
        </p:nvSpPr>
        <p:spPr>
          <a:xfrm>
            <a:off x="3599497" y="6020581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4119316" y="6104437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8" name="CaixaDeTexto 197"/>
          <p:cNvSpPr txBox="1"/>
          <p:nvPr/>
        </p:nvSpPr>
        <p:spPr>
          <a:xfrm>
            <a:off x="7860876" y="4993948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9" name="CaixaDeTexto 198"/>
          <p:cNvSpPr txBox="1"/>
          <p:nvPr/>
        </p:nvSpPr>
        <p:spPr>
          <a:xfrm>
            <a:off x="4793287" y="5266105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SZ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200" name="CaixaDeTexto 199"/>
          <p:cNvSpPr txBox="1"/>
          <p:nvPr/>
        </p:nvSpPr>
        <p:spPr>
          <a:xfrm>
            <a:off x="8612193" y="4449106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SZ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201" name="Elipse 200"/>
          <p:cNvSpPr/>
          <p:nvPr/>
        </p:nvSpPr>
        <p:spPr>
          <a:xfrm>
            <a:off x="9110986" y="4380239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2" name="Elipse 201"/>
          <p:cNvSpPr/>
          <p:nvPr/>
        </p:nvSpPr>
        <p:spPr>
          <a:xfrm>
            <a:off x="9114565" y="4847737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3" name="CaixaDeTexto 202"/>
          <p:cNvSpPr txBox="1"/>
          <p:nvPr/>
        </p:nvSpPr>
        <p:spPr>
          <a:xfrm>
            <a:off x="8949790" y="4398725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LT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204" name="Elipse 203"/>
          <p:cNvSpPr/>
          <p:nvPr/>
        </p:nvSpPr>
        <p:spPr>
          <a:xfrm>
            <a:off x="8168784" y="5512920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5" name="CaixaDeTexto 204"/>
          <p:cNvSpPr txBox="1"/>
          <p:nvPr/>
        </p:nvSpPr>
        <p:spPr>
          <a:xfrm>
            <a:off x="8952891" y="4861075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LIC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207" name="CaixaDeTexto 206"/>
          <p:cNvSpPr txBox="1"/>
          <p:nvPr/>
        </p:nvSpPr>
        <p:spPr>
          <a:xfrm>
            <a:off x="8000708" y="5528430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AIT</a:t>
            </a:r>
            <a:endParaRPr lang="pt-BR" sz="800" dirty="0">
              <a:cs typeface="Arial" panose="020B0604020202020204" pitchFamily="34" charset="0"/>
            </a:endParaRPr>
          </a:p>
        </p:txBody>
      </p:sp>
      <p:cxnSp>
        <p:nvCxnSpPr>
          <p:cNvPr id="208" name="Conector reto 207"/>
          <p:cNvCxnSpPr/>
          <p:nvPr/>
        </p:nvCxnSpPr>
        <p:spPr>
          <a:xfrm flipH="1" flipV="1">
            <a:off x="4708380" y="1129059"/>
            <a:ext cx="0" cy="68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 flipH="1" flipV="1">
            <a:off x="4719592" y="1118498"/>
            <a:ext cx="622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ipse 209"/>
          <p:cNvSpPr/>
          <p:nvPr/>
        </p:nvSpPr>
        <p:spPr>
          <a:xfrm>
            <a:off x="8014081" y="5888219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7837851" y="5901264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DIT</a:t>
            </a:r>
            <a:endParaRPr lang="pt-BR" sz="800" dirty="0">
              <a:cs typeface="Arial" panose="020B0604020202020204" pitchFamily="34" charset="0"/>
            </a:endParaRPr>
          </a:p>
        </p:txBody>
      </p:sp>
      <p:cxnSp>
        <p:nvCxnSpPr>
          <p:cNvPr id="214" name="Conector reto 213"/>
          <p:cNvCxnSpPr/>
          <p:nvPr/>
        </p:nvCxnSpPr>
        <p:spPr>
          <a:xfrm flipH="1" flipV="1">
            <a:off x="10949893" y="1139956"/>
            <a:ext cx="0" cy="511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ector reto 214"/>
          <p:cNvCxnSpPr/>
          <p:nvPr/>
        </p:nvCxnSpPr>
        <p:spPr>
          <a:xfrm flipH="1">
            <a:off x="3042135" y="1309170"/>
            <a:ext cx="1663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to 219"/>
          <p:cNvCxnSpPr/>
          <p:nvPr/>
        </p:nvCxnSpPr>
        <p:spPr>
          <a:xfrm flipH="1">
            <a:off x="2606042" y="893896"/>
            <a:ext cx="18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reto 220"/>
          <p:cNvCxnSpPr/>
          <p:nvPr/>
        </p:nvCxnSpPr>
        <p:spPr>
          <a:xfrm flipH="1">
            <a:off x="3313119" y="878087"/>
            <a:ext cx="0" cy="2680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to 227"/>
          <p:cNvCxnSpPr/>
          <p:nvPr/>
        </p:nvCxnSpPr>
        <p:spPr>
          <a:xfrm flipH="1">
            <a:off x="2798232" y="2340630"/>
            <a:ext cx="1663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stCxn id="189" idx="0"/>
            <a:endCxn id="84" idx="2"/>
          </p:cNvCxnSpPr>
          <p:nvPr/>
        </p:nvCxnSpPr>
        <p:spPr>
          <a:xfrm flipV="1">
            <a:off x="3894772" y="5909523"/>
            <a:ext cx="917" cy="964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ector reto 238"/>
          <p:cNvCxnSpPr/>
          <p:nvPr/>
        </p:nvCxnSpPr>
        <p:spPr>
          <a:xfrm flipV="1">
            <a:off x="4378804" y="6331513"/>
            <a:ext cx="0" cy="16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to 245"/>
          <p:cNvCxnSpPr/>
          <p:nvPr/>
        </p:nvCxnSpPr>
        <p:spPr>
          <a:xfrm flipV="1">
            <a:off x="4801743" y="5102217"/>
            <a:ext cx="1555" cy="225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7" name="Agrupar 246"/>
          <p:cNvGrpSpPr/>
          <p:nvPr/>
        </p:nvGrpSpPr>
        <p:grpSpPr>
          <a:xfrm>
            <a:off x="4762532" y="5339036"/>
            <a:ext cx="72917" cy="72110"/>
            <a:chOff x="2733105" y="3378921"/>
            <a:chExt cx="72917" cy="72110"/>
          </a:xfrm>
        </p:grpSpPr>
        <p:sp>
          <p:nvSpPr>
            <p:cNvPr id="248" name="Retângulo 247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Losango 248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50" name="Conector reto 249"/>
          <p:cNvCxnSpPr>
            <a:stCxn id="179" idx="2"/>
          </p:cNvCxnSpPr>
          <p:nvPr/>
        </p:nvCxnSpPr>
        <p:spPr>
          <a:xfrm flipH="1">
            <a:off x="4832812" y="5370688"/>
            <a:ext cx="1297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ector reto 252"/>
          <p:cNvCxnSpPr/>
          <p:nvPr/>
        </p:nvCxnSpPr>
        <p:spPr>
          <a:xfrm>
            <a:off x="4671447" y="6014219"/>
            <a:ext cx="3344606" cy="122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ctor reto 257"/>
          <p:cNvCxnSpPr>
            <a:stCxn id="186" idx="0"/>
            <a:endCxn id="64" idx="4"/>
          </p:cNvCxnSpPr>
          <p:nvPr/>
        </p:nvCxnSpPr>
        <p:spPr>
          <a:xfrm flipV="1">
            <a:off x="8910022" y="4249847"/>
            <a:ext cx="982" cy="1776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ector reto 259"/>
          <p:cNvCxnSpPr/>
          <p:nvPr/>
        </p:nvCxnSpPr>
        <p:spPr>
          <a:xfrm flipH="1" flipV="1">
            <a:off x="9235332" y="4122887"/>
            <a:ext cx="816" cy="2515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ctor reto 261"/>
          <p:cNvCxnSpPr/>
          <p:nvPr/>
        </p:nvCxnSpPr>
        <p:spPr>
          <a:xfrm>
            <a:off x="9054316" y="4125333"/>
            <a:ext cx="1810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ector reto 263"/>
          <p:cNvCxnSpPr/>
          <p:nvPr/>
        </p:nvCxnSpPr>
        <p:spPr>
          <a:xfrm flipH="1" flipV="1">
            <a:off x="9240565" y="4635570"/>
            <a:ext cx="816" cy="2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5" name="Agrupar 264"/>
          <p:cNvGrpSpPr/>
          <p:nvPr/>
        </p:nvGrpSpPr>
        <p:grpSpPr>
          <a:xfrm>
            <a:off x="9199591" y="4090096"/>
            <a:ext cx="72917" cy="72110"/>
            <a:chOff x="2733105" y="3378921"/>
            <a:chExt cx="72917" cy="72110"/>
          </a:xfrm>
        </p:grpSpPr>
        <p:sp>
          <p:nvSpPr>
            <p:cNvPr id="266" name="Retângulo 265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Losango 266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0" name="Agrupar 269"/>
          <p:cNvGrpSpPr/>
          <p:nvPr/>
        </p:nvGrpSpPr>
        <p:grpSpPr>
          <a:xfrm>
            <a:off x="8869330" y="4302261"/>
            <a:ext cx="72917" cy="72110"/>
            <a:chOff x="2733105" y="3378921"/>
            <a:chExt cx="72917" cy="72110"/>
          </a:xfrm>
        </p:grpSpPr>
        <p:sp>
          <p:nvSpPr>
            <p:cNvPr id="271" name="Retângulo 270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Losango 271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74" name="Conector reto 273"/>
          <p:cNvCxnSpPr/>
          <p:nvPr/>
        </p:nvCxnSpPr>
        <p:spPr>
          <a:xfrm rot="5400000" flipH="1">
            <a:off x="8275664" y="4666902"/>
            <a:ext cx="1080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Elipse 275"/>
          <p:cNvSpPr/>
          <p:nvPr/>
        </p:nvSpPr>
        <p:spPr>
          <a:xfrm>
            <a:off x="8445905" y="4978023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7" name="Conector reto 276"/>
          <p:cNvCxnSpPr/>
          <p:nvPr/>
        </p:nvCxnSpPr>
        <p:spPr>
          <a:xfrm rot="5400000" flipH="1">
            <a:off x="8102947" y="4911262"/>
            <a:ext cx="1080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to 277"/>
          <p:cNvCxnSpPr>
            <a:stCxn id="276" idx="2"/>
            <a:endCxn id="188" idx="6"/>
          </p:cNvCxnSpPr>
          <p:nvPr/>
        </p:nvCxnSpPr>
        <p:spPr>
          <a:xfrm flipH="1" flipV="1">
            <a:off x="8288171" y="5098258"/>
            <a:ext cx="1577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8337553" y="5062203"/>
            <a:ext cx="72917" cy="72110"/>
            <a:chOff x="2733105" y="3378921"/>
            <a:chExt cx="72917" cy="72110"/>
          </a:xfrm>
        </p:grpSpPr>
        <p:sp>
          <p:nvSpPr>
            <p:cNvPr id="144" name="Retângulo 143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Losango 144"/>
            <p:cNvSpPr/>
            <p:nvPr/>
          </p:nvSpPr>
          <p:spPr>
            <a:xfrm>
              <a:off x="2734022" y="3378921"/>
              <a:ext cx="72000" cy="6701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3" name="CaixaDeTexto 282"/>
          <p:cNvSpPr txBox="1"/>
          <p:nvPr/>
        </p:nvSpPr>
        <p:spPr>
          <a:xfrm>
            <a:off x="8269738" y="5003983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FIC</a:t>
            </a:r>
            <a:endParaRPr lang="pt-BR" sz="800" dirty="0">
              <a:cs typeface="Arial" panose="020B0604020202020204" pitchFamily="34" charset="0"/>
            </a:endParaRPr>
          </a:p>
        </p:txBody>
      </p:sp>
      <p:grpSp>
        <p:nvGrpSpPr>
          <p:cNvPr id="289" name="Agrupar 288"/>
          <p:cNvGrpSpPr/>
          <p:nvPr/>
        </p:nvGrpSpPr>
        <p:grpSpPr>
          <a:xfrm>
            <a:off x="8106128" y="6217104"/>
            <a:ext cx="72917" cy="72110"/>
            <a:chOff x="2733105" y="3378921"/>
            <a:chExt cx="72917" cy="72110"/>
          </a:xfrm>
        </p:grpSpPr>
        <p:sp>
          <p:nvSpPr>
            <p:cNvPr id="290" name="Retângulo 289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Losango 290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92" name="Conector reto 291"/>
          <p:cNvCxnSpPr/>
          <p:nvPr/>
        </p:nvCxnSpPr>
        <p:spPr>
          <a:xfrm flipV="1">
            <a:off x="8553234" y="5640589"/>
            <a:ext cx="0" cy="139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6" name="Agrupar 285"/>
          <p:cNvGrpSpPr/>
          <p:nvPr/>
        </p:nvGrpSpPr>
        <p:grpSpPr>
          <a:xfrm>
            <a:off x="7398272" y="5982314"/>
            <a:ext cx="72917" cy="72110"/>
            <a:chOff x="2733105" y="3378921"/>
            <a:chExt cx="72917" cy="72110"/>
          </a:xfrm>
        </p:grpSpPr>
        <p:sp>
          <p:nvSpPr>
            <p:cNvPr id="287" name="Retângulo 286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Losango 287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97" name="Conector reto 296"/>
          <p:cNvCxnSpPr/>
          <p:nvPr/>
        </p:nvCxnSpPr>
        <p:spPr>
          <a:xfrm flipV="1">
            <a:off x="8615194" y="1189233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onector reto 298"/>
          <p:cNvCxnSpPr/>
          <p:nvPr/>
        </p:nvCxnSpPr>
        <p:spPr>
          <a:xfrm flipH="1">
            <a:off x="8606547" y="1189233"/>
            <a:ext cx="21210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ector reto 300"/>
          <p:cNvCxnSpPr/>
          <p:nvPr/>
        </p:nvCxnSpPr>
        <p:spPr>
          <a:xfrm flipH="1" flipV="1">
            <a:off x="10723482" y="1200613"/>
            <a:ext cx="654" cy="446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ector reto 302"/>
          <p:cNvCxnSpPr/>
          <p:nvPr/>
        </p:nvCxnSpPr>
        <p:spPr>
          <a:xfrm flipV="1">
            <a:off x="4681431" y="5840981"/>
            <a:ext cx="1" cy="1793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Conector reto 305"/>
          <p:cNvCxnSpPr/>
          <p:nvPr/>
        </p:nvCxnSpPr>
        <p:spPr>
          <a:xfrm>
            <a:off x="4800262" y="5654718"/>
            <a:ext cx="3384000" cy="122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987681" y="5628111"/>
            <a:ext cx="72917" cy="72110"/>
            <a:chOff x="2733105" y="3378921"/>
            <a:chExt cx="72917" cy="72110"/>
          </a:xfrm>
        </p:grpSpPr>
        <p:sp>
          <p:nvSpPr>
            <p:cNvPr id="308" name="Retângulo 307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Losango 308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10" name="Conector reto 309"/>
          <p:cNvCxnSpPr/>
          <p:nvPr/>
        </p:nvCxnSpPr>
        <p:spPr>
          <a:xfrm flipH="1">
            <a:off x="8261826" y="6003094"/>
            <a:ext cx="25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Conector reto 313"/>
          <p:cNvCxnSpPr/>
          <p:nvPr/>
        </p:nvCxnSpPr>
        <p:spPr>
          <a:xfrm rot="5400000" flipV="1">
            <a:off x="8491751" y="5582688"/>
            <a:ext cx="0" cy="139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ector reto 314"/>
          <p:cNvCxnSpPr/>
          <p:nvPr/>
        </p:nvCxnSpPr>
        <p:spPr>
          <a:xfrm flipH="1" flipV="1">
            <a:off x="8425072" y="5647133"/>
            <a:ext cx="2304000" cy="6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 reto 315"/>
          <p:cNvCxnSpPr/>
          <p:nvPr/>
        </p:nvCxnSpPr>
        <p:spPr>
          <a:xfrm flipH="1" flipV="1">
            <a:off x="9241933" y="5103334"/>
            <a:ext cx="6233" cy="5513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0" name="Agrupar 319"/>
          <p:cNvGrpSpPr/>
          <p:nvPr/>
        </p:nvGrpSpPr>
        <p:grpSpPr>
          <a:xfrm>
            <a:off x="8512773" y="5611078"/>
            <a:ext cx="72917" cy="72110"/>
            <a:chOff x="2733105" y="3378921"/>
            <a:chExt cx="72917" cy="72110"/>
          </a:xfrm>
        </p:grpSpPr>
        <p:sp>
          <p:nvSpPr>
            <p:cNvPr id="321" name="Retângulo 320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Losango 321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3" name="Elipse 322"/>
          <p:cNvSpPr/>
          <p:nvPr/>
        </p:nvSpPr>
        <p:spPr>
          <a:xfrm>
            <a:off x="8156600" y="6561583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5" name="CaixaDeTexto 324"/>
          <p:cNvSpPr txBox="1"/>
          <p:nvPr/>
        </p:nvSpPr>
        <p:spPr>
          <a:xfrm>
            <a:off x="7981091" y="6586727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CC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8641905" y="6561583"/>
            <a:ext cx="252000" cy="252000"/>
          </a:xfrm>
          <a:prstGeom prst="ellipse">
            <a:avLst/>
          </a:prstGeom>
          <a:solidFill>
            <a:srgbClr val="B17E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1" name="Conector reto 330"/>
          <p:cNvCxnSpPr/>
          <p:nvPr/>
        </p:nvCxnSpPr>
        <p:spPr>
          <a:xfrm rot="5400000" flipV="1">
            <a:off x="2183878" y="2565108"/>
            <a:ext cx="28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2" name="Agrupar 331"/>
          <p:cNvGrpSpPr/>
          <p:nvPr/>
        </p:nvGrpSpPr>
        <p:grpSpPr>
          <a:xfrm>
            <a:off x="2291878" y="2328290"/>
            <a:ext cx="72917" cy="72110"/>
            <a:chOff x="2733105" y="3378921"/>
            <a:chExt cx="72917" cy="72110"/>
          </a:xfrm>
        </p:grpSpPr>
        <p:sp>
          <p:nvSpPr>
            <p:cNvPr id="333" name="Retângulo 332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Losango 333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35" name="Conector reto 334"/>
          <p:cNvCxnSpPr>
            <a:endCxn id="195" idx="1"/>
          </p:cNvCxnSpPr>
          <p:nvPr/>
        </p:nvCxnSpPr>
        <p:spPr>
          <a:xfrm flipH="1">
            <a:off x="2375819" y="2357026"/>
            <a:ext cx="168790" cy="33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ector reto 335"/>
          <p:cNvCxnSpPr/>
          <p:nvPr/>
        </p:nvCxnSpPr>
        <p:spPr>
          <a:xfrm flipH="1" flipV="1">
            <a:off x="1932222" y="878087"/>
            <a:ext cx="0" cy="583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Conector reto 336"/>
          <p:cNvCxnSpPr/>
          <p:nvPr/>
        </p:nvCxnSpPr>
        <p:spPr>
          <a:xfrm>
            <a:off x="1932949" y="6719688"/>
            <a:ext cx="6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Conector reto 338"/>
          <p:cNvCxnSpPr/>
          <p:nvPr/>
        </p:nvCxnSpPr>
        <p:spPr>
          <a:xfrm flipH="1">
            <a:off x="8405858" y="6684884"/>
            <a:ext cx="2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Conector reto 339"/>
          <p:cNvCxnSpPr/>
          <p:nvPr/>
        </p:nvCxnSpPr>
        <p:spPr>
          <a:xfrm rot="5400000" flipH="1">
            <a:off x="8547452" y="6336270"/>
            <a:ext cx="39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1" name="Agrupar 340"/>
          <p:cNvGrpSpPr/>
          <p:nvPr/>
        </p:nvGrpSpPr>
        <p:grpSpPr>
          <a:xfrm>
            <a:off x="8708993" y="6365516"/>
            <a:ext cx="72917" cy="72110"/>
            <a:chOff x="2733105" y="3378921"/>
            <a:chExt cx="72917" cy="72110"/>
          </a:xfrm>
        </p:grpSpPr>
        <p:sp>
          <p:nvSpPr>
            <p:cNvPr id="342" name="Retângulo 341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Losango 342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4" name="CaixaDeTexto 323"/>
          <p:cNvSpPr txBox="1"/>
          <p:nvPr/>
        </p:nvSpPr>
        <p:spPr>
          <a:xfrm>
            <a:off x="8466177" y="6581281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CT</a:t>
            </a:r>
            <a:endParaRPr lang="pt-BR" sz="800" dirty="0">
              <a:cs typeface="Arial" panose="020B0604020202020204" pitchFamily="3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2364795" y="2594269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cs typeface="Arial" panose="020B0604020202020204" pitchFamily="34" charset="0"/>
              </a:rPr>
              <a:t>FT</a:t>
            </a:r>
            <a:endParaRPr lang="pt-BR" sz="800" dirty="0">
              <a:cs typeface="Arial" panose="020B0604020202020204" pitchFamily="34" charset="0"/>
            </a:endParaRPr>
          </a:p>
        </p:txBody>
      </p:sp>
      <p:cxnSp>
        <p:nvCxnSpPr>
          <p:cNvPr id="345" name="Conector reto 344"/>
          <p:cNvCxnSpPr/>
          <p:nvPr/>
        </p:nvCxnSpPr>
        <p:spPr>
          <a:xfrm rot="10800000" flipV="1">
            <a:off x="2332360" y="2719721"/>
            <a:ext cx="2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/>
        </p:nvCxnSpPr>
        <p:spPr>
          <a:xfrm rot="5400000" flipV="1">
            <a:off x="2982789" y="2597526"/>
            <a:ext cx="2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/>
        </p:nvCxnSpPr>
        <p:spPr>
          <a:xfrm rot="10800000" flipV="1">
            <a:off x="2805497" y="2711242"/>
            <a:ext cx="28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ector reto 351"/>
          <p:cNvCxnSpPr/>
          <p:nvPr/>
        </p:nvCxnSpPr>
        <p:spPr>
          <a:xfrm rot="5400000" flipH="1">
            <a:off x="3176342" y="752087"/>
            <a:ext cx="0" cy="252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Conector reto 352"/>
          <p:cNvCxnSpPr/>
          <p:nvPr/>
        </p:nvCxnSpPr>
        <p:spPr>
          <a:xfrm flipH="1">
            <a:off x="2627736" y="1280703"/>
            <a:ext cx="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ector reto 353"/>
          <p:cNvCxnSpPr/>
          <p:nvPr/>
        </p:nvCxnSpPr>
        <p:spPr>
          <a:xfrm flipH="1">
            <a:off x="2627736" y="905956"/>
            <a:ext cx="0" cy="360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Agrupar 216"/>
          <p:cNvGrpSpPr/>
          <p:nvPr/>
        </p:nvGrpSpPr>
        <p:grpSpPr>
          <a:xfrm>
            <a:off x="2591277" y="859705"/>
            <a:ext cx="72917" cy="72110"/>
            <a:chOff x="2733105" y="3378921"/>
            <a:chExt cx="72917" cy="72110"/>
          </a:xfrm>
        </p:grpSpPr>
        <p:sp>
          <p:nvSpPr>
            <p:cNvPr id="218" name="Retângulo 217"/>
            <p:cNvSpPr/>
            <p:nvPr/>
          </p:nvSpPr>
          <p:spPr>
            <a:xfrm>
              <a:off x="2733105" y="3379031"/>
              <a:ext cx="72000" cy="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Losango 218"/>
            <p:cNvSpPr/>
            <p:nvPr/>
          </p:nvSpPr>
          <p:spPr>
            <a:xfrm>
              <a:off x="2734022" y="3378921"/>
              <a:ext cx="72000" cy="7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5" name="Conector reto 354"/>
          <p:cNvCxnSpPr/>
          <p:nvPr/>
        </p:nvCxnSpPr>
        <p:spPr>
          <a:xfrm flipH="1">
            <a:off x="1930399" y="893896"/>
            <a:ext cx="6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Conector reto 356"/>
          <p:cNvCxnSpPr/>
          <p:nvPr/>
        </p:nvCxnSpPr>
        <p:spPr>
          <a:xfrm flipH="1">
            <a:off x="1936025" y="2364290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3CADCD7FCA2748AD1DD3678F772742" ma:contentTypeVersion="13" ma:contentTypeDescription="Criar um novo documento." ma:contentTypeScope="" ma:versionID="2c394cee5b9395f5877d91e039998818">
  <xsd:schema xmlns:xsd="http://www.w3.org/2001/XMLSchema" xmlns:xs="http://www.w3.org/2001/XMLSchema" xmlns:p="http://schemas.microsoft.com/office/2006/metadata/properties" xmlns:ns2="c1547bc5-e85f-47f5-a433-ef8fa101a3dc" xmlns:ns3="7b2faeeb-2b93-4df0-8cc4-4a43e277ae56" targetNamespace="http://schemas.microsoft.com/office/2006/metadata/properties" ma:root="true" ma:fieldsID="aa1476d7a3f4a42ac2e0d380e892d8f9" ns2:_="" ns3:_="">
    <xsd:import namespace="c1547bc5-e85f-47f5-a433-ef8fa101a3dc"/>
    <xsd:import namespace="7b2faeeb-2b93-4df0-8cc4-4a43e277ae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47bc5-e85f-47f5-a433-ef8fa101a3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b7a41480-c444-49e9-ba3c-35b3cefaf8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faeeb-2b93-4df0-8cc4-4a43e277ae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477c8cd-2efc-4425-8319-a06aec320285}" ma:internalName="TaxCatchAll" ma:showField="CatchAllData" ma:web="7b2faeeb-2b93-4df0-8cc4-4a43e277ae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547bc5-e85f-47f5-a433-ef8fa101a3dc">
      <Terms xmlns="http://schemas.microsoft.com/office/infopath/2007/PartnerControls"/>
    </lcf76f155ced4ddcb4097134ff3c332f>
    <TaxCatchAll xmlns="7b2faeeb-2b93-4df0-8cc4-4a43e277ae56" xsi:nil="true"/>
  </documentManagement>
</p:properties>
</file>

<file path=customXml/itemProps1.xml><?xml version="1.0" encoding="utf-8"?>
<ds:datastoreItem xmlns:ds="http://schemas.openxmlformats.org/officeDocument/2006/customXml" ds:itemID="{7F3AEE60-4CE6-481F-B76E-334CB7FD58C0}"/>
</file>

<file path=customXml/itemProps2.xml><?xml version="1.0" encoding="utf-8"?>
<ds:datastoreItem xmlns:ds="http://schemas.openxmlformats.org/officeDocument/2006/customXml" ds:itemID="{EB3C934F-D1D9-44E9-9DB9-4E8440080996}"/>
</file>

<file path=customXml/itemProps3.xml><?xml version="1.0" encoding="utf-8"?>
<ds:datastoreItem xmlns:ds="http://schemas.openxmlformats.org/officeDocument/2006/customXml" ds:itemID="{48B4BAF0-67B4-4121-8D1D-8D36063CD13B}"/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60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Instituto de Pesquisas Tecnologicas IPT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 Cunha Souza (FIPT)</dc:creator>
  <cp:lastModifiedBy>Tayna Cunha Souza (FIPT)</cp:lastModifiedBy>
  <cp:revision>41</cp:revision>
  <dcterms:created xsi:type="dcterms:W3CDTF">2022-08-18T17:18:02Z</dcterms:created>
  <dcterms:modified xsi:type="dcterms:W3CDTF">2022-08-22T14:53:00Z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0x010100243CADCD7FCA2748AD1DD3678F772742</vt:lpwstr>
  </property>
  <property fmtid="{D5CDD505-2E9C-101B-9397-08002B2CF9AE}" pid="3" name="Order">
    <vt:r8>878000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