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436" r:id="rId5"/>
    <p:sldId id="455" r:id="rId6"/>
    <p:sldId id="456" r:id="rId7"/>
    <p:sldId id="458" r:id="rId8"/>
    <p:sldId id="45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  <a:srgbClr val="FFFFFF"/>
    <a:srgbClr val="BDBEC1"/>
    <a:srgbClr val="041741"/>
    <a:srgbClr val="D2D3D5"/>
    <a:srgbClr val="3765C5"/>
    <a:srgbClr val="244181"/>
    <a:srgbClr val="2C53A3"/>
    <a:srgbClr val="1D376D"/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3684" autoAdjust="0"/>
  </p:normalViewPr>
  <p:slideViewPr>
    <p:cSldViewPr snapToGrid="0" showGuides="1">
      <p:cViewPr varScale="1">
        <p:scale>
          <a:sx n="80" d="100"/>
          <a:sy n="80" d="100"/>
        </p:scale>
        <p:origin x="883" y="4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3DE6A-4425-4269-8C92-41A2542B45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8A11A4-BFEE-411C-B5F7-ACDF52A8EBCA}">
      <dgm:prSet phldrT="[Texto]"/>
      <dgm:spPr/>
      <dgm:t>
        <a:bodyPr/>
        <a:lstStyle/>
        <a:p>
          <a:r>
            <a:rPr lang="pt-BR" dirty="0"/>
            <a:t>Cadastro de Equipamentos</a:t>
          </a:r>
        </a:p>
      </dgm:t>
    </dgm:pt>
    <dgm:pt modelId="{78DB2DFE-95C5-47D5-A49D-75AC782E6B41}" type="parTrans" cxnId="{2FBB50B6-2D0B-437C-83BC-92C720F3C788}">
      <dgm:prSet/>
      <dgm:spPr/>
      <dgm:t>
        <a:bodyPr/>
        <a:lstStyle/>
        <a:p>
          <a:endParaRPr lang="pt-BR"/>
        </a:p>
      </dgm:t>
    </dgm:pt>
    <dgm:pt modelId="{179E2C90-8DB6-4AB4-BBA2-EBAA51EB21CE}" type="sibTrans" cxnId="{2FBB50B6-2D0B-437C-83BC-92C720F3C788}">
      <dgm:prSet/>
      <dgm:spPr/>
      <dgm:t>
        <a:bodyPr/>
        <a:lstStyle/>
        <a:p>
          <a:endParaRPr lang="pt-BR"/>
        </a:p>
      </dgm:t>
    </dgm:pt>
    <dgm:pt modelId="{17745DE7-DB86-429F-AC07-C0D5EF578707}">
      <dgm:prSet phldrT="[Texto]"/>
      <dgm:spPr/>
      <dgm:t>
        <a:bodyPr/>
        <a:lstStyle/>
        <a:p>
          <a:r>
            <a:rPr lang="pt-BR" dirty="0"/>
            <a:t>Cadastro de fornecedores</a:t>
          </a:r>
        </a:p>
      </dgm:t>
    </dgm:pt>
    <dgm:pt modelId="{08FA3565-B78F-498F-9AF9-B4EB6E8F88D2}" type="parTrans" cxnId="{FDA0F383-9D73-4661-AD79-39D1B5E7FBB5}">
      <dgm:prSet/>
      <dgm:spPr/>
      <dgm:t>
        <a:bodyPr/>
        <a:lstStyle/>
        <a:p>
          <a:endParaRPr lang="pt-BR"/>
        </a:p>
      </dgm:t>
    </dgm:pt>
    <dgm:pt modelId="{AB87FC54-0919-4DBC-B29B-EE93A6A1858B}" type="sibTrans" cxnId="{FDA0F383-9D73-4661-AD79-39D1B5E7FBB5}">
      <dgm:prSet/>
      <dgm:spPr/>
      <dgm:t>
        <a:bodyPr/>
        <a:lstStyle/>
        <a:p>
          <a:endParaRPr lang="pt-BR"/>
        </a:p>
      </dgm:t>
    </dgm:pt>
    <dgm:pt modelId="{4EF2D41F-5780-4BB6-BF01-B19ACC6D6D89}">
      <dgm:prSet phldrT="[Texto]"/>
      <dgm:spPr/>
      <dgm:t>
        <a:bodyPr/>
        <a:lstStyle/>
        <a:p>
          <a:r>
            <a:rPr lang="pt-BR" dirty="0"/>
            <a:t>Cadastro de locais de instalação</a:t>
          </a:r>
        </a:p>
      </dgm:t>
    </dgm:pt>
    <dgm:pt modelId="{4F9C840A-6C7E-4404-8127-24D833F19C6A}" type="parTrans" cxnId="{43A7A1A9-BFEA-4EE3-ACC3-15EC0440E103}">
      <dgm:prSet/>
      <dgm:spPr/>
      <dgm:t>
        <a:bodyPr/>
        <a:lstStyle/>
        <a:p>
          <a:endParaRPr lang="pt-BR"/>
        </a:p>
      </dgm:t>
    </dgm:pt>
    <dgm:pt modelId="{16856C5E-449A-40FE-94ED-C629E01C269E}" type="sibTrans" cxnId="{43A7A1A9-BFEA-4EE3-ACC3-15EC0440E103}">
      <dgm:prSet/>
      <dgm:spPr/>
      <dgm:t>
        <a:bodyPr/>
        <a:lstStyle/>
        <a:p>
          <a:endParaRPr lang="pt-BR"/>
        </a:p>
      </dgm:t>
    </dgm:pt>
    <dgm:pt modelId="{EBE73908-AD85-46EA-8DA3-A08FACE1AA8B}">
      <dgm:prSet phldrT="[Texto]"/>
      <dgm:spPr/>
      <dgm:t>
        <a:bodyPr/>
        <a:lstStyle/>
        <a:p>
          <a:r>
            <a:rPr lang="pt-BR" dirty="0"/>
            <a:t>Cadastro de Notas</a:t>
          </a:r>
        </a:p>
      </dgm:t>
    </dgm:pt>
    <dgm:pt modelId="{9B6EC561-1502-477B-BCA7-C7E7F74603E2}" type="parTrans" cxnId="{6EBA56EA-539E-49DC-BE42-E04A325FF0EE}">
      <dgm:prSet/>
      <dgm:spPr/>
      <dgm:t>
        <a:bodyPr/>
        <a:lstStyle/>
        <a:p>
          <a:endParaRPr lang="pt-BR"/>
        </a:p>
      </dgm:t>
    </dgm:pt>
    <dgm:pt modelId="{267D4C01-7F31-48D8-A3A0-112FD476BBD2}" type="sibTrans" cxnId="{6EBA56EA-539E-49DC-BE42-E04A325FF0EE}">
      <dgm:prSet/>
      <dgm:spPr/>
      <dgm:t>
        <a:bodyPr/>
        <a:lstStyle/>
        <a:p>
          <a:endParaRPr lang="pt-BR"/>
        </a:p>
      </dgm:t>
    </dgm:pt>
    <dgm:pt modelId="{6638B40F-2BF1-4F70-825E-38B69D041558}">
      <dgm:prSet phldrT="[Texto]"/>
      <dgm:spPr/>
      <dgm:t>
        <a:bodyPr/>
        <a:lstStyle/>
        <a:p>
          <a:r>
            <a:rPr lang="pt-BR" dirty="0"/>
            <a:t>Cadastro de Modo de falha</a:t>
          </a:r>
        </a:p>
      </dgm:t>
    </dgm:pt>
    <dgm:pt modelId="{FCEB2579-E42D-45CF-976F-7BB82A352542}" type="parTrans" cxnId="{F3C0177B-193F-4B1F-9ED6-020EF21FF11F}">
      <dgm:prSet/>
      <dgm:spPr/>
      <dgm:t>
        <a:bodyPr/>
        <a:lstStyle/>
        <a:p>
          <a:endParaRPr lang="pt-BR"/>
        </a:p>
      </dgm:t>
    </dgm:pt>
    <dgm:pt modelId="{6E5BED05-C034-4CE2-9117-4A1C6CEBDFF4}" type="sibTrans" cxnId="{F3C0177B-193F-4B1F-9ED6-020EF21FF11F}">
      <dgm:prSet/>
      <dgm:spPr/>
      <dgm:t>
        <a:bodyPr/>
        <a:lstStyle/>
        <a:p>
          <a:endParaRPr lang="pt-BR"/>
        </a:p>
      </dgm:t>
    </dgm:pt>
    <dgm:pt modelId="{0510077C-87E9-4F05-B8F6-50D26FD01D74}">
      <dgm:prSet phldrT="[Texto]"/>
      <dgm:spPr/>
      <dgm:t>
        <a:bodyPr/>
        <a:lstStyle/>
        <a:p>
          <a:r>
            <a:rPr lang="pt-BR" dirty="0"/>
            <a:t>Cadastro de disciplina</a:t>
          </a:r>
        </a:p>
      </dgm:t>
    </dgm:pt>
    <dgm:pt modelId="{5FD00DE1-9621-458C-8A33-A9FC6E07D073}" type="parTrans" cxnId="{A0FF11C2-81A0-4F23-B50C-799F88145662}">
      <dgm:prSet/>
      <dgm:spPr/>
      <dgm:t>
        <a:bodyPr/>
        <a:lstStyle/>
        <a:p>
          <a:endParaRPr lang="pt-BR"/>
        </a:p>
      </dgm:t>
    </dgm:pt>
    <dgm:pt modelId="{0520E674-D9ED-455D-B43F-68C1D9A843AF}" type="sibTrans" cxnId="{A0FF11C2-81A0-4F23-B50C-799F88145662}">
      <dgm:prSet/>
      <dgm:spPr/>
      <dgm:t>
        <a:bodyPr/>
        <a:lstStyle/>
        <a:p>
          <a:endParaRPr lang="pt-BR"/>
        </a:p>
      </dgm:t>
    </dgm:pt>
    <dgm:pt modelId="{6855E6EF-4964-45CA-999D-3FE6F88DD2CB}">
      <dgm:prSet phldrT="[Texto]"/>
      <dgm:spPr/>
      <dgm:t>
        <a:bodyPr/>
        <a:lstStyle/>
        <a:p>
          <a:r>
            <a:rPr lang="pt-BR" dirty="0"/>
            <a:t>Relatórios</a:t>
          </a:r>
        </a:p>
      </dgm:t>
    </dgm:pt>
    <dgm:pt modelId="{30F1ED87-6F9A-4437-AED8-62C739E33CB9}" type="parTrans" cxnId="{0E4A881A-9A45-4385-8957-250E67F8B275}">
      <dgm:prSet/>
      <dgm:spPr/>
      <dgm:t>
        <a:bodyPr/>
        <a:lstStyle/>
        <a:p>
          <a:endParaRPr lang="pt-BR"/>
        </a:p>
      </dgm:t>
    </dgm:pt>
    <dgm:pt modelId="{B89054BE-9D86-4356-8ACE-53CCF7024092}" type="sibTrans" cxnId="{0E4A881A-9A45-4385-8957-250E67F8B275}">
      <dgm:prSet/>
      <dgm:spPr/>
      <dgm:t>
        <a:bodyPr/>
        <a:lstStyle/>
        <a:p>
          <a:endParaRPr lang="pt-BR"/>
        </a:p>
      </dgm:t>
    </dgm:pt>
    <dgm:pt modelId="{B8AA084A-76B6-4455-B2C1-3C6CB598C711}">
      <dgm:prSet phldrT="[Texto]"/>
      <dgm:spPr/>
      <dgm:t>
        <a:bodyPr/>
        <a:lstStyle/>
        <a:p>
          <a:r>
            <a:rPr lang="pt-BR" dirty="0"/>
            <a:t>Relatório de LOG</a:t>
          </a:r>
        </a:p>
      </dgm:t>
    </dgm:pt>
    <dgm:pt modelId="{84AEF208-76B3-4B62-BF39-849AED26D03A}" type="parTrans" cxnId="{ADF5CF5B-3B27-4A77-B153-6E5B83EB1385}">
      <dgm:prSet/>
      <dgm:spPr/>
      <dgm:t>
        <a:bodyPr/>
        <a:lstStyle/>
        <a:p>
          <a:endParaRPr lang="pt-BR"/>
        </a:p>
      </dgm:t>
    </dgm:pt>
    <dgm:pt modelId="{A46E4283-90F8-4375-A508-411F59815CBA}" type="sibTrans" cxnId="{ADF5CF5B-3B27-4A77-B153-6E5B83EB1385}">
      <dgm:prSet/>
      <dgm:spPr/>
      <dgm:t>
        <a:bodyPr/>
        <a:lstStyle/>
        <a:p>
          <a:endParaRPr lang="pt-BR"/>
        </a:p>
      </dgm:t>
    </dgm:pt>
    <dgm:pt modelId="{1706F81D-95A8-4F5A-80FE-6606EBA2256F}">
      <dgm:prSet phldrT="[Texto]"/>
      <dgm:spPr/>
      <dgm:t>
        <a:bodyPr/>
        <a:lstStyle/>
        <a:p>
          <a:r>
            <a:rPr lang="pt-BR" dirty="0"/>
            <a:t>Relatório de Notas Por Equipamento</a:t>
          </a:r>
        </a:p>
      </dgm:t>
    </dgm:pt>
    <dgm:pt modelId="{953FD4D6-3F96-4218-B8C1-153FEE152707}" type="parTrans" cxnId="{528CCB4D-3360-44AC-9D6C-4ADD8512A194}">
      <dgm:prSet/>
      <dgm:spPr/>
      <dgm:t>
        <a:bodyPr/>
        <a:lstStyle/>
        <a:p>
          <a:endParaRPr lang="pt-BR"/>
        </a:p>
      </dgm:t>
    </dgm:pt>
    <dgm:pt modelId="{75DCBC63-8CD6-4AD3-A046-88B76F2DB652}" type="sibTrans" cxnId="{528CCB4D-3360-44AC-9D6C-4ADD8512A194}">
      <dgm:prSet/>
      <dgm:spPr/>
      <dgm:t>
        <a:bodyPr/>
        <a:lstStyle/>
        <a:p>
          <a:endParaRPr lang="pt-BR"/>
        </a:p>
      </dgm:t>
    </dgm:pt>
    <dgm:pt modelId="{8F698611-563F-4159-8878-22910F34C1A8}">
      <dgm:prSet phldrT="[Texto]"/>
      <dgm:spPr/>
      <dgm:t>
        <a:bodyPr/>
        <a:lstStyle/>
        <a:p>
          <a:r>
            <a:rPr lang="pt-BR" dirty="0"/>
            <a:t>Cadastro de Tipo de Equipamento</a:t>
          </a:r>
        </a:p>
      </dgm:t>
    </dgm:pt>
    <dgm:pt modelId="{9E6BAA7D-F187-483A-B200-7183F4E86212}" type="parTrans" cxnId="{23531A1D-B71D-4BD2-B51C-7B369B9FBD53}">
      <dgm:prSet/>
      <dgm:spPr/>
      <dgm:t>
        <a:bodyPr/>
        <a:lstStyle/>
        <a:p>
          <a:endParaRPr lang="pt-BR"/>
        </a:p>
      </dgm:t>
    </dgm:pt>
    <dgm:pt modelId="{E3E37A82-49EF-459B-A604-7121CC577B45}" type="sibTrans" cxnId="{23531A1D-B71D-4BD2-B51C-7B369B9FBD53}">
      <dgm:prSet/>
      <dgm:spPr/>
      <dgm:t>
        <a:bodyPr/>
        <a:lstStyle/>
        <a:p>
          <a:endParaRPr lang="pt-BR"/>
        </a:p>
      </dgm:t>
    </dgm:pt>
    <dgm:pt modelId="{53C03DEF-5F90-40C4-A87A-33FA9F9413F5}">
      <dgm:prSet phldrT="[Texto]"/>
      <dgm:spPr/>
      <dgm:t>
        <a:bodyPr/>
        <a:lstStyle/>
        <a:p>
          <a:r>
            <a:rPr lang="pt-BR" dirty="0"/>
            <a:t>Cadastro de Materiais consumíveis</a:t>
          </a:r>
        </a:p>
      </dgm:t>
    </dgm:pt>
    <dgm:pt modelId="{5FA64988-9C1E-404F-8D4E-BA212986EC90}" type="parTrans" cxnId="{260CB617-D15C-4AB8-AC2F-FDF38871200A}">
      <dgm:prSet/>
      <dgm:spPr/>
      <dgm:t>
        <a:bodyPr/>
        <a:lstStyle/>
        <a:p>
          <a:endParaRPr lang="pt-BR"/>
        </a:p>
      </dgm:t>
    </dgm:pt>
    <dgm:pt modelId="{FF73A2DF-2CEC-4218-9413-144761D9F9EA}" type="sibTrans" cxnId="{260CB617-D15C-4AB8-AC2F-FDF38871200A}">
      <dgm:prSet/>
      <dgm:spPr/>
      <dgm:t>
        <a:bodyPr/>
        <a:lstStyle/>
        <a:p>
          <a:endParaRPr lang="pt-BR"/>
        </a:p>
      </dgm:t>
    </dgm:pt>
    <dgm:pt modelId="{AE034819-3B68-46EC-A69A-2263E428F423}">
      <dgm:prSet phldrT="[Texto]"/>
      <dgm:spPr/>
      <dgm:t>
        <a:bodyPr/>
        <a:lstStyle/>
        <a:p>
          <a:r>
            <a:rPr lang="pt-BR" dirty="0"/>
            <a:t>Cadastro do Equipamento</a:t>
          </a:r>
        </a:p>
      </dgm:t>
    </dgm:pt>
    <dgm:pt modelId="{717266DC-A1C0-485F-97D5-63300D6B1B1D}" type="parTrans" cxnId="{788F0117-48F7-4BF9-B421-9EABFC5DE838}">
      <dgm:prSet/>
      <dgm:spPr/>
      <dgm:t>
        <a:bodyPr/>
        <a:lstStyle/>
        <a:p>
          <a:endParaRPr lang="pt-BR"/>
        </a:p>
      </dgm:t>
    </dgm:pt>
    <dgm:pt modelId="{E8E2E461-22C3-4B3B-95AE-352BA905602C}" type="sibTrans" cxnId="{788F0117-48F7-4BF9-B421-9EABFC5DE838}">
      <dgm:prSet/>
      <dgm:spPr/>
      <dgm:t>
        <a:bodyPr/>
        <a:lstStyle/>
        <a:p>
          <a:endParaRPr lang="pt-BR"/>
        </a:p>
      </dgm:t>
    </dgm:pt>
    <dgm:pt modelId="{184218D9-BAD3-4CE9-BBF3-CC2C16B52DC3}">
      <dgm:prSet phldrT="[Texto]"/>
      <dgm:spPr/>
      <dgm:t>
        <a:bodyPr/>
        <a:lstStyle/>
        <a:p>
          <a:r>
            <a:rPr lang="pt-BR" dirty="0"/>
            <a:t>Cadastro modo de Falha/Equipamento</a:t>
          </a:r>
        </a:p>
      </dgm:t>
    </dgm:pt>
    <dgm:pt modelId="{5C15F3EF-D047-4B3C-A592-DD908C44D43E}" type="parTrans" cxnId="{E3DBEA2E-2841-490C-892A-ADF8EAA833DF}">
      <dgm:prSet/>
      <dgm:spPr/>
      <dgm:t>
        <a:bodyPr/>
        <a:lstStyle/>
        <a:p>
          <a:endParaRPr lang="pt-BR"/>
        </a:p>
      </dgm:t>
    </dgm:pt>
    <dgm:pt modelId="{AB28BCED-DEA7-4EFB-9FCB-97B21CF741DF}" type="sibTrans" cxnId="{E3DBEA2E-2841-490C-892A-ADF8EAA833DF}">
      <dgm:prSet/>
      <dgm:spPr/>
      <dgm:t>
        <a:bodyPr/>
        <a:lstStyle/>
        <a:p>
          <a:endParaRPr lang="pt-BR"/>
        </a:p>
      </dgm:t>
    </dgm:pt>
    <dgm:pt modelId="{744E92B7-27EA-478B-BFE0-41A5F50000C1}">
      <dgm:prSet phldrT="[Texto]"/>
      <dgm:spPr/>
      <dgm:t>
        <a:bodyPr/>
        <a:lstStyle/>
        <a:p>
          <a:r>
            <a:rPr lang="pt-BR" dirty="0"/>
            <a:t>Cadastro da Nota</a:t>
          </a:r>
        </a:p>
      </dgm:t>
    </dgm:pt>
    <dgm:pt modelId="{376F68A2-75D9-4CE8-A792-63A70ECC59F4}" type="parTrans" cxnId="{A51ACB7E-4E28-4E12-B173-F80C184A1211}">
      <dgm:prSet/>
      <dgm:spPr/>
      <dgm:t>
        <a:bodyPr/>
        <a:lstStyle/>
        <a:p>
          <a:endParaRPr lang="pt-BR"/>
        </a:p>
      </dgm:t>
    </dgm:pt>
    <dgm:pt modelId="{D159F9D3-EC97-4857-B361-BC3D4D6AEA8D}" type="sibTrans" cxnId="{A51ACB7E-4E28-4E12-B173-F80C184A1211}">
      <dgm:prSet/>
      <dgm:spPr/>
      <dgm:t>
        <a:bodyPr/>
        <a:lstStyle/>
        <a:p>
          <a:endParaRPr lang="pt-BR"/>
        </a:p>
      </dgm:t>
    </dgm:pt>
    <dgm:pt modelId="{0F6DECE7-5622-4217-9A85-09A687114A27}">
      <dgm:prSet phldrT="[Texto]"/>
      <dgm:spPr/>
      <dgm:t>
        <a:bodyPr/>
        <a:lstStyle/>
        <a:p>
          <a:r>
            <a:rPr lang="pt-BR" dirty="0"/>
            <a:t>Relatório de Notas por data</a:t>
          </a:r>
        </a:p>
      </dgm:t>
    </dgm:pt>
    <dgm:pt modelId="{AAB79DF3-0C3B-4A8D-ACA3-2FA6F728CCF5}" type="parTrans" cxnId="{A3FE05CA-E2A6-4134-9725-DC5AA0B657DD}">
      <dgm:prSet/>
      <dgm:spPr/>
      <dgm:t>
        <a:bodyPr/>
        <a:lstStyle/>
        <a:p>
          <a:endParaRPr lang="pt-BR"/>
        </a:p>
      </dgm:t>
    </dgm:pt>
    <dgm:pt modelId="{B1F18AC1-A211-4329-B31D-ED1AA8FC800D}" type="sibTrans" cxnId="{A3FE05CA-E2A6-4134-9725-DC5AA0B657DD}">
      <dgm:prSet/>
      <dgm:spPr/>
      <dgm:t>
        <a:bodyPr/>
        <a:lstStyle/>
        <a:p>
          <a:endParaRPr lang="pt-BR"/>
        </a:p>
      </dgm:t>
    </dgm:pt>
    <dgm:pt modelId="{CC0563CD-7527-40DA-9462-08C11F511CE7}" type="pres">
      <dgm:prSet presAssocID="{B3B3DE6A-4425-4269-8C92-41A2542B4546}" presName="Name0" presStyleCnt="0">
        <dgm:presLayoutVars>
          <dgm:dir/>
          <dgm:animLvl val="lvl"/>
          <dgm:resizeHandles val="exact"/>
        </dgm:presLayoutVars>
      </dgm:prSet>
      <dgm:spPr/>
    </dgm:pt>
    <dgm:pt modelId="{B4B9BA7B-3D13-4563-95AE-80A281AAB188}" type="pres">
      <dgm:prSet presAssocID="{7D8A11A4-BFEE-411C-B5F7-ACDF52A8EBCA}" presName="composite" presStyleCnt="0"/>
      <dgm:spPr/>
    </dgm:pt>
    <dgm:pt modelId="{EC1BC466-ADAE-45A5-9C17-6B809D50C51E}" type="pres">
      <dgm:prSet presAssocID="{7D8A11A4-BFEE-411C-B5F7-ACDF52A8EBC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399463-0FB9-4812-80F9-058A3DFB1A75}" type="pres">
      <dgm:prSet presAssocID="{7D8A11A4-BFEE-411C-B5F7-ACDF52A8EBCA}" presName="desTx" presStyleLbl="alignAccFollowNode1" presStyleIdx="0" presStyleCnt="3">
        <dgm:presLayoutVars>
          <dgm:bulletEnabled val="1"/>
        </dgm:presLayoutVars>
      </dgm:prSet>
      <dgm:spPr/>
    </dgm:pt>
    <dgm:pt modelId="{D922F14E-D281-4521-8BDC-53BA8BF08F78}" type="pres">
      <dgm:prSet presAssocID="{179E2C90-8DB6-4AB4-BBA2-EBAA51EB21CE}" presName="space" presStyleCnt="0"/>
      <dgm:spPr/>
    </dgm:pt>
    <dgm:pt modelId="{5F40711C-F889-4C4D-A191-EFDF7B743C52}" type="pres">
      <dgm:prSet presAssocID="{EBE73908-AD85-46EA-8DA3-A08FACE1AA8B}" presName="composite" presStyleCnt="0"/>
      <dgm:spPr/>
    </dgm:pt>
    <dgm:pt modelId="{B6EAE243-EE22-4CC4-956C-DE6E31753D21}" type="pres">
      <dgm:prSet presAssocID="{EBE73908-AD85-46EA-8DA3-A08FACE1AA8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35ECD7-88B3-48D9-B1DC-62BEC6693C90}" type="pres">
      <dgm:prSet presAssocID="{EBE73908-AD85-46EA-8DA3-A08FACE1AA8B}" presName="desTx" presStyleLbl="alignAccFollowNode1" presStyleIdx="1" presStyleCnt="3">
        <dgm:presLayoutVars>
          <dgm:bulletEnabled val="1"/>
        </dgm:presLayoutVars>
      </dgm:prSet>
      <dgm:spPr/>
    </dgm:pt>
    <dgm:pt modelId="{2B3740B7-69F3-4507-A3DB-C98118A51865}" type="pres">
      <dgm:prSet presAssocID="{267D4C01-7F31-48D8-A3A0-112FD476BBD2}" presName="space" presStyleCnt="0"/>
      <dgm:spPr/>
    </dgm:pt>
    <dgm:pt modelId="{07785B3E-0F6E-408F-8003-2715EA2B9D57}" type="pres">
      <dgm:prSet presAssocID="{6855E6EF-4964-45CA-999D-3FE6F88DD2CB}" presName="composite" presStyleCnt="0"/>
      <dgm:spPr/>
    </dgm:pt>
    <dgm:pt modelId="{3605A532-6911-487F-A691-6A80CFC8A981}" type="pres">
      <dgm:prSet presAssocID="{6855E6EF-4964-45CA-999D-3FE6F88DD2C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63A70A3-8B5B-4865-87B1-031407D7F87E}" type="pres">
      <dgm:prSet presAssocID="{6855E6EF-4964-45CA-999D-3FE6F88DD2CB}" presName="desTx" presStyleLbl="alignAccFollowNode1" presStyleIdx="2" presStyleCnt="3" custScaleX="99314" custScaleY="100281" custLinFactNeighborX="1006" custLinFactNeighborY="1147">
        <dgm:presLayoutVars>
          <dgm:bulletEnabled val="1"/>
        </dgm:presLayoutVars>
      </dgm:prSet>
      <dgm:spPr/>
    </dgm:pt>
  </dgm:ptLst>
  <dgm:cxnLst>
    <dgm:cxn modelId="{F2CF5407-4E60-4590-BC88-E568338EB9BA}" type="presOf" srcId="{EBE73908-AD85-46EA-8DA3-A08FACE1AA8B}" destId="{B6EAE243-EE22-4CC4-956C-DE6E31753D21}" srcOrd="0" destOrd="0" presId="urn:microsoft.com/office/officeart/2005/8/layout/hList1"/>
    <dgm:cxn modelId="{788F0117-48F7-4BF9-B421-9EABFC5DE838}" srcId="{7D8A11A4-BFEE-411C-B5F7-ACDF52A8EBCA}" destId="{AE034819-3B68-46EC-A69A-2263E428F423}" srcOrd="4" destOrd="0" parTransId="{717266DC-A1C0-485F-97D5-63300D6B1B1D}" sibTransId="{E8E2E461-22C3-4B3B-95AE-352BA905602C}"/>
    <dgm:cxn modelId="{B2709217-81D8-4B57-A314-3C372121DB2B}" type="presOf" srcId="{744E92B7-27EA-478B-BFE0-41A5F50000C1}" destId="{D035ECD7-88B3-48D9-B1DC-62BEC6693C90}" srcOrd="0" destOrd="3" presId="urn:microsoft.com/office/officeart/2005/8/layout/hList1"/>
    <dgm:cxn modelId="{260CB617-D15C-4AB8-AC2F-FDF38871200A}" srcId="{7D8A11A4-BFEE-411C-B5F7-ACDF52A8EBCA}" destId="{53C03DEF-5F90-40C4-A87A-33FA9F9413F5}" srcOrd="3" destOrd="0" parTransId="{5FA64988-9C1E-404F-8D4E-BA212986EC90}" sibTransId="{FF73A2DF-2CEC-4218-9413-144761D9F9EA}"/>
    <dgm:cxn modelId="{0E4A881A-9A45-4385-8957-250E67F8B275}" srcId="{B3B3DE6A-4425-4269-8C92-41A2542B4546}" destId="{6855E6EF-4964-45CA-999D-3FE6F88DD2CB}" srcOrd="2" destOrd="0" parTransId="{30F1ED87-6F9A-4437-AED8-62C739E33CB9}" sibTransId="{B89054BE-9D86-4356-8ACE-53CCF7024092}"/>
    <dgm:cxn modelId="{23531A1D-B71D-4BD2-B51C-7B369B9FBD53}" srcId="{7D8A11A4-BFEE-411C-B5F7-ACDF52A8EBCA}" destId="{8F698611-563F-4159-8878-22910F34C1A8}" srcOrd="2" destOrd="0" parTransId="{9E6BAA7D-F187-483A-B200-7183F4E86212}" sibTransId="{E3E37A82-49EF-459B-A604-7121CC577B45}"/>
    <dgm:cxn modelId="{E3DBEA2E-2841-490C-892A-ADF8EAA833DF}" srcId="{EBE73908-AD85-46EA-8DA3-A08FACE1AA8B}" destId="{184218D9-BAD3-4CE9-BBF3-CC2C16B52DC3}" srcOrd="2" destOrd="0" parTransId="{5C15F3EF-D047-4B3C-A592-DD908C44D43E}" sibTransId="{AB28BCED-DEA7-4EFB-9FCB-97B21CF741DF}"/>
    <dgm:cxn modelId="{E134BC3A-E655-48B4-9F1F-B87BD2879E6E}" type="presOf" srcId="{AE034819-3B68-46EC-A69A-2263E428F423}" destId="{8B399463-0FB9-4812-80F9-058A3DFB1A75}" srcOrd="0" destOrd="4" presId="urn:microsoft.com/office/officeart/2005/8/layout/hList1"/>
    <dgm:cxn modelId="{B1058E3E-4878-4BAB-8843-B1A7EB224E22}" type="presOf" srcId="{0F6DECE7-5622-4217-9A85-09A687114A27}" destId="{C63A70A3-8B5B-4865-87B1-031407D7F87E}" srcOrd="0" destOrd="2" presId="urn:microsoft.com/office/officeart/2005/8/layout/hList1"/>
    <dgm:cxn modelId="{ADF5CF5B-3B27-4A77-B153-6E5B83EB1385}" srcId="{6855E6EF-4964-45CA-999D-3FE6F88DD2CB}" destId="{B8AA084A-76B6-4455-B2C1-3C6CB598C711}" srcOrd="0" destOrd="0" parTransId="{84AEF208-76B3-4B62-BF39-849AED26D03A}" sibTransId="{A46E4283-90F8-4375-A508-411F59815CBA}"/>
    <dgm:cxn modelId="{4D958166-C933-443D-A030-503B30B92339}" type="presOf" srcId="{8F698611-563F-4159-8878-22910F34C1A8}" destId="{8B399463-0FB9-4812-80F9-058A3DFB1A75}" srcOrd="0" destOrd="2" presId="urn:microsoft.com/office/officeart/2005/8/layout/hList1"/>
    <dgm:cxn modelId="{528CCB4D-3360-44AC-9D6C-4ADD8512A194}" srcId="{6855E6EF-4964-45CA-999D-3FE6F88DD2CB}" destId="{1706F81D-95A8-4F5A-80FE-6606EBA2256F}" srcOrd="1" destOrd="0" parTransId="{953FD4D6-3F96-4218-B8C1-153FEE152707}" sibTransId="{75DCBC63-8CD6-4AD3-A046-88B76F2DB652}"/>
    <dgm:cxn modelId="{5335474E-1B0F-46C3-BAEC-BE694EBD3741}" type="presOf" srcId="{53C03DEF-5F90-40C4-A87A-33FA9F9413F5}" destId="{8B399463-0FB9-4812-80F9-058A3DFB1A75}" srcOrd="0" destOrd="3" presId="urn:microsoft.com/office/officeart/2005/8/layout/hList1"/>
    <dgm:cxn modelId="{D1268370-37B6-45DE-B786-58ADA6DB0863}" type="presOf" srcId="{B3B3DE6A-4425-4269-8C92-41A2542B4546}" destId="{CC0563CD-7527-40DA-9462-08C11F511CE7}" srcOrd="0" destOrd="0" presId="urn:microsoft.com/office/officeart/2005/8/layout/hList1"/>
    <dgm:cxn modelId="{D19ECB57-5EE4-46DC-B9A7-204FE97FB697}" type="presOf" srcId="{7D8A11A4-BFEE-411C-B5F7-ACDF52A8EBCA}" destId="{EC1BC466-ADAE-45A5-9C17-6B809D50C51E}" srcOrd="0" destOrd="0" presId="urn:microsoft.com/office/officeart/2005/8/layout/hList1"/>
    <dgm:cxn modelId="{F3C0177B-193F-4B1F-9ED6-020EF21FF11F}" srcId="{EBE73908-AD85-46EA-8DA3-A08FACE1AA8B}" destId="{6638B40F-2BF1-4F70-825E-38B69D041558}" srcOrd="0" destOrd="0" parTransId="{FCEB2579-E42D-45CF-976F-7BB82A352542}" sibTransId="{6E5BED05-C034-4CE2-9117-4A1C6CEBDFF4}"/>
    <dgm:cxn modelId="{A51ACB7E-4E28-4E12-B173-F80C184A1211}" srcId="{EBE73908-AD85-46EA-8DA3-A08FACE1AA8B}" destId="{744E92B7-27EA-478B-BFE0-41A5F50000C1}" srcOrd="3" destOrd="0" parTransId="{376F68A2-75D9-4CE8-A792-63A70ECC59F4}" sibTransId="{D159F9D3-EC97-4857-B361-BC3D4D6AEA8D}"/>
    <dgm:cxn modelId="{FDA0F383-9D73-4661-AD79-39D1B5E7FBB5}" srcId="{7D8A11A4-BFEE-411C-B5F7-ACDF52A8EBCA}" destId="{17745DE7-DB86-429F-AC07-C0D5EF578707}" srcOrd="0" destOrd="0" parTransId="{08FA3565-B78F-498F-9AF9-B4EB6E8F88D2}" sibTransId="{AB87FC54-0919-4DBC-B29B-EE93A6A1858B}"/>
    <dgm:cxn modelId="{A6A45B86-87B3-49DC-85A1-FC7945A00E66}" type="presOf" srcId="{1706F81D-95A8-4F5A-80FE-6606EBA2256F}" destId="{C63A70A3-8B5B-4865-87B1-031407D7F87E}" srcOrd="0" destOrd="1" presId="urn:microsoft.com/office/officeart/2005/8/layout/hList1"/>
    <dgm:cxn modelId="{43A7A1A9-BFEA-4EE3-ACC3-15EC0440E103}" srcId="{7D8A11A4-BFEE-411C-B5F7-ACDF52A8EBCA}" destId="{4EF2D41F-5780-4BB6-BF01-B19ACC6D6D89}" srcOrd="1" destOrd="0" parTransId="{4F9C840A-6C7E-4404-8127-24D833F19C6A}" sibTransId="{16856C5E-449A-40FE-94ED-C629E01C269E}"/>
    <dgm:cxn modelId="{0C0F0EAD-5B72-4B17-9004-47329AD66F75}" type="presOf" srcId="{6855E6EF-4964-45CA-999D-3FE6F88DD2CB}" destId="{3605A532-6911-487F-A691-6A80CFC8A981}" srcOrd="0" destOrd="0" presId="urn:microsoft.com/office/officeart/2005/8/layout/hList1"/>
    <dgm:cxn modelId="{2FBB50B6-2D0B-437C-83BC-92C720F3C788}" srcId="{B3B3DE6A-4425-4269-8C92-41A2542B4546}" destId="{7D8A11A4-BFEE-411C-B5F7-ACDF52A8EBCA}" srcOrd="0" destOrd="0" parTransId="{78DB2DFE-95C5-47D5-A49D-75AC782E6B41}" sibTransId="{179E2C90-8DB6-4AB4-BBA2-EBAA51EB21CE}"/>
    <dgm:cxn modelId="{A0FF11C2-81A0-4F23-B50C-799F88145662}" srcId="{EBE73908-AD85-46EA-8DA3-A08FACE1AA8B}" destId="{0510077C-87E9-4F05-B8F6-50D26FD01D74}" srcOrd="1" destOrd="0" parTransId="{5FD00DE1-9621-458C-8A33-A9FC6E07D073}" sibTransId="{0520E674-D9ED-455D-B43F-68C1D9A843AF}"/>
    <dgm:cxn modelId="{685DFEC3-F8FA-45E1-A3ED-AF430358EF86}" type="presOf" srcId="{17745DE7-DB86-429F-AC07-C0D5EF578707}" destId="{8B399463-0FB9-4812-80F9-058A3DFB1A75}" srcOrd="0" destOrd="0" presId="urn:microsoft.com/office/officeart/2005/8/layout/hList1"/>
    <dgm:cxn modelId="{0CA0CDC5-B328-4D64-9122-03CC26D1BFC0}" type="presOf" srcId="{0510077C-87E9-4F05-B8F6-50D26FD01D74}" destId="{D035ECD7-88B3-48D9-B1DC-62BEC6693C90}" srcOrd="0" destOrd="1" presId="urn:microsoft.com/office/officeart/2005/8/layout/hList1"/>
    <dgm:cxn modelId="{A3FE05CA-E2A6-4134-9725-DC5AA0B657DD}" srcId="{6855E6EF-4964-45CA-999D-3FE6F88DD2CB}" destId="{0F6DECE7-5622-4217-9A85-09A687114A27}" srcOrd="2" destOrd="0" parTransId="{AAB79DF3-0C3B-4A8D-ACA3-2FA6F728CCF5}" sibTransId="{B1F18AC1-A211-4329-B31D-ED1AA8FC800D}"/>
    <dgm:cxn modelId="{15829FCE-C8A0-4767-B080-29FB0BF1D0EA}" type="presOf" srcId="{B8AA084A-76B6-4455-B2C1-3C6CB598C711}" destId="{C63A70A3-8B5B-4865-87B1-031407D7F87E}" srcOrd="0" destOrd="0" presId="urn:microsoft.com/office/officeart/2005/8/layout/hList1"/>
    <dgm:cxn modelId="{559E2ED8-8A2A-4EDD-86F5-5AF3632AD5BD}" type="presOf" srcId="{4EF2D41F-5780-4BB6-BF01-B19ACC6D6D89}" destId="{8B399463-0FB9-4812-80F9-058A3DFB1A75}" srcOrd="0" destOrd="1" presId="urn:microsoft.com/office/officeart/2005/8/layout/hList1"/>
    <dgm:cxn modelId="{34D15FDD-9431-40BE-A3D9-395E91F8102C}" type="presOf" srcId="{184218D9-BAD3-4CE9-BBF3-CC2C16B52DC3}" destId="{D035ECD7-88B3-48D9-B1DC-62BEC6693C90}" srcOrd="0" destOrd="2" presId="urn:microsoft.com/office/officeart/2005/8/layout/hList1"/>
    <dgm:cxn modelId="{6EBA56EA-539E-49DC-BE42-E04A325FF0EE}" srcId="{B3B3DE6A-4425-4269-8C92-41A2542B4546}" destId="{EBE73908-AD85-46EA-8DA3-A08FACE1AA8B}" srcOrd="1" destOrd="0" parTransId="{9B6EC561-1502-477B-BCA7-C7E7F74603E2}" sibTransId="{267D4C01-7F31-48D8-A3A0-112FD476BBD2}"/>
    <dgm:cxn modelId="{9F6946F5-36C4-4CC8-927E-A511225ADD95}" type="presOf" srcId="{6638B40F-2BF1-4F70-825E-38B69D041558}" destId="{D035ECD7-88B3-48D9-B1DC-62BEC6693C90}" srcOrd="0" destOrd="0" presId="urn:microsoft.com/office/officeart/2005/8/layout/hList1"/>
    <dgm:cxn modelId="{AAD59D4E-9135-46B4-93B0-9526F43184C6}" type="presParOf" srcId="{CC0563CD-7527-40DA-9462-08C11F511CE7}" destId="{B4B9BA7B-3D13-4563-95AE-80A281AAB188}" srcOrd="0" destOrd="0" presId="urn:microsoft.com/office/officeart/2005/8/layout/hList1"/>
    <dgm:cxn modelId="{63AD693E-19C2-4C9C-AD80-CB02DF4DC2CC}" type="presParOf" srcId="{B4B9BA7B-3D13-4563-95AE-80A281AAB188}" destId="{EC1BC466-ADAE-45A5-9C17-6B809D50C51E}" srcOrd="0" destOrd="0" presId="urn:microsoft.com/office/officeart/2005/8/layout/hList1"/>
    <dgm:cxn modelId="{1FFB03F4-7241-4BC8-9B10-3BA9D15F83CB}" type="presParOf" srcId="{B4B9BA7B-3D13-4563-95AE-80A281AAB188}" destId="{8B399463-0FB9-4812-80F9-058A3DFB1A75}" srcOrd="1" destOrd="0" presId="urn:microsoft.com/office/officeart/2005/8/layout/hList1"/>
    <dgm:cxn modelId="{AC78ECA7-FA72-4EF2-A79E-2DF3E406367D}" type="presParOf" srcId="{CC0563CD-7527-40DA-9462-08C11F511CE7}" destId="{D922F14E-D281-4521-8BDC-53BA8BF08F78}" srcOrd="1" destOrd="0" presId="urn:microsoft.com/office/officeart/2005/8/layout/hList1"/>
    <dgm:cxn modelId="{D3713D3F-E1D0-47B9-9F30-77D02DFC4976}" type="presParOf" srcId="{CC0563CD-7527-40DA-9462-08C11F511CE7}" destId="{5F40711C-F889-4C4D-A191-EFDF7B743C52}" srcOrd="2" destOrd="0" presId="urn:microsoft.com/office/officeart/2005/8/layout/hList1"/>
    <dgm:cxn modelId="{C0C3A349-8546-496B-B2B8-CDA8D7A5B8EC}" type="presParOf" srcId="{5F40711C-F889-4C4D-A191-EFDF7B743C52}" destId="{B6EAE243-EE22-4CC4-956C-DE6E31753D21}" srcOrd="0" destOrd="0" presId="urn:microsoft.com/office/officeart/2005/8/layout/hList1"/>
    <dgm:cxn modelId="{E1E9CF61-2E18-4038-B0B7-3F3521827961}" type="presParOf" srcId="{5F40711C-F889-4C4D-A191-EFDF7B743C52}" destId="{D035ECD7-88B3-48D9-B1DC-62BEC6693C90}" srcOrd="1" destOrd="0" presId="urn:microsoft.com/office/officeart/2005/8/layout/hList1"/>
    <dgm:cxn modelId="{A179D676-52E1-4F78-8F98-B3E30B5686D6}" type="presParOf" srcId="{CC0563CD-7527-40DA-9462-08C11F511CE7}" destId="{2B3740B7-69F3-4507-A3DB-C98118A51865}" srcOrd="3" destOrd="0" presId="urn:microsoft.com/office/officeart/2005/8/layout/hList1"/>
    <dgm:cxn modelId="{C03750D8-855D-4610-8FBB-E277F6D34C98}" type="presParOf" srcId="{CC0563CD-7527-40DA-9462-08C11F511CE7}" destId="{07785B3E-0F6E-408F-8003-2715EA2B9D57}" srcOrd="4" destOrd="0" presId="urn:microsoft.com/office/officeart/2005/8/layout/hList1"/>
    <dgm:cxn modelId="{B26700A7-7506-414C-8EDE-F3A6A98F8CDF}" type="presParOf" srcId="{07785B3E-0F6E-408F-8003-2715EA2B9D57}" destId="{3605A532-6911-487F-A691-6A80CFC8A981}" srcOrd="0" destOrd="0" presId="urn:microsoft.com/office/officeart/2005/8/layout/hList1"/>
    <dgm:cxn modelId="{0EDCED3F-8147-4B93-A344-A7C392C5FA2D}" type="presParOf" srcId="{07785B3E-0F6E-408F-8003-2715EA2B9D57}" destId="{C63A70A3-8B5B-4865-87B1-031407D7F8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BC466-ADAE-45A5-9C17-6B809D50C51E}">
      <dsp:nvSpPr>
        <dsp:cNvPr id="0" name=""/>
        <dsp:cNvSpPr/>
      </dsp:nvSpPr>
      <dsp:spPr>
        <a:xfrm>
          <a:off x="3565" y="132426"/>
          <a:ext cx="34767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Cadastro de Equipamentos</a:t>
          </a:r>
        </a:p>
      </dsp:txBody>
      <dsp:txXfrm>
        <a:off x="3565" y="132426"/>
        <a:ext cx="3476773" cy="633600"/>
      </dsp:txXfrm>
    </dsp:sp>
    <dsp:sp modelId="{8B399463-0FB9-4812-80F9-058A3DFB1A75}">
      <dsp:nvSpPr>
        <dsp:cNvPr id="0" name=""/>
        <dsp:cNvSpPr/>
      </dsp:nvSpPr>
      <dsp:spPr>
        <a:xfrm>
          <a:off x="3565" y="766026"/>
          <a:ext cx="3476773" cy="3030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fornecedores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locais de instalação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Tipo de Equipamento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Materiais consumíveis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do Equipamento</a:t>
          </a:r>
        </a:p>
      </dsp:txBody>
      <dsp:txXfrm>
        <a:off x="3565" y="766026"/>
        <a:ext cx="3476773" cy="3030079"/>
      </dsp:txXfrm>
    </dsp:sp>
    <dsp:sp modelId="{B6EAE243-EE22-4CC4-956C-DE6E31753D21}">
      <dsp:nvSpPr>
        <dsp:cNvPr id="0" name=""/>
        <dsp:cNvSpPr/>
      </dsp:nvSpPr>
      <dsp:spPr>
        <a:xfrm>
          <a:off x="3967088" y="132426"/>
          <a:ext cx="34767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Cadastro de Notas</a:t>
          </a:r>
        </a:p>
      </dsp:txBody>
      <dsp:txXfrm>
        <a:off x="3967088" y="132426"/>
        <a:ext cx="3476773" cy="633600"/>
      </dsp:txXfrm>
    </dsp:sp>
    <dsp:sp modelId="{D035ECD7-88B3-48D9-B1DC-62BEC6693C90}">
      <dsp:nvSpPr>
        <dsp:cNvPr id="0" name=""/>
        <dsp:cNvSpPr/>
      </dsp:nvSpPr>
      <dsp:spPr>
        <a:xfrm>
          <a:off x="3967088" y="766026"/>
          <a:ext cx="3476773" cy="3030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Modo de falha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de disciplina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modo de Falha/Equipamento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Cadastro da Nota</a:t>
          </a:r>
        </a:p>
      </dsp:txBody>
      <dsp:txXfrm>
        <a:off x="3967088" y="766026"/>
        <a:ext cx="3476773" cy="3030079"/>
      </dsp:txXfrm>
    </dsp:sp>
    <dsp:sp modelId="{3605A532-6911-487F-A691-6A80CFC8A981}">
      <dsp:nvSpPr>
        <dsp:cNvPr id="0" name=""/>
        <dsp:cNvSpPr/>
      </dsp:nvSpPr>
      <dsp:spPr>
        <a:xfrm>
          <a:off x="7930610" y="130297"/>
          <a:ext cx="347677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Relatórios</a:t>
          </a:r>
        </a:p>
      </dsp:txBody>
      <dsp:txXfrm>
        <a:off x="7930610" y="130297"/>
        <a:ext cx="3476773" cy="633600"/>
      </dsp:txXfrm>
    </dsp:sp>
    <dsp:sp modelId="{C63A70A3-8B5B-4865-87B1-031407D7F87E}">
      <dsp:nvSpPr>
        <dsp:cNvPr id="0" name=""/>
        <dsp:cNvSpPr/>
      </dsp:nvSpPr>
      <dsp:spPr>
        <a:xfrm>
          <a:off x="7958026" y="794395"/>
          <a:ext cx="3452923" cy="3038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Relatório de LOG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Relatório de Notas Por Equipamento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Relatório de Notas por data</a:t>
          </a:r>
        </a:p>
      </dsp:txBody>
      <dsp:txXfrm>
        <a:off x="7958026" y="794395"/>
        <a:ext cx="3452923" cy="3038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FF17-7CE8-4352-8560-744729F3981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75631-A27A-46A5-8466-30415422A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2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Slide mestre</a:t>
            </a:r>
          </a:p>
          <a:p>
            <a:r>
              <a:rPr lang="pt-BR" dirty="0"/>
              <a:t>Data da atualização: 18/10/2021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75631-A27A-46A5-8466-30415422A4E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EB8E6E-661A-4F84-B32A-D697A73D12B1}"/>
              </a:ext>
            </a:extLst>
          </p:cNvPr>
          <p:cNvSpPr/>
          <p:nvPr userDrawn="1"/>
        </p:nvSpPr>
        <p:spPr>
          <a:xfrm>
            <a:off x="0" y="-6410"/>
            <a:ext cx="361950" cy="686441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FCCBDE-4DAF-4587-86C8-871491A887D7}"/>
              </a:ext>
            </a:extLst>
          </p:cNvPr>
          <p:cNvSpPr/>
          <p:nvPr userDrawn="1"/>
        </p:nvSpPr>
        <p:spPr>
          <a:xfrm>
            <a:off x="4712828" y="5753100"/>
            <a:ext cx="7479172" cy="1108312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43324-2E8B-4B59-8DAD-92A829DD4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1716" y="2286482"/>
            <a:ext cx="6605900" cy="2055927"/>
          </a:xfrm>
        </p:spPr>
        <p:txBody>
          <a:bodyPr anchor="b"/>
          <a:lstStyle>
            <a:lvl1pPr algn="r">
              <a:defRPr sz="6000">
                <a:solidFill>
                  <a:srgbClr val="04174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B741C-467E-42ED-9241-50E1966F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1716" y="4434485"/>
            <a:ext cx="6605900" cy="110831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174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5F686D0C-92FD-48B0-B483-DBC368CF5F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1950" y="-6410"/>
            <a:ext cx="4350878" cy="686441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698037F-4F40-4D12-8E52-4963BC541D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44" t="21664" r="11129" b="18002"/>
          <a:stretch/>
        </p:blipFill>
        <p:spPr>
          <a:xfrm>
            <a:off x="10138298" y="5927607"/>
            <a:ext cx="1619317" cy="81562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93CCA4E-E8A2-4E14-9F72-A9B201AE57E8}"/>
              </a:ext>
            </a:extLst>
          </p:cNvPr>
          <p:cNvCxnSpPr>
            <a:cxnSpLocks/>
          </p:cNvCxnSpPr>
          <p:nvPr userDrawn="1"/>
        </p:nvCxnSpPr>
        <p:spPr>
          <a:xfrm>
            <a:off x="8443188" y="2261379"/>
            <a:ext cx="33006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Desenho de personagem de desenhos animados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05C34F69-D725-5A05-CB0C-BF33ED209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20452" r="9707" b="19424"/>
          <a:stretch/>
        </p:blipFill>
        <p:spPr>
          <a:xfrm>
            <a:off x="8352614" y="454985"/>
            <a:ext cx="3391272" cy="12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nasDesiguais_Claro_Galeria4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0" y="-1"/>
            <a:ext cx="4691641" cy="6858001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73440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C7A5F7-0703-4198-B82E-4EB1E9661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363" y="6407848"/>
            <a:ext cx="1552575" cy="227206"/>
          </a:xfrm>
          <a:prstGeom prst="rect">
            <a:avLst/>
          </a:prstGeom>
        </p:spPr>
      </p:pic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0C4DD765-8C34-4E09-891A-ECCE3150DD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3312000" cy="2772087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E310445-27D6-49C3-A293-4DA9E70D5D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40225" y="3321064"/>
            <a:ext cx="3312000" cy="277208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4F83538E-01BF-483C-9F25-2914A270DB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73690" y="3321151"/>
            <a:ext cx="3312000" cy="2772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DFB1D08D-F74C-4DFC-B856-5F272BC9C1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73690" y="294963"/>
            <a:ext cx="3312000" cy="277208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7A178F0C-7E55-4F94-B9F7-C285153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411" y="6373442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DB5B7685-56F8-439A-8C74-FA5C9395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013" y="6373442"/>
            <a:ext cx="29883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7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nasDesiguais_Claro_Gal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0" y="-1"/>
            <a:ext cx="4691641" cy="6858001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73440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C7A5F7-0703-4198-B82E-4EB1E9661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363" y="6407848"/>
            <a:ext cx="1552575" cy="227206"/>
          </a:xfrm>
          <a:prstGeom prst="rect">
            <a:avLst/>
          </a:prstGeom>
        </p:spPr>
      </p:pic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0C4DD765-8C34-4E09-891A-ECCE3150DD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04300AAD-93AF-432A-A060-1D4B6025F6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333" y="2185169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E310445-27D6-49C3-A293-4DA9E70D5D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40225" y="4075374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id="{10C24782-25E9-4CAD-A11C-4003CD3158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40225" y="2185169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4F83538E-01BF-483C-9F25-2914A270DB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22472" y="4075374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DFB1D08D-F74C-4DFC-B856-5F272BC9C1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2472" y="294963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7A178F0C-7E55-4F94-B9F7-C285153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411" y="6373442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DB5B7685-56F8-439A-8C74-FA5C9395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013" y="6373442"/>
            <a:ext cx="29883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1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Desiguais_Escur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 flipH="1">
            <a:off x="4691636" y="0"/>
            <a:ext cx="7500363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rgbClr val="04174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389" y="6356350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1503" y="6356347"/>
            <a:ext cx="26105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7AF5-D703-47A7-9F4E-C04E1C2144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67B938F-8C18-43FF-936D-AC51D75656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59363" y="295275"/>
            <a:ext cx="6783387" cy="57975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C7A5F7-0703-4198-B82E-4EB1E9661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8D63EB-D644-4B7F-8B8B-3A1D2EC6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2" t="36073" r="47303" b="34311"/>
          <a:stretch/>
        </p:blipFill>
        <p:spPr>
          <a:xfrm>
            <a:off x="10399294" y="6315075"/>
            <a:ext cx="584416" cy="5095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AA8326-AB93-45E1-8BF1-EDBB922859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8724" y="6258350"/>
            <a:ext cx="697051" cy="6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3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Desiguais_Escuro_Galeria2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 flipH="1">
            <a:off x="4691639" y="0"/>
            <a:ext cx="7500359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rgbClr val="04174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7AF5-D703-47A7-9F4E-C04E1C2144E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464FD043-1172-436A-9E2F-A0DC44D0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389" y="6356350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F8725272-0CEE-4724-8D9A-44320B3B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1503" y="6356347"/>
            <a:ext cx="26105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510CC0-DAA1-4570-A7E1-049E3E2BF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CDC87E3-9777-4AA9-BD73-F68EB70B5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2" t="36073" r="47303" b="34311"/>
          <a:stretch/>
        </p:blipFill>
        <p:spPr>
          <a:xfrm>
            <a:off x="10399294" y="6315075"/>
            <a:ext cx="584416" cy="50956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26E8AC9-05B3-433B-B1DB-C5EE373183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8724" y="6258350"/>
            <a:ext cx="697051" cy="660170"/>
          </a:xfrm>
          <a:prstGeom prst="rect">
            <a:avLst/>
          </a:prstGeom>
        </p:spPr>
      </p:pic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id="{D2084936-5DFE-4254-BC07-0039CB641E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6818145" cy="2805686"/>
          </a:xfrm>
        </p:spPr>
        <p:txBody>
          <a:bodyPr/>
          <a:lstStyle/>
          <a:p>
            <a:endParaRPr lang="pt-BR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id="{6921F999-5BD9-4683-9423-F100921058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0225" y="3276601"/>
            <a:ext cx="6818145" cy="2805686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8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nasDesiguais_Escuro_Galeria4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 flipH="1">
            <a:off x="4691639" y="0"/>
            <a:ext cx="7500359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rgbClr val="04174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7AF5-D703-47A7-9F4E-C04E1C2144E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464FD043-1172-436A-9E2F-A0DC44D0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389" y="6356350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F8725272-0CEE-4724-8D9A-44320B3B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1503" y="6356347"/>
            <a:ext cx="26105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510CC0-DAA1-4570-A7E1-049E3E2BF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CDC87E3-9777-4AA9-BD73-F68EB70B5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2" t="36073" r="47303" b="34311"/>
          <a:stretch/>
        </p:blipFill>
        <p:spPr>
          <a:xfrm>
            <a:off x="10399294" y="6315075"/>
            <a:ext cx="584416" cy="50956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26E8AC9-05B3-433B-B1DB-C5EE373183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8724" y="6258350"/>
            <a:ext cx="697051" cy="660170"/>
          </a:xfrm>
          <a:prstGeom prst="rect">
            <a:avLst/>
          </a:prstGeom>
        </p:spPr>
      </p:pic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D7F23759-B9F0-4F89-AF3A-851EF2F8ED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3312000" cy="2772087"/>
          </a:xfrm>
        </p:spPr>
        <p:txBody>
          <a:bodyPr/>
          <a:lstStyle/>
          <a:p>
            <a:endParaRPr lang="pt-BR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id="{42541FB5-7320-40AC-8DD6-481BC740B1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40225" y="3321064"/>
            <a:ext cx="3312000" cy="277208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id="{1FEBFFA5-ED37-42D0-84C9-E90D01FD6C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73690" y="3321151"/>
            <a:ext cx="3312000" cy="2772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id="{A5F0EBC9-DD58-40BE-AAC3-E9A094E460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73690" y="294963"/>
            <a:ext cx="3312000" cy="277208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nasDesiguais_Escuro_Galeria6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 flipH="1">
            <a:off x="4691639" y="0"/>
            <a:ext cx="7500359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rgbClr val="04174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7AF5-D703-47A7-9F4E-C04E1C2144E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0C4DD765-8C34-4E09-891A-ECCE3150DD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04300AAD-93AF-432A-A060-1D4B6025F6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333" y="2185169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E310445-27D6-49C3-A293-4DA9E70D5D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40225" y="4075374"/>
            <a:ext cx="3983037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id="{10C24782-25E9-4CAD-A11C-4003CD3158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40225" y="2185169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4F83538E-01BF-483C-9F25-2914A270DB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22472" y="4075374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DFB1D08D-F74C-4DFC-B856-5F272BC9C1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2472" y="294963"/>
            <a:ext cx="2735898" cy="1825937"/>
          </a:xfrm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464FD043-1172-436A-9E2F-A0DC44D0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389" y="6356350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F8725272-0CEE-4724-8D9A-44320B3B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1503" y="6356347"/>
            <a:ext cx="26105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510CC0-DAA1-4570-A7E1-049E3E2BF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CDC87E3-9777-4AA9-BD73-F68EB70B5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2" t="36073" r="47303" b="34311"/>
          <a:stretch/>
        </p:blipFill>
        <p:spPr>
          <a:xfrm>
            <a:off x="10399294" y="6315075"/>
            <a:ext cx="584416" cy="50956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26E8AC9-05B3-433B-B1DB-C5EE373183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8724" y="6258350"/>
            <a:ext cx="697051" cy="6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Seçã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56D933-F428-4F67-82E4-853FDDAE482D}"/>
              </a:ext>
            </a:extLst>
          </p:cNvPr>
          <p:cNvSpPr/>
          <p:nvPr userDrawn="1"/>
        </p:nvSpPr>
        <p:spPr>
          <a:xfrm flipH="1">
            <a:off x="5845677" y="909000"/>
            <a:ext cx="5409133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CE7BDD-30C8-4C34-97C8-955F24FA862B}"/>
              </a:ext>
            </a:extLst>
          </p:cNvPr>
          <p:cNvSpPr/>
          <p:nvPr userDrawn="1"/>
        </p:nvSpPr>
        <p:spPr>
          <a:xfrm flipH="1">
            <a:off x="11485547" y="909000"/>
            <a:ext cx="726505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1BA07-888E-49A2-89EF-4F257F446D0E}"/>
              </a:ext>
            </a:extLst>
          </p:cNvPr>
          <p:cNvSpPr/>
          <p:nvPr userDrawn="1"/>
        </p:nvSpPr>
        <p:spPr>
          <a:xfrm flipH="1">
            <a:off x="0" y="5409000"/>
            <a:ext cx="5580000" cy="5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1E534A9-46E1-4D58-98D0-68FB34E0E0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09638"/>
            <a:ext cx="5580063" cy="4498975"/>
          </a:xfrm>
        </p:spPr>
        <p:txBody>
          <a:bodyPr/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7DA050-9F59-4D63-AC6B-A1605EAC0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07F0B1-8EFA-44F5-B5FE-0896530E83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686050"/>
            <a:ext cx="4933950" cy="1476375"/>
          </a:xfrm>
        </p:spPr>
        <p:txBody>
          <a:bodyPr anchor="ctr">
            <a:normAutofit/>
          </a:bodyPr>
          <a:lstStyle>
            <a:lvl1pPr marL="0" indent="0">
              <a:buNone/>
              <a:defRPr sz="3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4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Seção Sem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56D933-F428-4F67-82E4-853FDDAE482D}"/>
              </a:ext>
            </a:extLst>
          </p:cNvPr>
          <p:cNvSpPr/>
          <p:nvPr userDrawn="1"/>
        </p:nvSpPr>
        <p:spPr>
          <a:xfrm flipH="1">
            <a:off x="5845677" y="909000"/>
            <a:ext cx="5409133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CE7BDD-30C8-4C34-97C8-955F24FA862B}"/>
              </a:ext>
            </a:extLst>
          </p:cNvPr>
          <p:cNvSpPr/>
          <p:nvPr userDrawn="1"/>
        </p:nvSpPr>
        <p:spPr>
          <a:xfrm flipH="1">
            <a:off x="11485547" y="909000"/>
            <a:ext cx="726505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1BA07-888E-49A2-89EF-4F257F446D0E}"/>
              </a:ext>
            </a:extLst>
          </p:cNvPr>
          <p:cNvSpPr/>
          <p:nvPr userDrawn="1"/>
        </p:nvSpPr>
        <p:spPr>
          <a:xfrm flipH="1">
            <a:off x="0" y="909000"/>
            <a:ext cx="5580000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7DA050-9F59-4D63-AC6B-A1605EAC0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07F0B1-8EFA-44F5-B5FE-0896530E83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03988"/>
            <a:ext cx="4933950" cy="2850024"/>
          </a:xfrm>
        </p:spPr>
        <p:txBody>
          <a:bodyPr anchor="ctr">
            <a:normAutofit/>
          </a:bodyPr>
          <a:lstStyle>
            <a:lvl1pPr marL="0" indent="0">
              <a:buNone/>
              <a:defRPr sz="3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31302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2FF8-95BD-44C5-99EA-35E20208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7EC9E1-2363-4B70-A1EE-641BAD2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07D1F6-5E98-4B38-81BA-345E78A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F64876-54DD-43D6-BCAD-3794902C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37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xo_Unid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B7D668E-366B-4014-8D1D-F7A8E74005DF}"/>
              </a:ext>
            </a:extLst>
          </p:cNvPr>
          <p:cNvSpPr/>
          <p:nvPr userDrawn="1"/>
        </p:nvSpPr>
        <p:spPr>
          <a:xfrm>
            <a:off x="4389808" y="2715"/>
            <a:ext cx="7802191" cy="1903259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95899B-F3CC-4EF5-B774-997DF9A4CE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66" y="6450246"/>
            <a:ext cx="1552575" cy="2272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A92FF8-95BD-44C5-99EA-35E20208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819" y="291562"/>
            <a:ext cx="717319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7EC9E1-2363-4B70-A1EE-641BAD2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60814" y="6356350"/>
            <a:ext cx="993787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07D1F6-5E98-4B38-81BA-345E78A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6284" y="6356350"/>
            <a:ext cx="4588625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F64876-54DD-43D6-BCAD-3794902C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6592" y="6356348"/>
            <a:ext cx="490450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33D0B3-0190-40E9-B2ED-858DCD3DA36A}"/>
              </a:ext>
            </a:extLst>
          </p:cNvPr>
          <p:cNvSpPr/>
          <p:nvPr userDrawn="1"/>
        </p:nvSpPr>
        <p:spPr>
          <a:xfrm>
            <a:off x="0" y="2716"/>
            <a:ext cx="257162" cy="6855284"/>
          </a:xfrm>
          <a:prstGeom prst="rect">
            <a:avLst/>
          </a:prstGeom>
          <a:solidFill>
            <a:srgbClr val="BD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4F093CA5-4D1E-4060-9B3F-6B5AD12A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92" y="2053244"/>
            <a:ext cx="3600000" cy="41314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8C5DFF0-6C71-4AD1-8674-2E218F35B9A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9809" y="2053244"/>
            <a:ext cx="3600000" cy="41314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F24A06C8-9DC4-4605-9EF7-A81158EB705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94126" y="2053244"/>
            <a:ext cx="3600000" cy="41314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6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8" y="1687066"/>
            <a:ext cx="1129825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1724" y="6356350"/>
            <a:ext cx="1209675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-1438"/>
            <a:ext cx="12192000" cy="1410057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7" y="70118"/>
            <a:ext cx="11298251" cy="1325563"/>
          </a:xfrm>
        </p:spPr>
        <p:txBody>
          <a:bodyPr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6E84E-1AE8-4DFA-92F6-678943FCC2FA}"/>
              </a:ext>
            </a:extLst>
          </p:cNvPr>
          <p:cNvSpPr/>
          <p:nvPr userDrawn="1"/>
        </p:nvSpPr>
        <p:spPr>
          <a:xfrm>
            <a:off x="-8544" y="-2"/>
            <a:ext cx="389546" cy="6846739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3A02DB-6563-45A5-A3FF-DBE18A17B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6425307"/>
            <a:ext cx="1552575" cy="2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77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D315EAA-5462-47A4-91C0-ECE66EB13C84}"/>
              </a:ext>
            </a:extLst>
          </p:cNvPr>
          <p:cNvSpPr/>
          <p:nvPr userDrawn="1"/>
        </p:nvSpPr>
        <p:spPr>
          <a:xfrm>
            <a:off x="9288062" y="22524"/>
            <a:ext cx="2903938" cy="683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1C499F-EF26-4020-A0A6-930EBB893D0D}"/>
              </a:ext>
            </a:extLst>
          </p:cNvPr>
          <p:cNvSpPr/>
          <p:nvPr userDrawn="1"/>
        </p:nvSpPr>
        <p:spPr>
          <a:xfrm>
            <a:off x="0" y="0"/>
            <a:ext cx="9725025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6DC1C4-A175-4675-B653-7771C9470A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225" y="405507"/>
            <a:ext cx="1552575" cy="2272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8E7F02F-1AF9-4C60-A7B2-04528A4A2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2" t="36073" r="33457" b="34311"/>
          <a:stretch/>
        </p:blipFill>
        <p:spPr>
          <a:xfrm>
            <a:off x="7439028" y="5710236"/>
            <a:ext cx="1774184" cy="896936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8B262FD0-0C5D-4C5B-B037-CBAAE7D4D1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350" y="2524125"/>
            <a:ext cx="8699500" cy="2895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2" name="Imagem 1" descr="Desenho de personagem de desenhos animados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FD975B18-B825-3F3F-3CE7-CB526C506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20452" r="9707" b="19424"/>
          <a:stretch/>
        </p:blipFill>
        <p:spPr>
          <a:xfrm>
            <a:off x="9990730" y="5908280"/>
            <a:ext cx="1935563" cy="6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6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Faz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1724" y="6356350"/>
            <a:ext cx="1209675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-1438"/>
            <a:ext cx="12192000" cy="1410057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7" y="70118"/>
            <a:ext cx="11298251" cy="1325563"/>
          </a:xfrm>
        </p:spPr>
        <p:txBody>
          <a:bodyPr/>
          <a:lstStyle>
            <a:lvl1pPr>
              <a:defRPr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6E84E-1AE8-4DFA-92F6-678943FCC2FA}"/>
              </a:ext>
            </a:extLst>
          </p:cNvPr>
          <p:cNvSpPr/>
          <p:nvPr userDrawn="1"/>
        </p:nvSpPr>
        <p:spPr>
          <a:xfrm>
            <a:off x="-8544" y="-2"/>
            <a:ext cx="389546" cy="6846739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3A02DB-6563-45A5-A3FF-DBE18A17B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6425307"/>
            <a:ext cx="1552575" cy="2272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366852-8000-4B47-847B-372069AC21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86" y="1171310"/>
            <a:ext cx="11446326" cy="4921920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0725314-40F8-4B7B-B5F1-7F8B097D2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081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E6F0C9CF-014F-46B0-8849-A629EA5DBB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75195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F171262-A0B1-4587-BFF9-1293193493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8309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1CCDC7BD-805A-4B0D-9774-CFEF65658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1423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6D20FB35-4FC3-4C7A-8EE7-B2127FC0B0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99041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6AE33E40-8FC6-45D4-BE5C-A6FF195DF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32155" y="2583411"/>
            <a:ext cx="1755775" cy="1065412"/>
          </a:xfrm>
        </p:spPr>
        <p:txBody>
          <a:bodyPr>
            <a:no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FD559531-4666-4463-B27C-A276F4667E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2081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94CF3993-5FA7-4F66-BEEF-F9ED8DE442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75195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07378A8F-4913-434E-9932-9A456DA417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08309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0687AA8-24D9-4718-AAB2-439100435B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1423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7" name="Espaço Reservado para Texto 14">
            <a:extLst>
              <a:ext uri="{FF2B5EF4-FFF2-40B4-BE49-F238E27FC236}">
                <a16:creationId xmlns:a16="http://schemas.microsoft.com/office/drawing/2014/main" id="{8E4F30E6-A400-4188-9284-090DCE9C55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99041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8" name="Espaço Reservado para Texto 14">
            <a:extLst>
              <a:ext uri="{FF2B5EF4-FFF2-40B4-BE49-F238E27FC236}">
                <a16:creationId xmlns:a16="http://schemas.microsoft.com/office/drawing/2014/main" id="{C0E9AA49-19D4-467D-9658-77CF3D6963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232155" y="4164678"/>
            <a:ext cx="1755775" cy="1477816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4FDC17A-DA80-4161-B83A-BF6B9B37EEE1}"/>
              </a:ext>
            </a:extLst>
          </p:cNvPr>
          <p:cNvCxnSpPr>
            <a:cxnSpLocks/>
          </p:cNvCxnSpPr>
          <p:nvPr userDrawn="1"/>
        </p:nvCxnSpPr>
        <p:spPr>
          <a:xfrm>
            <a:off x="896266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1F6B3C6-0889-4FFD-B8A0-BB31063B9C14}"/>
              </a:ext>
            </a:extLst>
          </p:cNvPr>
          <p:cNvCxnSpPr>
            <a:cxnSpLocks/>
          </p:cNvCxnSpPr>
          <p:nvPr userDrawn="1"/>
        </p:nvCxnSpPr>
        <p:spPr>
          <a:xfrm>
            <a:off x="2829380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4BA9631-9485-4370-92AB-CEEC24B4FA0A}"/>
              </a:ext>
            </a:extLst>
          </p:cNvPr>
          <p:cNvCxnSpPr>
            <a:cxnSpLocks/>
          </p:cNvCxnSpPr>
          <p:nvPr userDrawn="1"/>
        </p:nvCxnSpPr>
        <p:spPr>
          <a:xfrm>
            <a:off x="4762494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5F633D6-50D0-4797-9C8F-FD11FDD1346A}"/>
              </a:ext>
            </a:extLst>
          </p:cNvPr>
          <p:cNvCxnSpPr>
            <a:cxnSpLocks/>
          </p:cNvCxnSpPr>
          <p:nvPr userDrawn="1"/>
        </p:nvCxnSpPr>
        <p:spPr>
          <a:xfrm>
            <a:off x="6695608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02ED060-155C-4F4D-9E0A-36AE9DB5E88E}"/>
              </a:ext>
            </a:extLst>
          </p:cNvPr>
          <p:cNvCxnSpPr>
            <a:cxnSpLocks/>
          </p:cNvCxnSpPr>
          <p:nvPr userDrawn="1"/>
        </p:nvCxnSpPr>
        <p:spPr>
          <a:xfrm>
            <a:off x="8653226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7D53485-35DA-44A0-8BD3-29B2F7CE21FB}"/>
              </a:ext>
            </a:extLst>
          </p:cNvPr>
          <p:cNvCxnSpPr>
            <a:cxnSpLocks/>
          </p:cNvCxnSpPr>
          <p:nvPr userDrawn="1"/>
        </p:nvCxnSpPr>
        <p:spPr>
          <a:xfrm>
            <a:off x="10586340" y="3783677"/>
            <a:ext cx="1047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42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Fo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2B7759-2E5D-4179-AE65-B4238EF7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30052" y="6356350"/>
            <a:ext cx="125134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C9FB63-0E59-4AA0-B9F5-E9DE3733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45DB66-5353-46BE-9A6B-734F1B92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127AEA-8A0F-4207-AEB1-2CCAE9282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" y="1062002"/>
            <a:ext cx="6846238" cy="4942712"/>
          </a:xfrm>
          <a:prstGeom prst="rect">
            <a:avLst/>
          </a:prstGeom>
        </p:spPr>
      </p:pic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C9B765EE-D5F0-4D9D-BE35-AAC5D6191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8699" y="1058775"/>
            <a:ext cx="4788952" cy="49500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5E24CE-111F-4800-9CDC-8FCAEA2986DC}"/>
              </a:ext>
            </a:extLst>
          </p:cNvPr>
          <p:cNvSpPr/>
          <p:nvPr userDrawn="1"/>
        </p:nvSpPr>
        <p:spPr>
          <a:xfrm flipH="1">
            <a:off x="11717876" y="1058775"/>
            <a:ext cx="494176" cy="495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46E1775-25A0-4735-A906-AAB1615AA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49" y="133310"/>
            <a:ext cx="11298251" cy="849266"/>
          </a:xfrm>
        </p:spPr>
        <p:txBody>
          <a:bodyPr/>
          <a:lstStyle>
            <a:lvl1pPr>
              <a:defRPr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pt-BR" dirty="0"/>
              <a:t>EM QUAIS FOCOS?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B99EB570-26C5-4D8A-B6E7-9F2A12C8D7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71563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BIONANOMANUFATURA</a:t>
            </a:r>
          </a:p>
        </p:txBody>
      </p:sp>
      <p:sp>
        <p:nvSpPr>
          <p:cNvPr id="19" name="Espaço Reservado para Texto 17">
            <a:extLst>
              <a:ext uri="{FF2B5EF4-FFF2-40B4-BE49-F238E27FC236}">
                <a16:creationId xmlns:a16="http://schemas.microsoft.com/office/drawing/2014/main" id="{DA543BE4-EEC8-4029-8F04-9594BDF402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1382395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22" name="Espaço Reservado para Texto 17">
            <a:extLst>
              <a:ext uri="{FF2B5EF4-FFF2-40B4-BE49-F238E27FC236}">
                <a16:creationId xmlns:a16="http://schemas.microsoft.com/office/drawing/2014/main" id="{7800484C-0FF2-4CA7-9886-5A1A8E3880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1782814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CIDADES, INFRAESTRUTURA E MEIO AMBIENTE</a:t>
            </a:r>
          </a:p>
        </p:txBody>
      </p:sp>
      <p:sp>
        <p:nvSpPr>
          <p:cNvPr id="23" name="Espaço Reservado para Texto 17">
            <a:extLst>
              <a:ext uri="{FF2B5EF4-FFF2-40B4-BE49-F238E27FC236}">
                <a16:creationId xmlns:a16="http://schemas.microsoft.com/office/drawing/2014/main" id="{449DD7BD-D1B4-4F37-8565-C595375786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2093646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24" name="Espaço Reservado para Texto 17">
            <a:extLst>
              <a:ext uri="{FF2B5EF4-FFF2-40B4-BE49-F238E27FC236}">
                <a16:creationId xmlns:a16="http://schemas.microsoft.com/office/drawing/2014/main" id="{391F61B7-CAFC-4F2C-A9DE-2EDA2A28BF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499215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ENERGIA</a:t>
            </a:r>
          </a:p>
        </p:txBody>
      </p:sp>
      <p:sp>
        <p:nvSpPr>
          <p:cNvPr id="25" name="Espaço Reservado para Texto 17">
            <a:extLst>
              <a:ext uri="{FF2B5EF4-FFF2-40B4-BE49-F238E27FC236}">
                <a16:creationId xmlns:a16="http://schemas.microsoft.com/office/drawing/2014/main" id="{6EECB72E-552F-435D-AB0E-E7AA2F38B4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2810047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26" name="Espaço Reservado para Texto 17">
            <a:extLst>
              <a:ext uri="{FF2B5EF4-FFF2-40B4-BE49-F238E27FC236}">
                <a16:creationId xmlns:a16="http://schemas.microsoft.com/office/drawing/2014/main" id="{6E848126-5FFF-41C5-A314-7396137471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3198311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HABITAÇÃO E EDIFICAÇÕES</a:t>
            </a:r>
          </a:p>
        </p:txBody>
      </p:sp>
      <p:sp>
        <p:nvSpPr>
          <p:cNvPr id="27" name="Espaço Reservado para Texto 17">
            <a:extLst>
              <a:ext uri="{FF2B5EF4-FFF2-40B4-BE49-F238E27FC236}">
                <a16:creationId xmlns:a16="http://schemas.microsoft.com/office/drawing/2014/main" id="{196A3814-0842-4233-B6F2-7593867E73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3509143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28" name="Espaço Reservado para Texto 17">
            <a:extLst>
              <a:ext uri="{FF2B5EF4-FFF2-40B4-BE49-F238E27FC236}">
                <a16:creationId xmlns:a16="http://schemas.microsoft.com/office/drawing/2014/main" id="{B7D35514-6512-4346-9D9E-326D53BC8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2000" y="3919088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 AVANÇADOS</a:t>
            </a:r>
          </a:p>
        </p:txBody>
      </p:sp>
      <p:sp>
        <p:nvSpPr>
          <p:cNvPr id="29" name="Espaço Reservado para Texto 17">
            <a:extLst>
              <a:ext uri="{FF2B5EF4-FFF2-40B4-BE49-F238E27FC236}">
                <a16:creationId xmlns:a16="http://schemas.microsoft.com/office/drawing/2014/main" id="{3D10A628-9417-4BCA-A439-74A80E0F80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000" y="4229920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30" name="Espaço Reservado para Texto 17">
            <a:extLst>
              <a:ext uri="{FF2B5EF4-FFF2-40B4-BE49-F238E27FC236}">
                <a16:creationId xmlns:a16="http://schemas.microsoft.com/office/drawing/2014/main" id="{24033BEF-2385-47F1-A357-C47440E988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2000" y="4630726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TECNOLOGIAS DIGITAIS</a:t>
            </a:r>
          </a:p>
        </p:txBody>
      </p:sp>
      <p:sp>
        <p:nvSpPr>
          <p:cNvPr id="31" name="Espaço Reservado para Texto 17">
            <a:extLst>
              <a:ext uri="{FF2B5EF4-FFF2-40B4-BE49-F238E27FC236}">
                <a16:creationId xmlns:a16="http://schemas.microsoft.com/office/drawing/2014/main" id="{638EFCA6-4F8A-4D48-BE19-366FFA2D9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941558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sp>
        <p:nvSpPr>
          <p:cNvPr id="32" name="Espaço Reservado para Texto 17">
            <a:extLst>
              <a:ext uri="{FF2B5EF4-FFF2-40B4-BE49-F238E27FC236}">
                <a16:creationId xmlns:a16="http://schemas.microsoft.com/office/drawing/2014/main" id="{57F68ED7-1DAF-42B4-BD1F-D965551C449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3097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TECNOLOGIAS REGULATÓRIOS E METROLÓGICAS</a:t>
            </a:r>
          </a:p>
        </p:txBody>
      </p:sp>
      <p:sp>
        <p:nvSpPr>
          <p:cNvPr id="33" name="Espaço Reservado para Texto 17">
            <a:extLst>
              <a:ext uri="{FF2B5EF4-FFF2-40B4-BE49-F238E27FC236}">
                <a16:creationId xmlns:a16="http://schemas.microsoft.com/office/drawing/2014/main" id="{0D727FB7-9E02-4C41-9ED5-B661E0758A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5653929"/>
            <a:ext cx="5966460" cy="34131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MATERIAIS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8503B9-EDF8-4903-9FA3-34113D010C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8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CabeçalhoUnid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13FC76-BF1B-4A1F-AC95-4A4B1E340B37}"/>
              </a:ext>
            </a:extLst>
          </p:cNvPr>
          <p:cNvSpPr/>
          <p:nvPr userDrawn="1"/>
        </p:nvSpPr>
        <p:spPr>
          <a:xfrm>
            <a:off x="10297682" y="6315342"/>
            <a:ext cx="1914370" cy="54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56D933-F428-4F67-82E4-853FDDAE482D}"/>
              </a:ext>
            </a:extLst>
          </p:cNvPr>
          <p:cNvSpPr/>
          <p:nvPr userDrawn="1"/>
        </p:nvSpPr>
        <p:spPr>
          <a:xfrm flipH="1">
            <a:off x="5845677" y="909000"/>
            <a:ext cx="5409133" cy="5040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CE7BDD-30C8-4C34-97C8-955F24FA862B}"/>
              </a:ext>
            </a:extLst>
          </p:cNvPr>
          <p:cNvSpPr/>
          <p:nvPr userDrawn="1"/>
        </p:nvSpPr>
        <p:spPr>
          <a:xfrm flipH="1">
            <a:off x="11485547" y="909000"/>
            <a:ext cx="726505" cy="50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1BA07-888E-49A2-89EF-4F257F446D0E}"/>
              </a:ext>
            </a:extLst>
          </p:cNvPr>
          <p:cNvSpPr/>
          <p:nvPr userDrawn="1"/>
        </p:nvSpPr>
        <p:spPr>
          <a:xfrm flipH="1">
            <a:off x="0" y="5409000"/>
            <a:ext cx="5580000" cy="540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1E534A9-46E1-4D58-98D0-68FB34E0E0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09638"/>
            <a:ext cx="5580063" cy="4498975"/>
          </a:xfrm>
        </p:spPr>
        <p:txBody>
          <a:bodyPr/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7DA050-9F59-4D63-AC6B-A1605EAC0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187" y="6425307"/>
            <a:ext cx="1552575" cy="2272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663E4F-0F41-4EAD-B975-F776DD31A0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3664" y="6224083"/>
            <a:ext cx="665330" cy="6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Unida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-1" y="-1438"/>
            <a:ext cx="12191999" cy="1410057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8" y="53508"/>
            <a:ext cx="10515599" cy="1325563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9384" y="6356350"/>
            <a:ext cx="1382016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DF2A11D-0181-44B9-80FD-1A763E19FFE7}"/>
              </a:ext>
            </a:extLst>
          </p:cNvPr>
          <p:cNvGrpSpPr/>
          <p:nvPr userDrawn="1"/>
        </p:nvGrpSpPr>
        <p:grpSpPr>
          <a:xfrm>
            <a:off x="-2" y="1524000"/>
            <a:ext cx="7243486" cy="4648200"/>
            <a:chOff x="-2" y="1524000"/>
            <a:chExt cx="7243486" cy="4386262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055AEA4-677E-41F4-AD06-A2E01AB82BAA}"/>
                </a:ext>
              </a:extLst>
            </p:cNvPr>
            <p:cNvSpPr/>
            <p:nvPr userDrawn="1"/>
          </p:nvSpPr>
          <p:spPr>
            <a:xfrm>
              <a:off x="0" y="3730624"/>
              <a:ext cx="5172077" cy="1076325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ED70819-A408-4E5E-BEE4-FCB831702FE7}"/>
                </a:ext>
              </a:extLst>
            </p:cNvPr>
            <p:cNvSpPr/>
            <p:nvPr userDrawn="1"/>
          </p:nvSpPr>
          <p:spPr>
            <a:xfrm>
              <a:off x="-1" y="1524000"/>
              <a:ext cx="5172077" cy="1076325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C1F00A3-DAB8-4E40-B77B-C32ACBD6767F}"/>
                </a:ext>
              </a:extLst>
            </p:cNvPr>
            <p:cNvSpPr/>
            <p:nvPr userDrawn="1"/>
          </p:nvSpPr>
          <p:spPr>
            <a:xfrm>
              <a:off x="0" y="2627312"/>
              <a:ext cx="5172077" cy="1076325"/>
            </a:xfrm>
            <a:prstGeom prst="rect">
              <a:avLst/>
            </a:prstGeom>
            <a:solidFill>
              <a:srgbClr val="BD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707157A-33EB-493C-B3AF-DE810D433FED}"/>
                </a:ext>
              </a:extLst>
            </p:cNvPr>
            <p:cNvSpPr/>
            <p:nvPr userDrawn="1"/>
          </p:nvSpPr>
          <p:spPr>
            <a:xfrm>
              <a:off x="-2" y="4833937"/>
              <a:ext cx="5172077" cy="1076325"/>
            </a:xfrm>
            <a:prstGeom prst="rect">
              <a:avLst/>
            </a:prstGeom>
            <a:solidFill>
              <a:srgbClr val="BD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C367FF1-F3B8-4169-8804-747A572A200E}"/>
                </a:ext>
              </a:extLst>
            </p:cNvPr>
            <p:cNvSpPr/>
            <p:nvPr userDrawn="1"/>
          </p:nvSpPr>
          <p:spPr>
            <a:xfrm>
              <a:off x="5200650" y="3730624"/>
              <a:ext cx="2042834" cy="1076325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80AB85A-D899-443C-9ACF-866B106C20ED}"/>
                </a:ext>
              </a:extLst>
            </p:cNvPr>
            <p:cNvSpPr/>
            <p:nvPr userDrawn="1"/>
          </p:nvSpPr>
          <p:spPr>
            <a:xfrm>
              <a:off x="5200649" y="1524000"/>
              <a:ext cx="2042834" cy="1076325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F0E502C-39CB-4359-99A7-1B8101505295}"/>
                </a:ext>
              </a:extLst>
            </p:cNvPr>
            <p:cNvSpPr/>
            <p:nvPr userDrawn="1"/>
          </p:nvSpPr>
          <p:spPr>
            <a:xfrm>
              <a:off x="5200650" y="2627312"/>
              <a:ext cx="2042834" cy="1076325"/>
            </a:xfrm>
            <a:prstGeom prst="rect">
              <a:avLst/>
            </a:prstGeom>
            <a:solidFill>
              <a:srgbClr val="BD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54A74E0-D4E6-45A5-84FE-B0D7BB085559}"/>
                </a:ext>
              </a:extLst>
            </p:cNvPr>
            <p:cNvSpPr/>
            <p:nvPr userDrawn="1"/>
          </p:nvSpPr>
          <p:spPr>
            <a:xfrm>
              <a:off x="5200648" y="4833937"/>
              <a:ext cx="2042834" cy="1076325"/>
            </a:xfrm>
            <a:prstGeom prst="rect">
              <a:avLst/>
            </a:prstGeom>
            <a:solidFill>
              <a:srgbClr val="BD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991848A2-B1DD-4D00-A89C-2BB2561CA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617" y="1786734"/>
            <a:ext cx="540000" cy="5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F85E9F4-292B-448C-9708-314CDDF66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617" y="2937039"/>
            <a:ext cx="540000" cy="5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2348F79-0DDE-4739-A614-F0F80F8DFC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617" y="4115538"/>
            <a:ext cx="540000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2B5D246-2FFC-49F4-91F7-A3C9EFD7F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617" y="5267139"/>
            <a:ext cx="540000" cy="540000"/>
          </a:xfrm>
          <a:prstGeom prst="rect">
            <a:avLst/>
          </a:prstGeom>
        </p:spPr>
      </p:pic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0EAA930E-0F57-4ED7-96D0-63018DB85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2056" y="1524000"/>
            <a:ext cx="4919944" cy="4648200"/>
          </a:xfrm>
          <a:solidFill>
            <a:schemeClr val="tx1">
              <a:alpha val="70000"/>
            </a:schemeClr>
          </a:solidFill>
        </p:spPr>
        <p:txBody>
          <a:bodyPr/>
          <a:lstStyle/>
          <a:p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0E017F1-736F-4D7A-B33E-188C22A1AC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8189E219-5C71-4E51-9471-E86259B52E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7550" y="1624284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37" name="Espaço Reservado para Texto 30">
            <a:extLst>
              <a:ext uri="{FF2B5EF4-FFF2-40B4-BE49-F238E27FC236}">
                <a16:creationId xmlns:a16="http://schemas.microsoft.com/office/drawing/2014/main" id="{621674B7-BA17-4939-9E3B-D37ED33283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262" y="5023910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8" name="Espaço Reservado para Texto 30">
            <a:extLst>
              <a:ext uri="{FF2B5EF4-FFF2-40B4-BE49-F238E27FC236}">
                <a16:creationId xmlns:a16="http://schemas.microsoft.com/office/drawing/2014/main" id="{C8BEE749-340B-4E20-B9F4-366B9C9BED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262" y="5256675"/>
            <a:ext cx="4679952" cy="844939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9" name="Espaço Reservado para Texto 27">
            <a:extLst>
              <a:ext uri="{FF2B5EF4-FFF2-40B4-BE49-F238E27FC236}">
                <a16:creationId xmlns:a16="http://schemas.microsoft.com/office/drawing/2014/main" id="{6D2F9500-BE5D-4CC4-B2EF-5DE7DC82F9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18977" y="2763849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40" name="Espaço Reservado para Texto 27">
            <a:extLst>
              <a:ext uri="{FF2B5EF4-FFF2-40B4-BE49-F238E27FC236}">
                <a16:creationId xmlns:a16="http://schemas.microsoft.com/office/drawing/2014/main" id="{D9CD4318-52C9-45F0-B512-5C10B6C1EB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18977" y="3954461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41" name="Espaço Reservado para Texto 27">
            <a:extLst>
              <a:ext uri="{FF2B5EF4-FFF2-40B4-BE49-F238E27FC236}">
                <a16:creationId xmlns:a16="http://schemas.microsoft.com/office/drawing/2014/main" id="{EF3AAB04-1411-485B-9E55-75B03BF02A1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18977" y="5114924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44" name="Espaço Reservado para Texto 30">
            <a:extLst>
              <a:ext uri="{FF2B5EF4-FFF2-40B4-BE49-F238E27FC236}">
                <a16:creationId xmlns:a16="http://schemas.microsoft.com/office/drawing/2014/main" id="{44AF61D6-A87E-4703-A9E9-F7C6E65E62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262" y="3858768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5" name="Espaço Reservado para Texto 30">
            <a:extLst>
              <a:ext uri="{FF2B5EF4-FFF2-40B4-BE49-F238E27FC236}">
                <a16:creationId xmlns:a16="http://schemas.microsoft.com/office/drawing/2014/main" id="{68508909-F7E2-4E7C-B754-BF778492BA7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262" y="4091533"/>
            <a:ext cx="4679952" cy="844939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6" name="Espaço Reservado para Texto 30">
            <a:extLst>
              <a:ext uri="{FF2B5EF4-FFF2-40B4-BE49-F238E27FC236}">
                <a16:creationId xmlns:a16="http://schemas.microsoft.com/office/drawing/2014/main" id="{F7EB7918-58C3-4A51-B445-0711BF9D1C0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262" y="2679260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7" name="Espaço Reservado para Texto 30">
            <a:extLst>
              <a:ext uri="{FF2B5EF4-FFF2-40B4-BE49-F238E27FC236}">
                <a16:creationId xmlns:a16="http://schemas.microsoft.com/office/drawing/2014/main" id="{CF9A8A72-5265-45A7-9D4A-5BBD1696A5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5262" y="2912025"/>
            <a:ext cx="4679952" cy="844939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8" name="Espaço Reservado para Texto 30">
            <a:extLst>
              <a:ext uri="{FF2B5EF4-FFF2-40B4-BE49-F238E27FC236}">
                <a16:creationId xmlns:a16="http://schemas.microsoft.com/office/drawing/2014/main" id="{B29BB5F9-872F-482E-A263-F5AF135519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262" y="1528569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9" name="Espaço Reservado para Texto 30">
            <a:extLst>
              <a:ext uri="{FF2B5EF4-FFF2-40B4-BE49-F238E27FC236}">
                <a16:creationId xmlns:a16="http://schemas.microsoft.com/office/drawing/2014/main" id="{1C4004A2-D1DE-48BB-BE7D-3616FCB0EF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262" y="1761334"/>
            <a:ext cx="4679952" cy="844939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72476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Unida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-1" y="-1438"/>
            <a:ext cx="12191999" cy="1410057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8" y="53508"/>
            <a:ext cx="10515599" cy="1325563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9384" y="6356350"/>
            <a:ext cx="1382016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055AEA4-677E-41F4-AD06-A2E01AB82BAA}"/>
              </a:ext>
            </a:extLst>
          </p:cNvPr>
          <p:cNvSpPr/>
          <p:nvPr userDrawn="1"/>
        </p:nvSpPr>
        <p:spPr>
          <a:xfrm>
            <a:off x="0" y="4416397"/>
            <a:ext cx="5172077" cy="1410825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ED70819-A408-4E5E-BEE4-FCB831702FE7}"/>
              </a:ext>
            </a:extLst>
          </p:cNvPr>
          <p:cNvSpPr/>
          <p:nvPr userDrawn="1"/>
        </p:nvSpPr>
        <p:spPr>
          <a:xfrm>
            <a:off x="-1" y="1524000"/>
            <a:ext cx="5172077" cy="1410825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C1F00A3-DAB8-4E40-B77B-C32ACBD6767F}"/>
              </a:ext>
            </a:extLst>
          </p:cNvPr>
          <p:cNvSpPr/>
          <p:nvPr userDrawn="1"/>
        </p:nvSpPr>
        <p:spPr>
          <a:xfrm>
            <a:off x="0" y="2970198"/>
            <a:ext cx="5172077" cy="1410825"/>
          </a:xfrm>
          <a:prstGeom prst="rect">
            <a:avLst/>
          </a:prstGeom>
          <a:solidFill>
            <a:srgbClr val="BD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C367FF1-F3B8-4169-8804-747A572A200E}"/>
              </a:ext>
            </a:extLst>
          </p:cNvPr>
          <p:cNvSpPr/>
          <p:nvPr userDrawn="1"/>
        </p:nvSpPr>
        <p:spPr>
          <a:xfrm>
            <a:off x="5200650" y="4416397"/>
            <a:ext cx="2042834" cy="1410825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0AB85A-D899-443C-9ACF-866B106C20ED}"/>
              </a:ext>
            </a:extLst>
          </p:cNvPr>
          <p:cNvSpPr/>
          <p:nvPr userDrawn="1"/>
        </p:nvSpPr>
        <p:spPr>
          <a:xfrm>
            <a:off x="5200649" y="1524000"/>
            <a:ext cx="2042834" cy="1410825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F0E502C-39CB-4359-99A7-1B8101505295}"/>
              </a:ext>
            </a:extLst>
          </p:cNvPr>
          <p:cNvSpPr/>
          <p:nvPr userDrawn="1"/>
        </p:nvSpPr>
        <p:spPr>
          <a:xfrm>
            <a:off x="5200650" y="2970198"/>
            <a:ext cx="2042834" cy="1410825"/>
          </a:xfrm>
          <a:prstGeom prst="rect">
            <a:avLst/>
          </a:prstGeom>
          <a:solidFill>
            <a:srgbClr val="BD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91848A2-B1DD-4D00-A89C-2BB2561CA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100" y="1919890"/>
            <a:ext cx="540000" cy="5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F85E9F4-292B-448C-9708-314CDDF66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100" y="3391647"/>
            <a:ext cx="540000" cy="5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2348F79-0DDE-4739-A614-F0F80F8DFC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100" y="4794000"/>
            <a:ext cx="540000" cy="540000"/>
          </a:xfrm>
          <a:prstGeom prst="rect">
            <a:avLst/>
          </a:prstGeom>
        </p:spPr>
      </p:pic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0EAA930E-0F57-4ED7-96D0-63018DB8519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272056" y="1524000"/>
            <a:ext cx="4919944" cy="4303222"/>
          </a:xfrm>
          <a:solidFill>
            <a:schemeClr val="tx1">
              <a:alpha val="70000"/>
            </a:schemeClr>
          </a:solidFill>
        </p:spPr>
        <p:txBody>
          <a:bodyPr/>
          <a:lstStyle/>
          <a:p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0E017F1-736F-4D7A-B33E-188C22A1AC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8189E219-5C71-4E51-9471-E86259B52E6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47550" y="1762687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39" name="Espaço Reservado para Texto 27">
            <a:extLst>
              <a:ext uri="{FF2B5EF4-FFF2-40B4-BE49-F238E27FC236}">
                <a16:creationId xmlns:a16="http://schemas.microsoft.com/office/drawing/2014/main" id="{6D2F9500-BE5D-4CC4-B2EF-5DE7DC82F98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947550" y="3156706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40" name="Espaço Reservado para Texto 27">
            <a:extLst>
              <a:ext uri="{FF2B5EF4-FFF2-40B4-BE49-F238E27FC236}">
                <a16:creationId xmlns:a16="http://schemas.microsoft.com/office/drawing/2014/main" id="{D9CD4318-52C9-45F0-B512-5C10B6C1EBD0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18547" y="4638278"/>
            <a:ext cx="1269146" cy="933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pt-BR" dirty="0"/>
              <a:t>12 PESSOAS</a:t>
            </a:r>
          </a:p>
          <a:p>
            <a:pPr lvl="0"/>
            <a:r>
              <a:rPr lang="pt-BR" dirty="0"/>
              <a:t>XX DOUTORES</a:t>
            </a:r>
          </a:p>
          <a:p>
            <a:pPr lvl="0"/>
            <a:r>
              <a:rPr lang="pt-BR" dirty="0"/>
              <a:t>YY MESTRES</a:t>
            </a:r>
          </a:p>
          <a:p>
            <a:pPr lvl="0"/>
            <a:r>
              <a:rPr lang="pt-BR" dirty="0"/>
              <a:t>ZZ GRADUADOS</a:t>
            </a:r>
          </a:p>
          <a:p>
            <a:pPr lvl="0"/>
            <a:r>
              <a:rPr lang="pt-BR" dirty="0"/>
              <a:t>AA TÉCNICOS</a:t>
            </a:r>
          </a:p>
        </p:txBody>
      </p:sp>
      <p:sp>
        <p:nvSpPr>
          <p:cNvPr id="44" name="Espaço Reservado para Texto 30">
            <a:extLst>
              <a:ext uri="{FF2B5EF4-FFF2-40B4-BE49-F238E27FC236}">
                <a16:creationId xmlns:a16="http://schemas.microsoft.com/office/drawing/2014/main" id="{44AF61D6-A87E-4703-A9E9-F7C6E65E62DE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87962" y="4490045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5" name="Espaço Reservado para Texto 30">
            <a:extLst>
              <a:ext uri="{FF2B5EF4-FFF2-40B4-BE49-F238E27FC236}">
                <a16:creationId xmlns:a16="http://schemas.microsoft.com/office/drawing/2014/main" id="{68508909-F7E2-4E7C-B754-BF778492BA7D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87962" y="4722810"/>
            <a:ext cx="4679952" cy="996346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6" name="Espaço Reservado para Texto 30">
            <a:extLst>
              <a:ext uri="{FF2B5EF4-FFF2-40B4-BE49-F238E27FC236}">
                <a16:creationId xmlns:a16="http://schemas.microsoft.com/office/drawing/2014/main" id="{F7EB7918-58C3-4A51-B445-0711BF9D1C0D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87962" y="3030581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7" name="Espaço Reservado para Texto 30">
            <a:extLst>
              <a:ext uri="{FF2B5EF4-FFF2-40B4-BE49-F238E27FC236}">
                <a16:creationId xmlns:a16="http://schemas.microsoft.com/office/drawing/2014/main" id="{CF9A8A72-5265-45A7-9D4A-5BBD1696A5B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87962" y="3263346"/>
            <a:ext cx="4679952" cy="1044985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8" name="Espaço Reservado para Texto 30">
            <a:extLst>
              <a:ext uri="{FF2B5EF4-FFF2-40B4-BE49-F238E27FC236}">
                <a16:creationId xmlns:a16="http://schemas.microsoft.com/office/drawing/2014/main" id="{B29BB5F9-872F-482E-A263-F5AF135519D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87962" y="1553969"/>
            <a:ext cx="4679952" cy="23391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9" name="Espaço Reservado para Texto 30">
            <a:extLst>
              <a:ext uri="{FF2B5EF4-FFF2-40B4-BE49-F238E27FC236}">
                <a16:creationId xmlns:a16="http://schemas.microsoft.com/office/drawing/2014/main" id="{1C4004A2-D1DE-48BB-BE7D-3616FCB0EFC2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387962" y="1786734"/>
            <a:ext cx="4679952" cy="1075398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06392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cional_Eix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E6D5CFDE-B142-4737-9B0A-D2A9D468F20E}"/>
              </a:ext>
            </a:extLst>
          </p:cNvPr>
          <p:cNvSpPr/>
          <p:nvPr userDrawn="1"/>
        </p:nvSpPr>
        <p:spPr>
          <a:xfrm>
            <a:off x="190500" y="2771807"/>
            <a:ext cx="2700000" cy="2598132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1832462-5438-4588-AEA7-8F38FFC98AE1}"/>
              </a:ext>
            </a:extLst>
          </p:cNvPr>
          <p:cNvSpPr/>
          <p:nvPr userDrawn="1"/>
        </p:nvSpPr>
        <p:spPr>
          <a:xfrm>
            <a:off x="6265291" y="2771807"/>
            <a:ext cx="2700000" cy="2598132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373D01-484B-4D85-9AE8-BFFB6B0C6A02}"/>
              </a:ext>
            </a:extLst>
          </p:cNvPr>
          <p:cNvSpPr/>
          <p:nvPr userDrawn="1"/>
        </p:nvSpPr>
        <p:spPr>
          <a:xfrm>
            <a:off x="3227896" y="2771807"/>
            <a:ext cx="2700000" cy="2598132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84D03D-8DBB-49A1-AF39-5EFE315B87E0}"/>
              </a:ext>
            </a:extLst>
          </p:cNvPr>
          <p:cNvSpPr/>
          <p:nvPr userDrawn="1"/>
        </p:nvSpPr>
        <p:spPr>
          <a:xfrm>
            <a:off x="9302686" y="2771807"/>
            <a:ext cx="2700000" cy="2598132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7"/>
            <a:ext cx="12192000" cy="97105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39639"/>
            <a:ext cx="11408634" cy="912862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D3E123-2A1C-49C7-A946-CC8214DE8A0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203"/>
            <a:ext cx="0" cy="421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067B4C5-6055-4CAE-982D-E244BFA9E373}"/>
              </a:ext>
            </a:extLst>
          </p:cNvPr>
          <p:cNvCxnSpPr>
            <a:cxnSpLocks/>
          </p:cNvCxnSpPr>
          <p:nvPr userDrawn="1"/>
        </p:nvCxnSpPr>
        <p:spPr>
          <a:xfrm>
            <a:off x="9138837" y="1143203"/>
            <a:ext cx="0" cy="421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EC227C7-60AB-4C54-8F60-413AC0BBF8E3}"/>
              </a:ext>
            </a:extLst>
          </p:cNvPr>
          <p:cNvCxnSpPr>
            <a:cxnSpLocks/>
          </p:cNvCxnSpPr>
          <p:nvPr userDrawn="1"/>
        </p:nvCxnSpPr>
        <p:spPr>
          <a:xfrm>
            <a:off x="3054350" y="1143203"/>
            <a:ext cx="0" cy="421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609329E8-85B5-49C1-B715-5084D9368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0500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7" name="Espaço Reservado para Imagem 14">
            <a:extLst>
              <a:ext uri="{FF2B5EF4-FFF2-40B4-BE49-F238E27FC236}">
                <a16:creationId xmlns:a16="http://schemas.microsoft.com/office/drawing/2014/main" id="{3319E71E-425E-4EDB-A88D-20901A677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7896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8" name="Espaço Reservado para Imagem 14">
            <a:extLst>
              <a:ext uri="{FF2B5EF4-FFF2-40B4-BE49-F238E27FC236}">
                <a16:creationId xmlns:a16="http://schemas.microsoft.com/office/drawing/2014/main" id="{74697EDC-290C-40BB-8256-D8AD584ED1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5291" y="1151807"/>
            <a:ext cx="2700338" cy="1620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Imagem 14">
            <a:extLst>
              <a:ext uri="{FF2B5EF4-FFF2-40B4-BE49-F238E27FC236}">
                <a16:creationId xmlns:a16="http://schemas.microsoft.com/office/drawing/2014/main" id="{AA871EC7-317A-452C-ACF7-F00878DAD7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2686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403D9A0-4B2B-4621-9590-FB4DDC975C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5060" y="3141097"/>
            <a:ext cx="2700000" cy="2183416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1" name="Espaço Reservado para Texto 21">
            <a:extLst>
              <a:ext uri="{FF2B5EF4-FFF2-40B4-BE49-F238E27FC236}">
                <a16:creationId xmlns:a16="http://schemas.microsoft.com/office/drawing/2014/main" id="{0A7C1BCB-E90D-4C6A-9B40-808040CF3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4213" y="3141096"/>
            <a:ext cx="2700000" cy="2182933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4" name="Espaço Reservado para Texto 21">
            <a:extLst>
              <a:ext uri="{FF2B5EF4-FFF2-40B4-BE49-F238E27FC236}">
                <a16:creationId xmlns:a16="http://schemas.microsoft.com/office/drawing/2014/main" id="{9A3F2B9F-14D1-4566-BF2F-D69A9F3554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5291" y="3141097"/>
            <a:ext cx="2700000" cy="2179578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5" name="Espaço Reservado para Texto 21">
            <a:extLst>
              <a:ext uri="{FF2B5EF4-FFF2-40B4-BE49-F238E27FC236}">
                <a16:creationId xmlns:a16="http://schemas.microsoft.com/office/drawing/2014/main" id="{DDF6CAB0-5B45-438A-9916-D657B74C06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4444" y="3141096"/>
            <a:ext cx="2700000" cy="2182933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8E1049-5981-4183-AE22-075786F0737A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C7A2E0A-2EA9-4039-87E0-BE606B7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5D913A3C-6DE6-49DF-912C-1330110C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41" name="Espaço Reservado para Número de Slide 5">
            <a:extLst>
              <a:ext uri="{FF2B5EF4-FFF2-40B4-BE49-F238E27FC236}">
                <a16:creationId xmlns:a16="http://schemas.microsoft.com/office/drawing/2014/main" id="{D498436B-45A2-4E9A-BEA0-1ED5206C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8016967-D779-4EC2-B35D-83B7C3E60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1D31425-4DA6-4343-9C2C-122217BD2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0305035" y="6167201"/>
            <a:ext cx="679469" cy="79706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556E9E8-236E-456C-9CC4-FA426F215A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879" y="6267450"/>
            <a:ext cx="665330" cy="629653"/>
          </a:xfrm>
          <a:prstGeom prst="rect">
            <a:avLst/>
          </a:prstGeom>
        </p:spPr>
      </p:pic>
      <p:sp>
        <p:nvSpPr>
          <p:cNvPr id="47" name="Espaço Reservado para Texto 21">
            <a:extLst>
              <a:ext uri="{FF2B5EF4-FFF2-40B4-BE49-F238E27FC236}">
                <a16:creationId xmlns:a16="http://schemas.microsoft.com/office/drawing/2014/main" id="{D3836B18-8C95-4E02-8702-4BF11C9CEA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7556" y="2789323"/>
            <a:ext cx="2700000" cy="3318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386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dirty="0"/>
              <a:t>Eixo tecnológico</a:t>
            </a:r>
          </a:p>
          <a:p>
            <a:pPr lvl="0"/>
            <a:endParaRPr lang="pt-BR" dirty="0"/>
          </a:p>
        </p:txBody>
      </p:sp>
      <p:sp>
        <p:nvSpPr>
          <p:cNvPr id="48" name="Espaço Reservado para Texto 21">
            <a:extLst>
              <a:ext uri="{FF2B5EF4-FFF2-40B4-BE49-F238E27FC236}">
                <a16:creationId xmlns:a16="http://schemas.microsoft.com/office/drawing/2014/main" id="{A87C0939-BD8C-4A22-934D-E019F6BD31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6709" y="2791481"/>
            <a:ext cx="27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49" name="Espaço Reservado para Texto 21">
            <a:extLst>
              <a:ext uri="{FF2B5EF4-FFF2-40B4-BE49-F238E27FC236}">
                <a16:creationId xmlns:a16="http://schemas.microsoft.com/office/drawing/2014/main" id="{96A64D65-8210-47B8-83E1-2E2FE96694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7787" y="2788745"/>
            <a:ext cx="2700000" cy="3312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50" name="Espaço Reservado para Texto 21">
            <a:extLst>
              <a:ext uri="{FF2B5EF4-FFF2-40B4-BE49-F238E27FC236}">
                <a16:creationId xmlns:a16="http://schemas.microsoft.com/office/drawing/2014/main" id="{E31A8E0F-EED6-42E6-B117-AA9FBA3F853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6940" y="2788073"/>
            <a:ext cx="27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</p:spTree>
    <p:extLst>
      <p:ext uri="{BB962C8B-B14F-4D97-AF65-F5344CB8AC3E}">
        <p14:creationId xmlns:p14="http://schemas.microsoft.com/office/powerpoint/2010/main" val="3130621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itucional_Eixos_semCli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E6D5CFDE-B142-4737-9B0A-D2A9D468F20E}"/>
              </a:ext>
            </a:extLst>
          </p:cNvPr>
          <p:cNvSpPr/>
          <p:nvPr userDrawn="1"/>
        </p:nvSpPr>
        <p:spPr>
          <a:xfrm>
            <a:off x="190500" y="2771807"/>
            <a:ext cx="2700000" cy="3312798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1832462-5438-4588-AEA7-8F38FFC98AE1}"/>
              </a:ext>
            </a:extLst>
          </p:cNvPr>
          <p:cNvSpPr/>
          <p:nvPr userDrawn="1"/>
        </p:nvSpPr>
        <p:spPr>
          <a:xfrm>
            <a:off x="6265291" y="2771806"/>
            <a:ext cx="2700000" cy="33127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373D01-484B-4D85-9AE8-BFFB6B0C6A02}"/>
              </a:ext>
            </a:extLst>
          </p:cNvPr>
          <p:cNvSpPr/>
          <p:nvPr userDrawn="1"/>
        </p:nvSpPr>
        <p:spPr>
          <a:xfrm>
            <a:off x="3227896" y="2771807"/>
            <a:ext cx="2700000" cy="3312798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84D03D-8DBB-49A1-AF39-5EFE315B87E0}"/>
              </a:ext>
            </a:extLst>
          </p:cNvPr>
          <p:cNvSpPr/>
          <p:nvPr userDrawn="1"/>
        </p:nvSpPr>
        <p:spPr>
          <a:xfrm>
            <a:off x="9302686" y="2771807"/>
            <a:ext cx="2700000" cy="3312798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7"/>
            <a:ext cx="12192000" cy="97105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39639"/>
            <a:ext cx="11408634" cy="912862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D3E123-2A1C-49C7-A946-CC8214DE8A0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203"/>
            <a:ext cx="0" cy="493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067B4C5-6055-4CAE-982D-E244BFA9E373}"/>
              </a:ext>
            </a:extLst>
          </p:cNvPr>
          <p:cNvCxnSpPr>
            <a:cxnSpLocks/>
          </p:cNvCxnSpPr>
          <p:nvPr userDrawn="1"/>
        </p:nvCxnSpPr>
        <p:spPr>
          <a:xfrm>
            <a:off x="9138837" y="1143203"/>
            <a:ext cx="0" cy="493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EC227C7-60AB-4C54-8F60-413AC0BBF8E3}"/>
              </a:ext>
            </a:extLst>
          </p:cNvPr>
          <p:cNvCxnSpPr>
            <a:cxnSpLocks/>
          </p:cNvCxnSpPr>
          <p:nvPr userDrawn="1"/>
        </p:nvCxnSpPr>
        <p:spPr>
          <a:xfrm>
            <a:off x="3054350" y="1143203"/>
            <a:ext cx="0" cy="493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609329E8-85B5-49C1-B715-5084D9368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0500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7" name="Espaço Reservado para Imagem 14">
            <a:extLst>
              <a:ext uri="{FF2B5EF4-FFF2-40B4-BE49-F238E27FC236}">
                <a16:creationId xmlns:a16="http://schemas.microsoft.com/office/drawing/2014/main" id="{3319E71E-425E-4EDB-A88D-20901A677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7896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8" name="Espaço Reservado para Imagem 14">
            <a:extLst>
              <a:ext uri="{FF2B5EF4-FFF2-40B4-BE49-F238E27FC236}">
                <a16:creationId xmlns:a16="http://schemas.microsoft.com/office/drawing/2014/main" id="{74697EDC-290C-40BB-8256-D8AD584ED1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5291" y="1151807"/>
            <a:ext cx="2700338" cy="1620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Imagem 14">
            <a:extLst>
              <a:ext uri="{FF2B5EF4-FFF2-40B4-BE49-F238E27FC236}">
                <a16:creationId xmlns:a16="http://schemas.microsoft.com/office/drawing/2014/main" id="{AA871EC7-317A-452C-ACF7-F00878DAD7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2686" y="1151807"/>
            <a:ext cx="2700338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4403D9A0-4B2B-4621-9590-FB4DDC975C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5060" y="3141097"/>
            <a:ext cx="2700000" cy="2934106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1" name="Espaço Reservado para Texto 21">
            <a:extLst>
              <a:ext uri="{FF2B5EF4-FFF2-40B4-BE49-F238E27FC236}">
                <a16:creationId xmlns:a16="http://schemas.microsoft.com/office/drawing/2014/main" id="{0A7C1BCB-E90D-4C6A-9B40-808040CF3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4213" y="3141096"/>
            <a:ext cx="2700000" cy="2934107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4" name="Espaço Reservado para Texto 21">
            <a:extLst>
              <a:ext uri="{FF2B5EF4-FFF2-40B4-BE49-F238E27FC236}">
                <a16:creationId xmlns:a16="http://schemas.microsoft.com/office/drawing/2014/main" id="{9A3F2B9F-14D1-4566-BF2F-D69A9F3554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5291" y="3141098"/>
            <a:ext cx="2700000" cy="2929598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5" name="Espaço Reservado para Texto 21">
            <a:extLst>
              <a:ext uri="{FF2B5EF4-FFF2-40B4-BE49-F238E27FC236}">
                <a16:creationId xmlns:a16="http://schemas.microsoft.com/office/drawing/2014/main" id="{DDF6CAB0-5B45-438A-9916-D657B74C06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4444" y="3141096"/>
            <a:ext cx="2700000" cy="2934107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8E1049-5981-4183-AE22-075786F0737A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C7A2E0A-2EA9-4039-87E0-BE606B7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5D913A3C-6DE6-49DF-912C-1330110C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41" name="Espaço Reservado para Número de Slide 5">
            <a:extLst>
              <a:ext uri="{FF2B5EF4-FFF2-40B4-BE49-F238E27FC236}">
                <a16:creationId xmlns:a16="http://schemas.microsoft.com/office/drawing/2014/main" id="{D498436B-45A2-4E9A-BEA0-1ED5206C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8016967-D779-4EC2-B35D-83B7C3E60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1D31425-4DA6-4343-9C2C-122217BD2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0305035" y="6167201"/>
            <a:ext cx="679469" cy="79706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556E9E8-236E-456C-9CC4-FA426F215A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879" y="6267450"/>
            <a:ext cx="665330" cy="629653"/>
          </a:xfrm>
          <a:prstGeom prst="rect">
            <a:avLst/>
          </a:prstGeom>
        </p:spPr>
      </p:pic>
      <p:sp>
        <p:nvSpPr>
          <p:cNvPr id="47" name="Espaço Reservado para Texto 21">
            <a:extLst>
              <a:ext uri="{FF2B5EF4-FFF2-40B4-BE49-F238E27FC236}">
                <a16:creationId xmlns:a16="http://schemas.microsoft.com/office/drawing/2014/main" id="{D3836B18-8C95-4E02-8702-4BF11C9CEA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7556" y="2789323"/>
            <a:ext cx="2700000" cy="3318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386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dirty="0"/>
              <a:t>Eixo tecnológico</a:t>
            </a:r>
          </a:p>
          <a:p>
            <a:pPr lvl="0"/>
            <a:endParaRPr lang="pt-BR" dirty="0"/>
          </a:p>
        </p:txBody>
      </p:sp>
      <p:sp>
        <p:nvSpPr>
          <p:cNvPr id="48" name="Espaço Reservado para Texto 21">
            <a:extLst>
              <a:ext uri="{FF2B5EF4-FFF2-40B4-BE49-F238E27FC236}">
                <a16:creationId xmlns:a16="http://schemas.microsoft.com/office/drawing/2014/main" id="{A87C0939-BD8C-4A22-934D-E019F6BD31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6709" y="2791481"/>
            <a:ext cx="27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49" name="Espaço Reservado para Texto 21">
            <a:extLst>
              <a:ext uri="{FF2B5EF4-FFF2-40B4-BE49-F238E27FC236}">
                <a16:creationId xmlns:a16="http://schemas.microsoft.com/office/drawing/2014/main" id="{96A64D65-8210-47B8-83E1-2E2FE96694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7787" y="2788745"/>
            <a:ext cx="2700000" cy="3312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50" name="Espaço Reservado para Texto 21">
            <a:extLst>
              <a:ext uri="{FF2B5EF4-FFF2-40B4-BE49-F238E27FC236}">
                <a16:creationId xmlns:a16="http://schemas.microsoft.com/office/drawing/2014/main" id="{E31A8E0F-EED6-42E6-B117-AA9FBA3F853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6940" y="2788073"/>
            <a:ext cx="27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</p:spTree>
    <p:extLst>
      <p:ext uri="{BB962C8B-B14F-4D97-AF65-F5344CB8AC3E}">
        <p14:creationId xmlns:p14="http://schemas.microsoft.com/office/powerpoint/2010/main" val="2030191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itucional_Eixos_3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4373D01-484B-4D85-9AE8-BFFB6B0C6A02}"/>
              </a:ext>
            </a:extLst>
          </p:cNvPr>
          <p:cNvSpPr/>
          <p:nvPr userDrawn="1"/>
        </p:nvSpPr>
        <p:spPr>
          <a:xfrm>
            <a:off x="4313371" y="2771807"/>
            <a:ext cx="3600000" cy="2598132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7"/>
            <a:ext cx="12192000" cy="97105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39639"/>
            <a:ext cx="11408634" cy="912862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D3E123-2A1C-49C7-A946-CC8214DE8A0A}"/>
              </a:ext>
            </a:extLst>
          </p:cNvPr>
          <p:cNvCxnSpPr>
            <a:cxnSpLocks/>
          </p:cNvCxnSpPr>
          <p:nvPr userDrawn="1"/>
        </p:nvCxnSpPr>
        <p:spPr>
          <a:xfrm>
            <a:off x="8086725" y="1143203"/>
            <a:ext cx="0" cy="421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EC227C7-60AB-4C54-8F60-413AC0BBF8E3}"/>
              </a:ext>
            </a:extLst>
          </p:cNvPr>
          <p:cNvCxnSpPr>
            <a:cxnSpLocks/>
          </p:cNvCxnSpPr>
          <p:nvPr userDrawn="1"/>
        </p:nvCxnSpPr>
        <p:spPr>
          <a:xfrm>
            <a:off x="4147955" y="1143203"/>
            <a:ext cx="0" cy="4212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14">
            <a:extLst>
              <a:ext uri="{FF2B5EF4-FFF2-40B4-BE49-F238E27FC236}">
                <a16:creationId xmlns:a16="http://schemas.microsoft.com/office/drawing/2014/main" id="{3319E71E-425E-4EDB-A88D-20901A677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3320" y="1151807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31" name="Espaço Reservado para Texto 21">
            <a:extLst>
              <a:ext uri="{FF2B5EF4-FFF2-40B4-BE49-F238E27FC236}">
                <a16:creationId xmlns:a16="http://schemas.microsoft.com/office/drawing/2014/main" id="{0A7C1BCB-E90D-4C6A-9B40-808040CF3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09688" y="3141096"/>
            <a:ext cx="3600000" cy="2182933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8E1049-5981-4183-AE22-075786F0737A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C7A2E0A-2EA9-4039-87E0-BE606B7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5D913A3C-6DE6-49DF-912C-1330110C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41" name="Espaço Reservado para Número de Slide 5">
            <a:extLst>
              <a:ext uri="{FF2B5EF4-FFF2-40B4-BE49-F238E27FC236}">
                <a16:creationId xmlns:a16="http://schemas.microsoft.com/office/drawing/2014/main" id="{D498436B-45A2-4E9A-BEA0-1ED5206C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8016967-D779-4EC2-B35D-83B7C3E60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1D31425-4DA6-4343-9C2C-122217BD2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0305035" y="6167201"/>
            <a:ext cx="679469" cy="79706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556E9E8-236E-456C-9CC4-FA426F215A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879" y="6267450"/>
            <a:ext cx="665330" cy="629653"/>
          </a:xfrm>
          <a:prstGeom prst="rect">
            <a:avLst/>
          </a:prstGeom>
        </p:spPr>
      </p:pic>
      <p:sp>
        <p:nvSpPr>
          <p:cNvPr id="48" name="Espaço Reservado para Texto 21">
            <a:extLst>
              <a:ext uri="{FF2B5EF4-FFF2-40B4-BE49-F238E27FC236}">
                <a16:creationId xmlns:a16="http://schemas.microsoft.com/office/drawing/2014/main" id="{A87C0939-BD8C-4A22-934D-E019F6BD31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2184" y="2791481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D5DDCA4-0733-4053-8D8F-7210542951FB}"/>
              </a:ext>
            </a:extLst>
          </p:cNvPr>
          <p:cNvSpPr/>
          <p:nvPr userDrawn="1"/>
        </p:nvSpPr>
        <p:spPr>
          <a:xfrm>
            <a:off x="377473" y="2771807"/>
            <a:ext cx="3600000" cy="2598132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962F87CC-E330-4788-8640-D1F07E1D76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7422" y="1151807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33" name="Espaço Reservado para Texto 21">
            <a:extLst>
              <a:ext uri="{FF2B5EF4-FFF2-40B4-BE49-F238E27FC236}">
                <a16:creationId xmlns:a16="http://schemas.microsoft.com/office/drawing/2014/main" id="{2C408CC4-99B0-4B07-8784-A0067C7CD9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3790" y="3141096"/>
            <a:ext cx="3600000" cy="2182933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6" name="Espaço Reservado para Texto 21">
            <a:extLst>
              <a:ext uri="{FF2B5EF4-FFF2-40B4-BE49-F238E27FC236}">
                <a16:creationId xmlns:a16="http://schemas.microsoft.com/office/drawing/2014/main" id="{887315C6-CD19-49DE-AF1E-D0DD7C377C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286" y="2791481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97D7F0-5307-4E91-910D-DDB1751BB13F}"/>
              </a:ext>
            </a:extLst>
          </p:cNvPr>
          <p:cNvSpPr/>
          <p:nvPr userDrawn="1"/>
        </p:nvSpPr>
        <p:spPr>
          <a:xfrm>
            <a:off x="8262179" y="2763203"/>
            <a:ext cx="3600000" cy="2598132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Imagem 14">
            <a:extLst>
              <a:ext uri="{FF2B5EF4-FFF2-40B4-BE49-F238E27FC236}">
                <a16:creationId xmlns:a16="http://schemas.microsoft.com/office/drawing/2014/main" id="{C3088E53-43A0-4C4A-96A0-F63F82D9F3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62128" y="1143203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44" name="Espaço Reservado para Texto 21">
            <a:extLst>
              <a:ext uri="{FF2B5EF4-FFF2-40B4-BE49-F238E27FC236}">
                <a16:creationId xmlns:a16="http://schemas.microsoft.com/office/drawing/2014/main" id="{7E1036BC-4C9A-4156-A35C-DDFAD22B14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58496" y="3132492"/>
            <a:ext cx="3600000" cy="2182933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51" name="Espaço Reservado para Texto 21">
            <a:extLst>
              <a:ext uri="{FF2B5EF4-FFF2-40B4-BE49-F238E27FC236}">
                <a16:creationId xmlns:a16="http://schemas.microsoft.com/office/drawing/2014/main" id="{1BDE69CC-B756-4D02-849C-A2E291CD0C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0992" y="2782877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</p:spTree>
    <p:extLst>
      <p:ext uri="{BB962C8B-B14F-4D97-AF65-F5344CB8AC3E}">
        <p14:creationId xmlns:p14="http://schemas.microsoft.com/office/powerpoint/2010/main" val="1653560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stitucional_Eixos_3colunas_semCli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4373D01-484B-4D85-9AE8-BFFB6B0C6A02}"/>
              </a:ext>
            </a:extLst>
          </p:cNvPr>
          <p:cNvSpPr/>
          <p:nvPr userDrawn="1"/>
        </p:nvSpPr>
        <p:spPr>
          <a:xfrm>
            <a:off x="4313371" y="2771806"/>
            <a:ext cx="3600000" cy="333943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7"/>
            <a:ext cx="12192000" cy="97105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39639"/>
            <a:ext cx="11408634" cy="912862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D3E123-2A1C-49C7-A946-CC8214DE8A0A}"/>
              </a:ext>
            </a:extLst>
          </p:cNvPr>
          <p:cNvCxnSpPr>
            <a:cxnSpLocks/>
          </p:cNvCxnSpPr>
          <p:nvPr userDrawn="1"/>
        </p:nvCxnSpPr>
        <p:spPr>
          <a:xfrm>
            <a:off x="8086725" y="1143203"/>
            <a:ext cx="0" cy="4968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EC227C7-60AB-4C54-8F60-413AC0BBF8E3}"/>
              </a:ext>
            </a:extLst>
          </p:cNvPr>
          <p:cNvCxnSpPr>
            <a:cxnSpLocks/>
          </p:cNvCxnSpPr>
          <p:nvPr userDrawn="1"/>
        </p:nvCxnSpPr>
        <p:spPr>
          <a:xfrm>
            <a:off x="4147955" y="1143203"/>
            <a:ext cx="0" cy="4968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14">
            <a:extLst>
              <a:ext uri="{FF2B5EF4-FFF2-40B4-BE49-F238E27FC236}">
                <a16:creationId xmlns:a16="http://schemas.microsoft.com/office/drawing/2014/main" id="{3319E71E-425E-4EDB-A88D-20901A677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3320" y="1151807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31" name="Espaço Reservado para Texto 21">
            <a:extLst>
              <a:ext uri="{FF2B5EF4-FFF2-40B4-BE49-F238E27FC236}">
                <a16:creationId xmlns:a16="http://schemas.microsoft.com/office/drawing/2014/main" id="{0A7C1BCB-E90D-4C6A-9B40-808040CF3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09688" y="3141096"/>
            <a:ext cx="3600000" cy="2957229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8E1049-5981-4183-AE22-075786F0737A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C7A2E0A-2EA9-4039-87E0-BE606B7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5D913A3C-6DE6-49DF-912C-1330110C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41" name="Espaço Reservado para Número de Slide 5">
            <a:extLst>
              <a:ext uri="{FF2B5EF4-FFF2-40B4-BE49-F238E27FC236}">
                <a16:creationId xmlns:a16="http://schemas.microsoft.com/office/drawing/2014/main" id="{D498436B-45A2-4E9A-BEA0-1ED5206C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8016967-D779-4EC2-B35D-83B7C3E60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1D31425-4DA6-4343-9C2C-122217BD2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0305035" y="6167201"/>
            <a:ext cx="679469" cy="79706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556E9E8-236E-456C-9CC4-FA426F215A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879" y="6267450"/>
            <a:ext cx="665330" cy="629653"/>
          </a:xfrm>
          <a:prstGeom prst="rect">
            <a:avLst/>
          </a:prstGeom>
        </p:spPr>
      </p:pic>
      <p:sp>
        <p:nvSpPr>
          <p:cNvPr id="48" name="Espaço Reservado para Texto 21">
            <a:extLst>
              <a:ext uri="{FF2B5EF4-FFF2-40B4-BE49-F238E27FC236}">
                <a16:creationId xmlns:a16="http://schemas.microsoft.com/office/drawing/2014/main" id="{A87C0939-BD8C-4A22-934D-E019F6BD31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2184" y="2791481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D5DDCA4-0733-4053-8D8F-7210542951FB}"/>
              </a:ext>
            </a:extLst>
          </p:cNvPr>
          <p:cNvSpPr/>
          <p:nvPr userDrawn="1"/>
        </p:nvSpPr>
        <p:spPr>
          <a:xfrm>
            <a:off x="377473" y="2771806"/>
            <a:ext cx="3600000" cy="333943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962F87CC-E330-4788-8640-D1F07E1D76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7422" y="1151807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33" name="Espaço Reservado para Texto 21">
            <a:extLst>
              <a:ext uri="{FF2B5EF4-FFF2-40B4-BE49-F238E27FC236}">
                <a16:creationId xmlns:a16="http://schemas.microsoft.com/office/drawing/2014/main" id="{2C408CC4-99B0-4B07-8784-A0067C7CD9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3790" y="3141096"/>
            <a:ext cx="3600000" cy="2957229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36" name="Espaço Reservado para Texto 21">
            <a:extLst>
              <a:ext uri="{FF2B5EF4-FFF2-40B4-BE49-F238E27FC236}">
                <a16:creationId xmlns:a16="http://schemas.microsoft.com/office/drawing/2014/main" id="{887315C6-CD19-49DE-AF1E-D0DD7C377C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286" y="2791481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97D7F0-5307-4E91-910D-DDB1751BB13F}"/>
              </a:ext>
            </a:extLst>
          </p:cNvPr>
          <p:cNvSpPr/>
          <p:nvPr userDrawn="1"/>
        </p:nvSpPr>
        <p:spPr>
          <a:xfrm>
            <a:off x="8262179" y="2763202"/>
            <a:ext cx="3600000" cy="333943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Imagem 14">
            <a:extLst>
              <a:ext uri="{FF2B5EF4-FFF2-40B4-BE49-F238E27FC236}">
                <a16:creationId xmlns:a16="http://schemas.microsoft.com/office/drawing/2014/main" id="{C3088E53-43A0-4C4A-96A0-F63F82D9F3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62128" y="1143203"/>
            <a:ext cx="3600000" cy="1620000"/>
          </a:xfrm>
        </p:spPr>
        <p:txBody>
          <a:bodyPr/>
          <a:lstStyle/>
          <a:p>
            <a:endParaRPr lang="pt-BR"/>
          </a:p>
        </p:txBody>
      </p:sp>
      <p:sp>
        <p:nvSpPr>
          <p:cNvPr id="44" name="Espaço Reservado para Texto 21">
            <a:extLst>
              <a:ext uri="{FF2B5EF4-FFF2-40B4-BE49-F238E27FC236}">
                <a16:creationId xmlns:a16="http://schemas.microsoft.com/office/drawing/2014/main" id="{7E1036BC-4C9A-4156-A35C-DDFAD22B14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58496" y="3132492"/>
            <a:ext cx="3600000" cy="2970149"/>
          </a:xfrm>
        </p:spPr>
        <p:txBody>
          <a:bodyPr>
            <a:normAutofit/>
          </a:bodyPr>
          <a:lstStyle>
            <a:lvl1pPr marL="108000" indent="-108000">
              <a:lnSpc>
                <a:spcPct val="100000"/>
              </a:lnSpc>
              <a:spcBef>
                <a:spcPts val="600"/>
              </a:spcBef>
              <a:defRPr sz="1600"/>
            </a:lvl1pPr>
            <a:lvl2pPr marL="108000" indent="-108000"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51" name="Espaço Reservado para Texto 21">
            <a:extLst>
              <a:ext uri="{FF2B5EF4-FFF2-40B4-BE49-F238E27FC236}">
                <a16:creationId xmlns:a16="http://schemas.microsoft.com/office/drawing/2014/main" id="{1BDE69CC-B756-4D02-849C-A2E291CD0C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0992" y="2782877"/>
            <a:ext cx="3600000" cy="3339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457200" indent="0">
              <a:lnSpc>
                <a:spcPct val="100000"/>
              </a:lnSpc>
              <a:buNone/>
              <a:defRPr sz="1400" b="1"/>
            </a:lvl2pPr>
          </a:lstStyle>
          <a:p>
            <a:pPr lvl="0"/>
            <a:r>
              <a:rPr lang="pt-BR" dirty="0"/>
              <a:t>Eixo tecnológico</a:t>
            </a:r>
          </a:p>
        </p:txBody>
      </p:sp>
    </p:spTree>
    <p:extLst>
      <p:ext uri="{BB962C8B-B14F-4D97-AF65-F5344CB8AC3E}">
        <p14:creationId xmlns:p14="http://schemas.microsoft.com/office/powerpoint/2010/main" val="27941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3AAB6F08-CD53-4B4E-90CB-191B58E59BB7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6"/>
            <a:ext cx="12192000" cy="1410057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87066"/>
            <a:ext cx="11315343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56" y="70118"/>
            <a:ext cx="11315342" cy="1325563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3BA6EC1-2EAB-40DF-A798-9BFB54E2D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E74E38-64D4-6ADF-0380-C036A8405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1253468" y="6175452"/>
            <a:ext cx="657865" cy="771721"/>
          </a:xfrm>
          <a:prstGeom prst="rect">
            <a:avLst/>
          </a:prstGeom>
        </p:spPr>
      </p:pic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D207E4AC-DFCE-1E2E-6049-1E16B1D2AC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488" y="6255366"/>
            <a:ext cx="1373547" cy="6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-2-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6"/>
            <a:ext cx="12192000" cy="1410057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687066"/>
            <a:ext cx="555076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70118"/>
            <a:ext cx="11408634" cy="1325563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325C457-8E18-4D9A-9F4B-4895E68F61D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5" y="1687066"/>
            <a:ext cx="555076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A132E8-DEA6-44EE-A735-7540B40E41D2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27A2CA10-5DF7-4D8F-9613-9F9DB544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6878A8C6-4FF9-4759-8C1F-D7AFB480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22" name="Espaço Reservado para Número de Slide 5">
            <a:extLst>
              <a:ext uri="{FF2B5EF4-FFF2-40B4-BE49-F238E27FC236}">
                <a16:creationId xmlns:a16="http://schemas.microsoft.com/office/drawing/2014/main" id="{BD99C7A4-8951-4914-B00B-E317055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0ED0F08-DC54-4241-B537-C768DCF11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E54792-ACBB-B42B-472A-54BB4140D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1253468" y="6175452"/>
            <a:ext cx="657865" cy="771721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7E2E2A1A-BC3B-CE97-208B-2AAEA15512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488" y="6255366"/>
            <a:ext cx="1373547" cy="6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-2-Coluna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1724" y="6356350"/>
            <a:ext cx="1209675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-1438"/>
            <a:ext cx="12192000" cy="1410057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70118"/>
            <a:ext cx="11408634" cy="1325563"/>
          </a:xfrm>
        </p:spPr>
        <p:txBody>
          <a:bodyPr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6E84E-1AE8-4DFA-92F6-678943FCC2FA}"/>
              </a:ext>
            </a:extLst>
          </p:cNvPr>
          <p:cNvSpPr/>
          <p:nvPr userDrawn="1"/>
        </p:nvSpPr>
        <p:spPr>
          <a:xfrm>
            <a:off x="-8544" y="-2"/>
            <a:ext cx="359368" cy="6846739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3A02DB-6563-45A5-A3FF-DBE18A17B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6425307"/>
            <a:ext cx="1552575" cy="22720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250775A-9BEC-43EE-A44F-6353F8B7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687066"/>
            <a:ext cx="555076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43EF457-C9AB-445B-A7AE-AD0D3452D0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5" y="1687066"/>
            <a:ext cx="555076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41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-3-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2716"/>
            <a:ext cx="12192000" cy="1410057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70118"/>
            <a:ext cx="11408634" cy="1325563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A132E8-DEA6-44EE-A735-7540B40E41D2}"/>
              </a:ext>
            </a:extLst>
          </p:cNvPr>
          <p:cNvSpPr/>
          <p:nvPr userDrawn="1"/>
        </p:nvSpPr>
        <p:spPr>
          <a:xfrm>
            <a:off x="0" y="6282000"/>
            <a:ext cx="12191999" cy="5760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27A2CA10-5DF7-4D8F-9613-9F9DB544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6060" y="6390534"/>
            <a:ext cx="1048608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6878A8C6-4FF9-4759-8C1F-D7AFB480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0534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22" name="Espaço Reservado para Número de Slide 5">
            <a:extLst>
              <a:ext uri="{FF2B5EF4-FFF2-40B4-BE49-F238E27FC236}">
                <a16:creationId xmlns:a16="http://schemas.microsoft.com/office/drawing/2014/main" id="{BD99C7A4-8951-4914-B00B-E317055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90532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0ED0F08-DC54-4241-B537-C768DCF11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80" y="6460040"/>
            <a:ext cx="1552575" cy="22720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1513D26-FA37-4E66-A5F0-3CC7402B0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0305035" y="6167201"/>
            <a:ext cx="679469" cy="79706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D545328-4C2C-4DA9-94C2-114297FBBF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879" y="6267450"/>
            <a:ext cx="665330" cy="62965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5AC8B8A-FAD2-44F7-A4E7-E325A2CA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5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C278C6E-1F2B-4222-B74F-0EF7651EF18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06682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F9A76FD-315D-4A68-BBCC-978617F8DA7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10999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256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-3-Coluna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71724" y="6356350"/>
            <a:ext cx="1209675" cy="365125"/>
          </a:xfrm>
        </p:spPr>
        <p:txBody>
          <a:bodyPr/>
          <a:lstStyle/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75F8E7-A1BD-4FB2-9966-DF4567BC20FB}"/>
              </a:ext>
            </a:extLst>
          </p:cNvPr>
          <p:cNvSpPr/>
          <p:nvPr userDrawn="1"/>
        </p:nvSpPr>
        <p:spPr>
          <a:xfrm>
            <a:off x="0" y="-1438"/>
            <a:ext cx="12192000" cy="1410057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5" y="70118"/>
            <a:ext cx="11408634" cy="1325563"/>
          </a:xfrm>
        </p:spPr>
        <p:txBody>
          <a:bodyPr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F6E84E-1AE8-4DFA-92F6-678943FCC2FA}"/>
              </a:ext>
            </a:extLst>
          </p:cNvPr>
          <p:cNvSpPr/>
          <p:nvPr userDrawn="1"/>
        </p:nvSpPr>
        <p:spPr>
          <a:xfrm>
            <a:off x="-8544" y="-2"/>
            <a:ext cx="359368" cy="6846739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3A02DB-6563-45A5-A3FF-DBE18A17B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6425307"/>
            <a:ext cx="1552575" cy="22720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250775A-9BEC-43EE-A44F-6353F8B7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5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43EF457-C9AB-445B-A7AE-AD0D3452D0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06682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DFF4A8F-754E-441A-B426-3EB3F6BC57C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10999" y="1687066"/>
            <a:ext cx="36000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49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Desiguais_Clar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0" y="0"/>
            <a:ext cx="4691641" cy="6858000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C9C3-C93A-40FF-86BC-C4A0698D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411" y="6381988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A094B-157E-46AC-B598-6842A4A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013" y="6381988"/>
            <a:ext cx="29883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81986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67B938F-8C18-43FF-936D-AC51D75656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59363" y="295275"/>
            <a:ext cx="6783387" cy="57975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C7A5F7-0703-4198-B82E-4EB1E9661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363" y="6417373"/>
            <a:ext cx="1552575" cy="2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Desiguais_Claro_Galeria2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7436B7-0619-4254-8D9D-95DA98C8F910}"/>
              </a:ext>
            </a:extLst>
          </p:cNvPr>
          <p:cNvSpPr/>
          <p:nvPr userDrawn="1"/>
        </p:nvSpPr>
        <p:spPr>
          <a:xfrm>
            <a:off x="0" y="-1"/>
            <a:ext cx="4691641" cy="6858001"/>
          </a:xfrm>
          <a:prstGeom prst="rect">
            <a:avLst/>
          </a:prstGeom>
          <a:solidFill>
            <a:srgbClr val="041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2C06E-FE89-4AB7-A081-F9826C7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4" y="294963"/>
            <a:ext cx="4009772" cy="1325563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92352-D076-4442-AEAA-4FFF900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0" y="1740167"/>
            <a:ext cx="4024726" cy="4352984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3C7D-5F0B-4EEA-9DAD-3896DEB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690" y="6373440"/>
            <a:ext cx="617118" cy="365125"/>
          </a:xfrm>
        </p:spPr>
        <p:txBody>
          <a:bodyPr/>
          <a:lstStyle/>
          <a:p>
            <a:fld id="{37287AF5-D703-47A7-9F4E-C04E1C2144E5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C7A5F7-0703-4198-B82E-4EB1E9661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363" y="6407848"/>
            <a:ext cx="1552575" cy="227206"/>
          </a:xfrm>
          <a:prstGeom prst="rect">
            <a:avLst/>
          </a:prstGeom>
        </p:spPr>
      </p:pic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0C4DD765-8C34-4E09-891A-ECCE3150DD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0225" y="294963"/>
            <a:ext cx="6818145" cy="2805686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4F83538E-01BF-483C-9F25-2914A270DB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0225" y="3276601"/>
            <a:ext cx="6818145" cy="2805686"/>
          </a:xfrm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7A178F0C-7E55-4F94-B9F7-C285153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411" y="6373442"/>
            <a:ext cx="9314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7F07E4-EC4F-4494-89D8-3B03DA2CCD2D}" type="datetimeFigureOut">
              <a:rPr lang="pt-BR" smtClean="0"/>
              <a:pPr/>
              <a:t>30/05/2023</a:t>
            </a:fld>
            <a:endParaRPr lang="pt-BR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DB5B7685-56F8-439A-8C74-FA5C9395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013" y="6373442"/>
            <a:ext cx="29883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AEA3FE-FB19-4CD9-9A8A-7E6CC61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3C622-5C0C-4F1C-AE8B-77FEC167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D01FD-F8B5-4179-B896-8217F921E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07E4-EC4F-4494-89D8-3B03DA2CCD2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80B90-4238-4D36-AFBB-166086570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20FCC-7859-47B9-96BD-06A1FAD3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3690" y="6356348"/>
            <a:ext cx="61711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7AF5-D703-47A7-9F4E-C04E1C2144E5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ACD00B-DC14-49BC-A6FC-F539BDB6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4328"/>
          <a:stretch/>
        </p:blipFill>
        <p:spPr>
          <a:xfrm>
            <a:off x="11253468" y="6175452"/>
            <a:ext cx="657865" cy="771721"/>
          </a:xfrm>
          <a:prstGeom prst="rect">
            <a:avLst/>
          </a:prstGeom>
        </p:spPr>
      </p:pic>
      <p:pic>
        <p:nvPicPr>
          <p:cNvPr id="10" name="Imagem 9" descr="Desenho de personagem de desenhos animados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69FC979F-B177-85E9-7744-4C78F298F2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20452" r="9707" b="19424"/>
          <a:stretch/>
        </p:blipFill>
        <p:spPr>
          <a:xfrm>
            <a:off x="9833040" y="6384423"/>
            <a:ext cx="1148638" cy="4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50" r:id="rId3"/>
    <p:sldLayoutId id="2147483669" r:id="rId4"/>
    <p:sldLayoutId id="2147483670" r:id="rId5"/>
    <p:sldLayoutId id="2147483681" r:id="rId6"/>
    <p:sldLayoutId id="2147483682" r:id="rId7"/>
    <p:sldLayoutId id="2147483661" r:id="rId8"/>
    <p:sldLayoutId id="2147483662" r:id="rId9"/>
    <p:sldLayoutId id="2147483676" r:id="rId10"/>
    <p:sldLayoutId id="2147483677" r:id="rId11"/>
    <p:sldLayoutId id="2147483666" r:id="rId12"/>
    <p:sldLayoutId id="2147483667" r:id="rId13"/>
    <p:sldLayoutId id="2147483678" r:id="rId14"/>
    <p:sldLayoutId id="2147483679" r:id="rId15"/>
    <p:sldLayoutId id="2147483668" r:id="rId16"/>
    <p:sldLayoutId id="2147483672" r:id="rId17"/>
    <p:sldLayoutId id="2147483654" r:id="rId18"/>
    <p:sldLayoutId id="2147483686" r:id="rId19"/>
    <p:sldLayoutId id="2147483664" r:id="rId20"/>
    <p:sldLayoutId id="2147483684" r:id="rId21"/>
    <p:sldLayoutId id="2147483655" r:id="rId22"/>
    <p:sldLayoutId id="2147483651" r:id="rId23"/>
    <p:sldLayoutId id="2147483680" r:id="rId24"/>
    <p:sldLayoutId id="2147483685" r:id="rId25"/>
    <p:sldLayoutId id="2147483665" r:id="rId26"/>
    <p:sldLayoutId id="2147483688" r:id="rId27"/>
    <p:sldLayoutId id="2147483687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E386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53A3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765C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765C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765C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staoativosma.ad.ipt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48CE-9984-40F7-A6E2-F770442DE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Gestão de 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E1B03-9EB0-4376-B891-9AD42AFA9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Sistema de controle de equipamentos de Laboratório</a:t>
            </a:r>
          </a:p>
        </p:txBody>
      </p:sp>
      <p:pic>
        <p:nvPicPr>
          <p:cNvPr id="6" name="Espaço Reservado para Imagem 5" descr="Uma imagem contendo objeto, favo de mel, computador, luz&#10;&#10;Descrição gerada automaticamente">
            <a:extLst>
              <a:ext uri="{FF2B5EF4-FFF2-40B4-BE49-F238E27FC236}">
                <a16:creationId xmlns:a16="http://schemas.microsoft.com/office/drawing/2014/main" id="{927AE949-BDDE-AB05-EB32-A99D16F31C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1" r="49485"/>
          <a:stretch/>
        </p:blipFill>
        <p:spPr>
          <a:xfrm>
            <a:off x="361950" y="-6410"/>
            <a:ext cx="4350878" cy="6864410"/>
          </a:xfrm>
        </p:spPr>
      </p:pic>
    </p:spTree>
    <p:extLst>
      <p:ext uri="{BB962C8B-B14F-4D97-AF65-F5344CB8AC3E}">
        <p14:creationId xmlns:p14="http://schemas.microsoft.com/office/powerpoint/2010/main" val="12516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ADD614-CFCC-4AAA-8C07-59E3827D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consiste em 3 partes principais: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5EAF956-AD10-4981-8C97-9359B92F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Gestão de </a:t>
            </a:r>
            <a:r>
              <a:rPr lang="pt-BR" dirty="0" err="1"/>
              <a:t>aTivos</a:t>
            </a:r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CCF93DA-64B9-4E8B-B952-A03A2BAB9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592139"/>
              </p:ext>
            </p:extLst>
          </p:nvPr>
        </p:nvGraphicFramePr>
        <p:xfrm>
          <a:off x="590550" y="2209800"/>
          <a:ext cx="11410950" cy="39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77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5EAF956-AD10-4981-8C97-9359B92F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Gestão de </a:t>
            </a:r>
            <a:r>
              <a:rPr lang="pt-BR" dirty="0" err="1"/>
              <a:t>aTivos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8BA7D42-FACD-4BAA-93E5-9B871549B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2" t="483" r="-137" b="-483"/>
          <a:stretch/>
        </p:blipFill>
        <p:spPr>
          <a:xfrm>
            <a:off x="1994534" y="1481582"/>
            <a:ext cx="8620125" cy="48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5EAF956-AD10-4981-8C97-9359B92F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Gestão de </a:t>
            </a:r>
            <a:r>
              <a:rPr lang="pt-BR" dirty="0" err="1"/>
              <a:t>aTivos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CB3363-37E6-4B0C-B416-8347824DF2BA}"/>
              </a:ext>
            </a:extLst>
          </p:cNvPr>
          <p:cNvSpPr txBox="1"/>
          <p:nvPr/>
        </p:nvSpPr>
        <p:spPr>
          <a:xfrm>
            <a:off x="2733240" y="2028825"/>
            <a:ext cx="68572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Endereço para acessar:</a:t>
            </a:r>
          </a:p>
          <a:p>
            <a:pPr algn="ctr"/>
            <a:endParaRPr lang="pt-BR" sz="4000" dirty="0"/>
          </a:p>
          <a:p>
            <a:pPr algn="ctr"/>
            <a:endParaRPr lang="pt-BR" sz="4000" dirty="0"/>
          </a:p>
          <a:p>
            <a:pPr algn="ctr"/>
            <a:r>
              <a:rPr lang="pt-BR" sz="4000" dirty="0"/>
              <a:t> </a:t>
            </a:r>
            <a:r>
              <a:rPr lang="pt-BR" sz="4000" dirty="0">
                <a:hlinkClick r:id="rId2"/>
              </a:rPr>
              <a:t>http://gestaoativosma.ad.ipt.br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809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B89CDA9-AF73-4EA3-956B-A77FC783C8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969311070"/>
      </p:ext>
    </p:extLst>
  </p:cSld>
  <p:clrMapOvr>
    <a:masterClrMapping/>
  </p:clrMapOvr>
</p:sld>
</file>

<file path=ppt/theme/theme1.xml><?xml version="1.0" encoding="utf-8"?>
<a:theme xmlns:a="http://schemas.openxmlformats.org/drawingml/2006/main" name="IPT Mestre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2e005-5140-468f-99e4-fafd4e5618c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447587B6F922469DB860359787BC90" ma:contentTypeVersion="16" ma:contentTypeDescription="Crie um novo documento." ma:contentTypeScope="" ma:versionID="26e99ecfc7138391431e69a1aeaabe23">
  <xsd:schema xmlns:xsd="http://www.w3.org/2001/XMLSchema" xmlns:xs="http://www.w3.org/2001/XMLSchema" xmlns:p="http://schemas.microsoft.com/office/2006/metadata/properties" xmlns:ns3="c746d226-83b6-4d86-a6d9-d5fa9ec1f2ae" xmlns:ns4="0982e005-5140-468f-99e4-fafd4e5618c0" targetNamespace="http://schemas.microsoft.com/office/2006/metadata/properties" ma:root="true" ma:fieldsID="29940a96a5e6d32eee7a3aa03142422a" ns3:_="" ns4:_="">
    <xsd:import namespace="c746d226-83b6-4d86-a6d9-d5fa9ec1f2ae"/>
    <xsd:import namespace="0982e005-5140-468f-99e4-fafd4e5618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6d226-83b6-4d86-a6d9-d5fa9ec1f2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2e005-5140-468f-99e4-fafd4e561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2E12FE-B9F5-46E5-A0F4-D9E317FD0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3333F-6A89-449B-B02F-DFF3B7D87AF9}">
  <ds:schemaRefs>
    <ds:schemaRef ds:uri="http://schemas.microsoft.com/office/2006/documentManagement/types"/>
    <ds:schemaRef ds:uri="c746d226-83b6-4d86-a6d9-d5fa9ec1f2ae"/>
    <ds:schemaRef ds:uri="0982e005-5140-468f-99e4-fafd4e5618c0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B11BB5-8AF3-476E-AFC7-6251E2FBA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6d226-83b6-4d86-a6d9-d5fa9ec1f2ae"/>
    <ds:schemaRef ds:uri="0982e005-5140-468f-99e4-fafd4e561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12511</TotalTime>
  <Words>113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IPT Mestre 2021</vt:lpstr>
      <vt:lpstr>Gestão de Ativos</vt:lpstr>
      <vt:lpstr>Sistema de Gestão de aTivos</vt:lpstr>
      <vt:lpstr>Sistema de Gestão de aTivos</vt:lpstr>
      <vt:lpstr>Sistema de Gestão de aTivos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Vallone</dc:creator>
  <cp:lastModifiedBy>Eric Augustin (FIPT)</cp:lastModifiedBy>
  <cp:revision>105</cp:revision>
  <dcterms:created xsi:type="dcterms:W3CDTF">2021-06-30T13:19:31Z</dcterms:created>
  <dcterms:modified xsi:type="dcterms:W3CDTF">2023-05-30T18:33:27Z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0x0101001C447587B6F922469DB860359787BC90</vt:lpwstr>
  </property>
</Properties>
</file>