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19FFF-5993-466A-89E3-9A80D92C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C43B9-B0D6-4B2A-A35E-4A4707C9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68269-65E8-4637-AD1B-B7EF3367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0A91F-CE25-4D08-BEFF-BFC484DF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60D96-B9DF-48C1-A6ED-B3B471C9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5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093B0-C1BC-4C01-87D4-92E8A786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86F2C-5CEE-4447-9E75-2CCC8721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B2B75-FF72-40D4-BAAB-5E62DB9A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2A79A-B811-4F73-83A6-35DF444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7FF96-04D0-4341-A7E7-7AAFBFA8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4E4DE4-BBBE-475F-BA1A-D957A552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04B358-392E-490E-A37A-E94CF3C68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8BA94-64DD-4765-A12E-49975A22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264E9-A272-4802-BD4F-D61248A6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9DFDC-231A-4C1D-B2F3-8189254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3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0000-046C-40FB-8440-4255BA6A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BB9D6E-2398-4FF2-A77A-D98D924C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C6C96-233C-44A8-B54B-B563A86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98000-C031-4A10-8193-5BE7563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3914E-48B0-43C8-9676-39767CF2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A865E-D5A4-42DB-86C0-585AB295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A6623-AFB5-49A9-BC93-56DDB2A7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5067A-5DA2-455B-A9B7-717309D7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C69D4-745C-4439-9DB4-C27B51D2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CFD98-7EE7-4FE4-A164-5894897F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3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7E351-BAC2-42FF-ABB7-1C0138E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A2064-2183-4F88-920B-B5D50731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7FD293-B6ED-4874-9220-4C7547AB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AF6A2-85FF-4E45-822B-0A440B3F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95356-6E72-4846-90DB-9AD5886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B5AC1-4505-4062-B8E9-848ACCB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29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F50E-9D3E-4511-B2E3-801EE8D0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AAABA-83B7-4F7B-8283-747C1765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77A330-25B9-45B2-9445-DB82B365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AA34E1-513E-4093-8861-DF305635B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B2B003-E92E-4181-B5CD-02488D37D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84D0DE-A720-4615-AB4D-08C0EEC8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93E739-A9AE-410A-BEC3-B1C7D206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B8C37C-A84A-4A83-B044-19BD9B55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455C0-4B94-4469-9C82-ADE843C0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423B8-F5D5-4B89-BB8A-0D609960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E94A73-9BD0-487A-B36F-842C8143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61CDD1-585E-4BE5-BC7B-6C1B6894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1E52AE-BED2-4EC8-8589-85FD4F2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D4FB86-9E94-495C-BFD6-0E98D978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905B64-ECED-4601-B602-04F5A58D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99B6F-392A-4957-A372-16B342E9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9C93E-1E84-422F-A335-B93BAD36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450A4F-5A70-4005-8130-374A677F4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C6F71-3E30-4300-A543-EA2B1E60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C87F0E-00C7-4F71-9C56-D387A2B1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097FE8-38F5-4432-A5D2-52934E4E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1B8B5-7942-4046-9960-42EF35C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891B4C-0B8D-4394-8BB0-631F68AFE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B45F37-0841-4E5F-B57F-AFE6393F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001244-1EC9-4450-85E8-C41458FE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FCCCC-29BD-4A73-87A8-049ED26A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128BE-F287-4B3F-8EF3-275208FE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8ADFD7-69F9-4640-BF1B-B7E5A0ED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1C18CE-798C-4174-9F94-E8C052CF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ED86A-13FC-425A-ACA8-3FA7778A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CF01-4FBC-45B1-8706-86E975683A8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7CA58-19F6-411D-940C-C80737D7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CA8E6-3A5E-4731-A453-FE182F5B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0D1B-0082-48DA-A33A-A030D9AB86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7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B333F6A-ACA4-4DE5-9422-90CFE8CDDA61}"/>
              </a:ext>
            </a:extLst>
          </p:cNvPr>
          <p:cNvGrpSpPr/>
          <p:nvPr/>
        </p:nvGrpSpPr>
        <p:grpSpPr>
          <a:xfrm>
            <a:off x="0" y="454793"/>
            <a:ext cx="12192000" cy="5948413"/>
            <a:chOff x="0" y="454793"/>
            <a:chExt cx="12192000" cy="594841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F503EB9-A3B0-4608-B721-AC281BAE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93"/>
              <a:ext cx="12192000" cy="5948413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69D6249-271C-4E9A-98F9-B6A2EF7DDFE5}"/>
                </a:ext>
              </a:extLst>
            </p:cNvPr>
            <p:cNvSpPr txBox="1"/>
            <p:nvPr/>
          </p:nvSpPr>
          <p:spPr>
            <a:xfrm>
              <a:off x="509156" y="3914608"/>
              <a:ext cx="10422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Equipamentos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E0BBBE0-B5BB-4EF4-8B65-B1DD7C05E3D4}"/>
                </a:ext>
              </a:extLst>
            </p:cNvPr>
            <p:cNvSpPr txBox="1"/>
            <p:nvPr/>
          </p:nvSpPr>
          <p:spPr>
            <a:xfrm>
              <a:off x="1794166" y="391460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Locais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5546279-5167-435B-8B72-62E61BB71B6E}"/>
                </a:ext>
              </a:extLst>
            </p:cNvPr>
            <p:cNvSpPr txBox="1"/>
            <p:nvPr/>
          </p:nvSpPr>
          <p:spPr>
            <a:xfrm>
              <a:off x="3058393" y="3914608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Materiais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E9F24B-6343-48A2-89C9-EA633B97A20A}"/>
                </a:ext>
              </a:extLst>
            </p:cNvPr>
            <p:cNvSpPr txBox="1"/>
            <p:nvPr/>
          </p:nvSpPr>
          <p:spPr>
            <a:xfrm>
              <a:off x="4357257" y="3914608"/>
              <a:ext cx="10118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Fornecedores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DCC08FA-1B63-4B08-8688-9D55A1CF2CAF}"/>
                </a:ext>
              </a:extLst>
            </p:cNvPr>
            <p:cNvSpPr txBox="1"/>
            <p:nvPr/>
          </p:nvSpPr>
          <p:spPr>
            <a:xfrm>
              <a:off x="5666511" y="3914608"/>
              <a:ext cx="938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Ocorrências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13B3FE-C389-4CFF-BEB0-84F1D0A6A446}"/>
                </a:ext>
              </a:extLst>
            </p:cNvPr>
            <p:cNvSpPr txBox="1"/>
            <p:nvPr/>
          </p:nvSpPr>
          <p:spPr>
            <a:xfrm>
              <a:off x="6806048" y="3914608"/>
              <a:ext cx="1130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Tipos ocorrência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09B291-044F-4366-92A5-DFB307D3A12C}"/>
                </a:ext>
              </a:extLst>
            </p:cNvPr>
            <p:cNvSpPr txBox="1"/>
            <p:nvPr/>
          </p:nvSpPr>
          <p:spPr>
            <a:xfrm>
              <a:off x="8582893" y="4006409"/>
              <a:ext cx="8034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Usuários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F13E3D2-F8B4-485E-89D1-28F5B17DDACD}"/>
                </a:ext>
              </a:extLst>
            </p:cNvPr>
            <p:cNvSpPr txBox="1"/>
            <p:nvPr/>
          </p:nvSpPr>
          <p:spPr>
            <a:xfrm>
              <a:off x="10453116" y="3872375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Exibir Relatório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4A3DD26-CDBA-43A2-8932-C0A19CEC83AA}"/>
                </a:ext>
              </a:extLst>
            </p:cNvPr>
            <p:cNvSpPr/>
            <p:nvPr/>
          </p:nvSpPr>
          <p:spPr>
            <a:xfrm>
              <a:off x="10264486" y="5403273"/>
              <a:ext cx="1030341" cy="374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B1FD006-0A55-45F8-8D30-B5A377167FEE}"/>
                </a:ext>
              </a:extLst>
            </p:cNvPr>
            <p:cNvSpPr txBox="1"/>
            <p:nvPr/>
          </p:nvSpPr>
          <p:spPr>
            <a:xfrm>
              <a:off x="10176742" y="5376975"/>
              <a:ext cx="117070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Fazer Download do relatório em formato CSV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C25698A-FDE4-4099-A691-85E5BD50C754}"/>
                </a:ext>
              </a:extLst>
            </p:cNvPr>
            <p:cNvSpPr txBox="1"/>
            <p:nvPr/>
          </p:nvSpPr>
          <p:spPr>
            <a:xfrm>
              <a:off x="10799668" y="4915310"/>
              <a:ext cx="693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Download de relatório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E539AD2-20CB-493E-A4FE-5730283A73D9}"/>
                </a:ext>
              </a:extLst>
            </p:cNvPr>
            <p:cNvSpPr txBox="1"/>
            <p:nvPr/>
          </p:nvSpPr>
          <p:spPr>
            <a:xfrm>
              <a:off x="8920069" y="5038421"/>
              <a:ext cx="69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Cadastro de usuários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42D3934-D440-404E-9081-A27DAD77C874}"/>
                </a:ext>
              </a:extLst>
            </p:cNvPr>
            <p:cNvSpPr txBox="1"/>
            <p:nvPr/>
          </p:nvSpPr>
          <p:spPr>
            <a:xfrm>
              <a:off x="8062193" y="2636147"/>
              <a:ext cx="9717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{é Administrador?}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8290360-0DA0-41FD-BCF2-3F9AB473EAF4}"/>
                </a:ext>
              </a:extLst>
            </p:cNvPr>
            <p:cNvSpPr txBox="1"/>
            <p:nvPr/>
          </p:nvSpPr>
          <p:spPr>
            <a:xfrm>
              <a:off x="4125193" y="1372497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{Login ok?}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200EC99-4B27-4EE3-8417-F734510C5818}"/>
                </a:ext>
              </a:extLst>
            </p:cNvPr>
            <p:cNvSpPr txBox="1"/>
            <p:nvPr/>
          </p:nvSpPr>
          <p:spPr>
            <a:xfrm>
              <a:off x="244073" y="4869143"/>
              <a:ext cx="796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{é usuário especial?}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08941C2-E68F-4A2E-93CA-CCDCE60E5824}"/>
                </a:ext>
              </a:extLst>
            </p:cNvPr>
            <p:cNvSpPr txBox="1"/>
            <p:nvPr/>
          </p:nvSpPr>
          <p:spPr>
            <a:xfrm>
              <a:off x="801173" y="4915309"/>
              <a:ext cx="79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Equipamentos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AF77C99-3349-4E99-B563-F3889A1B6950}"/>
                </a:ext>
              </a:extLst>
            </p:cNvPr>
            <p:cNvSpPr txBox="1"/>
            <p:nvPr/>
          </p:nvSpPr>
          <p:spPr>
            <a:xfrm>
              <a:off x="2141376" y="4877172"/>
              <a:ext cx="79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Locais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1ACBAFE-E824-434E-A295-E4DB2665DA98}"/>
                </a:ext>
              </a:extLst>
            </p:cNvPr>
            <p:cNvSpPr txBox="1"/>
            <p:nvPr/>
          </p:nvSpPr>
          <p:spPr>
            <a:xfrm>
              <a:off x="3430425" y="4915309"/>
              <a:ext cx="79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Materiais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B44FE50-82E6-4BE0-8D7F-419E5CDB5497}"/>
                </a:ext>
              </a:extLst>
            </p:cNvPr>
            <p:cNvSpPr txBox="1"/>
            <p:nvPr/>
          </p:nvSpPr>
          <p:spPr>
            <a:xfrm>
              <a:off x="4731911" y="4928075"/>
              <a:ext cx="79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Fornecedores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577B173-7E77-43A3-8A66-AE019639EA25}"/>
                </a:ext>
              </a:extLst>
            </p:cNvPr>
            <p:cNvSpPr txBox="1"/>
            <p:nvPr/>
          </p:nvSpPr>
          <p:spPr>
            <a:xfrm>
              <a:off x="5943562" y="4915309"/>
              <a:ext cx="796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Ocorrências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810A443-AFE0-4A34-82B8-71318ECDFB78}"/>
                </a:ext>
              </a:extLst>
            </p:cNvPr>
            <p:cNvSpPr txBox="1"/>
            <p:nvPr/>
          </p:nvSpPr>
          <p:spPr>
            <a:xfrm>
              <a:off x="7371267" y="4930121"/>
              <a:ext cx="79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Cadastrar Tipos ocorrências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800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Augustin (FIPT)</dc:creator>
  <cp:lastModifiedBy>Eric Augustin (FIPT)</cp:lastModifiedBy>
  <cp:revision>3</cp:revision>
  <dcterms:created xsi:type="dcterms:W3CDTF">2023-04-03T18:33:00Z</dcterms:created>
  <dcterms:modified xsi:type="dcterms:W3CDTF">2023-04-03T18:48:46Z</dcterms:modified>
</cp:coreProperties>
</file>