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C25C1-C583-40BC-9239-8B35176A8B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314A6B-395B-477B-B632-5F6DD998E522}">
      <dgm:prSet phldrT="[Texto]"/>
      <dgm:spPr/>
      <dgm:t>
        <a:bodyPr/>
        <a:lstStyle/>
        <a:p>
          <a:r>
            <a:rPr lang="pt-BR" dirty="0"/>
            <a:t>Elétrica</a:t>
          </a:r>
        </a:p>
      </dgm:t>
    </dgm:pt>
    <dgm:pt modelId="{538C01A2-5AB5-436B-8684-E3CF7477BFEE}" type="parTrans" cxnId="{E746D593-9C40-4041-BDAA-AE34CB6CCFB3}">
      <dgm:prSet/>
      <dgm:spPr/>
      <dgm:t>
        <a:bodyPr/>
        <a:lstStyle/>
        <a:p>
          <a:endParaRPr lang="pt-BR"/>
        </a:p>
      </dgm:t>
    </dgm:pt>
    <dgm:pt modelId="{389C2B68-CE6A-41C5-9BEF-5D2BD99C8099}" type="sibTrans" cxnId="{E746D593-9C40-4041-BDAA-AE34CB6CCFB3}">
      <dgm:prSet/>
      <dgm:spPr/>
      <dgm:t>
        <a:bodyPr/>
        <a:lstStyle/>
        <a:p>
          <a:endParaRPr lang="pt-BR"/>
        </a:p>
      </dgm:t>
    </dgm:pt>
    <dgm:pt modelId="{1341DE56-4B36-467D-9E1A-CC229C3B8FFC}">
      <dgm:prSet phldrT="[Texto]"/>
      <dgm:spPr/>
      <dgm:t>
        <a:bodyPr/>
        <a:lstStyle/>
        <a:p>
          <a:r>
            <a:rPr lang="pt-BR" dirty="0"/>
            <a:t>Eletrônica</a:t>
          </a:r>
        </a:p>
      </dgm:t>
    </dgm:pt>
    <dgm:pt modelId="{F9BBD1D0-EFEE-4FE1-9076-B67D4883DEE8}" type="parTrans" cxnId="{24EDC62B-7381-4D73-B055-D414DE622B6A}">
      <dgm:prSet/>
      <dgm:spPr/>
      <dgm:t>
        <a:bodyPr/>
        <a:lstStyle/>
        <a:p>
          <a:endParaRPr lang="pt-BR"/>
        </a:p>
      </dgm:t>
    </dgm:pt>
    <dgm:pt modelId="{04119AE2-9C60-4CD9-9F07-1AA938DF5DCD}" type="sibTrans" cxnId="{24EDC62B-7381-4D73-B055-D414DE622B6A}">
      <dgm:prSet/>
      <dgm:spPr/>
      <dgm:t>
        <a:bodyPr/>
        <a:lstStyle/>
        <a:p>
          <a:endParaRPr lang="pt-BR"/>
        </a:p>
      </dgm:t>
    </dgm:pt>
    <dgm:pt modelId="{F18219D5-E550-4ABC-A3BC-01AACE67EBD5}">
      <dgm:prSet phldrT="[Texto]"/>
      <dgm:spPr/>
      <dgm:t>
        <a:bodyPr/>
        <a:lstStyle/>
        <a:p>
          <a:r>
            <a:rPr lang="pt-BR" dirty="0"/>
            <a:t>Informática</a:t>
          </a:r>
        </a:p>
      </dgm:t>
    </dgm:pt>
    <dgm:pt modelId="{1489E20A-2547-42C1-A3C9-B81BF73EDDCA}" type="parTrans" cxnId="{DB9E6CFE-53B8-4B72-B081-F178A429F085}">
      <dgm:prSet/>
      <dgm:spPr/>
      <dgm:t>
        <a:bodyPr/>
        <a:lstStyle/>
        <a:p>
          <a:endParaRPr lang="pt-BR"/>
        </a:p>
      </dgm:t>
    </dgm:pt>
    <dgm:pt modelId="{0BD3136D-7FA3-48AA-9209-3750CD3CF124}" type="sibTrans" cxnId="{DB9E6CFE-53B8-4B72-B081-F178A429F085}">
      <dgm:prSet/>
      <dgm:spPr/>
      <dgm:t>
        <a:bodyPr/>
        <a:lstStyle/>
        <a:p>
          <a:endParaRPr lang="pt-BR"/>
        </a:p>
      </dgm:t>
    </dgm:pt>
    <dgm:pt modelId="{90332FD7-8820-42D8-BC73-B89A6B968703}">
      <dgm:prSet phldrT="[Texto]"/>
      <dgm:spPr/>
      <dgm:t>
        <a:bodyPr/>
        <a:lstStyle/>
        <a:p>
          <a:r>
            <a:rPr lang="pt-BR" dirty="0"/>
            <a:t>Resistencia Queimada / troca preventiva</a:t>
          </a:r>
        </a:p>
      </dgm:t>
    </dgm:pt>
    <dgm:pt modelId="{FBDD9EE9-0047-4B72-9FFA-D857871A5D20}" type="parTrans" cxnId="{AF071D27-2822-4AC0-9C7A-0FCF1131BF32}">
      <dgm:prSet/>
      <dgm:spPr/>
      <dgm:t>
        <a:bodyPr/>
        <a:lstStyle/>
        <a:p>
          <a:endParaRPr lang="pt-BR"/>
        </a:p>
      </dgm:t>
    </dgm:pt>
    <dgm:pt modelId="{572D2CC5-2A39-4E44-B827-34BFB5A5F332}" type="sibTrans" cxnId="{AF071D27-2822-4AC0-9C7A-0FCF1131BF32}">
      <dgm:prSet/>
      <dgm:spPr/>
      <dgm:t>
        <a:bodyPr/>
        <a:lstStyle/>
        <a:p>
          <a:endParaRPr lang="pt-BR"/>
        </a:p>
      </dgm:t>
    </dgm:pt>
    <dgm:pt modelId="{721156D9-20E4-4C69-9ABE-0A633DC3372D}">
      <dgm:prSet phldrT="[Texto]"/>
      <dgm:spPr/>
      <dgm:t>
        <a:bodyPr/>
        <a:lstStyle/>
        <a:p>
          <a:r>
            <a:rPr lang="pt-BR" dirty="0"/>
            <a:t>Equipamento não liga</a:t>
          </a:r>
        </a:p>
      </dgm:t>
    </dgm:pt>
    <dgm:pt modelId="{9573F7EE-63D3-42EB-B217-DA0FDBC52D19}" type="parTrans" cxnId="{5D28DA2C-9A59-488F-81A1-741F7FD6BBFE}">
      <dgm:prSet/>
      <dgm:spPr/>
      <dgm:t>
        <a:bodyPr/>
        <a:lstStyle/>
        <a:p>
          <a:endParaRPr lang="pt-BR"/>
        </a:p>
      </dgm:t>
    </dgm:pt>
    <dgm:pt modelId="{20A1CE0D-CBD5-4389-AC63-4F3F6A7AB944}" type="sibTrans" cxnId="{5D28DA2C-9A59-488F-81A1-741F7FD6BBFE}">
      <dgm:prSet/>
      <dgm:spPr/>
      <dgm:t>
        <a:bodyPr/>
        <a:lstStyle/>
        <a:p>
          <a:endParaRPr lang="pt-BR"/>
        </a:p>
      </dgm:t>
    </dgm:pt>
    <dgm:pt modelId="{3B6BE092-5FB3-4E70-BD7B-89C310762C3F}">
      <dgm:prSet phldrT="[Texto]"/>
      <dgm:spPr/>
      <dgm:t>
        <a:bodyPr/>
        <a:lstStyle/>
        <a:p>
          <a:r>
            <a:rPr lang="pt-BR" dirty="0"/>
            <a:t>Painel não funciona</a:t>
          </a:r>
        </a:p>
      </dgm:t>
    </dgm:pt>
    <dgm:pt modelId="{D02609E3-C4CC-4101-8A66-B6E0DAB5FBB8}" type="parTrans" cxnId="{4AF6C0F6-2E34-44FE-B210-8EF1AFB4BEF0}">
      <dgm:prSet/>
      <dgm:spPr/>
      <dgm:t>
        <a:bodyPr/>
        <a:lstStyle/>
        <a:p>
          <a:endParaRPr lang="pt-BR"/>
        </a:p>
      </dgm:t>
    </dgm:pt>
    <dgm:pt modelId="{A4ACC426-B2CC-47F3-A838-FAADB9FE0872}" type="sibTrans" cxnId="{4AF6C0F6-2E34-44FE-B210-8EF1AFB4BEF0}">
      <dgm:prSet/>
      <dgm:spPr/>
      <dgm:t>
        <a:bodyPr/>
        <a:lstStyle/>
        <a:p>
          <a:endParaRPr lang="pt-BR"/>
        </a:p>
      </dgm:t>
    </dgm:pt>
    <dgm:pt modelId="{FDBB5039-BB07-4C71-9C00-34C27FCF4CEB}">
      <dgm:prSet phldrT="[Texto]"/>
      <dgm:spPr/>
      <dgm:t>
        <a:bodyPr/>
        <a:lstStyle/>
        <a:p>
          <a:r>
            <a:rPr lang="pt-BR" dirty="0"/>
            <a:t>Botão não funciona</a:t>
          </a:r>
        </a:p>
      </dgm:t>
    </dgm:pt>
    <dgm:pt modelId="{58C8900B-AEC3-4213-97F2-ED6868653918}" type="parTrans" cxnId="{25564CE9-1C87-4B57-A595-89401B237159}">
      <dgm:prSet/>
      <dgm:spPr/>
      <dgm:t>
        <a:bodyPr/>
        <a:lstStyle/>
        <a:p>
          <a:endParaRPr lang="pt-BR"/>
        </a:p>
      </dgm:t>
    </dgm:pt>
    <dgm:pt modelId="{3064D267-0F2B-468A-B1D6-4296FCB4A3F0}" type="sibTrans" cxnId="{25564CE9-1C87-4B57-A595-89401B237159}">
      <dgm:prSet/>
      <dgm:spPr/>
      <dgm:t>
        <a:bodyPr/>
        <a:lstStyle/>
        <a:p>
          <a:endParaRPr lang="pt-BR"/>
        </a:p>
      </dgm:t>
    </dgm:pt>
    <dgm:pt modelId="{50CA7981-483D-4012-8008-BDE5BBFB1A99}">
      <dgm:prSet phldrT="[Texto]"/>
      <dgm:spPr/>
      <dgm:t>
        <a:bodyPr/>
        <a:lstStyle/>
        <a:p>
          <a:r>
            <a:rPr lang="pt-BR" dirty="0" err="1"/>
            <a:t>Repotenciamento</a:t>
          </a:r>
          <a:endParaRPr lang="pt-BR" dirty="0"/>
        </a:p>
      </dgm:t>
    </dgm:pt>
    <dgm:pt modelId="{7F22FF60-70F3-42AF-AE60-D8D067422819}" type="parTrans" cxnId="{83577E26-10CB-411F-9547-1E3CF9093277}">
      <dgm:prSet/>
      <dgm:spPr/>
      <dgm:t>
        <a:bodyPr/>
        <a:lstStyle/>
        <a:p>
          <a:endParaRPr lang="pt-BR"/>
        </a:p>
      </dgm:t>
    </dgm:pt>
    <dgm:pt modelId="{CEFA46D9-2582-4A58-B8D4-5AC7293BBF84}" type="sibTrans" cxnId="{83577E26-10CB-411F-9547-1E3CF9093277}">
      <dgm:prSet/>
      <dgm:spPr/>
      <dgm:t>
        <a:bodyPr/>
        <a:lstStyle/>
        <a:p>
          <a:endParaRPr lang="pt-BR"/>
        </a:p>
      </dgm:t>
    </dgm:pt>
    <dgm:pt modelId="{DCA8D035-946A-4E54-89F4-5DC0C49FC78B}">
      <dgm:prSet phldrT="[Texto]"/>
      <dgm:spPr/>
      <dgm:t>
        <a:bodyPr/>
        <a:lstStyle/>
        <a:p>
          <a:r>
            <a:rPr lang="pt-BR" dirty="0"/>
            <a:t>Cabo rompido/ curto-circuito</a:t>
          </a:r>
        </a:p>
      </dgm:t>
    </dgm:pt>
    <dgm:pt modelId="{F9C588FE-F51D-4271-9576-61F001FCAF68}" type="parTrans" cxnId="{2A18813F-87C1-4F35-B4BD-3F5E1E3B6E7B}">
      <dgm:prSet/>
      <dgm:spPr/>
      <dgm:t>
        <a:bodyPr/>
        <a:lstStyle/>
        <a:p>
          <a:endParaRPr lang="pt-BR"/>
        </a:p>
      </dgm:t>
    </dgm:pt>
    <dgm:pt modelId="{B470EA42-FB7B-44EA-BDE0-91E678CBD745}" type="sibTrans" cxnId="{2A18813F-87C1-4F35-B4BD-3F5E1E3B6E7B}">
      <dgm:prSet/>
      <dgm:spPr/>
      <dgm:t>
        <a:bodyPr/>
        <a:lstStyle/>
        <a:p>
          <a:endParaRPr lang="pt-BR"/>
        </a:p>
      </dgm:t>
    </dgm:pt>
    <dgm:pt modelId="{A1683060-97FD-447D-9791-B325A9CEC571}">
      <dgm:prSet phldrT="[Texto]"/>
      <dgm:spPr/>
      <dgm:t>
        <a:bodyPr/>
        <a:lstStyle/>
        <a:p>
          <a:r>
            <a:rPr lang="pt-BR" dirty="0"/>
            <a:t>Troca de motor</a:t>
          </a:r>
        </a:p>
      </dgm:t>
    </dgm:pt>
    <dgm:pt modelId="{3815ECF8-3B7B-453B-A34B-6CF0191EA867}" type="parTrans" cxnId="{C74B7AC9-EEC9-45B7-A352-0D682ACD9A76}">
      <dgm:prSet/>
      <dgm:spPr/>
      <dgm:t>
        <a:bodyPr/>
        <a:lstStyle/>
        <a:p>
          <a:endParaRPr lang="pt-BR"/>
        </a:p>
      </dgm:t>
    </dgm:pt>
    <dgm:pt modelId="{15AD01D0-7F4C-4748-9465-6C32F0FFC131}" type="sibTrans" cxnId="{C74B7AC9-EEC9-45B7-A352-0D682ACD9A76}">
      <dgm:prSet/>
      <dgm:spPr/>
      <dgm:t>
        <a:bodyPr/>
        <a:lstStyle/>
        <a:p>
          <a:endParaRPr lang="pt-BR"/>
        </a:p>
      </dgm:t>
    </dgm:pt>
    <dgm:pt modelId="{A15BD597-F8DF-4EAE-8EFC-8C4966748015}">
      <dgm:prSet phldrT="[Texto]"/>
      <dgm:spPr/>
      <dgm:t>
        <a:bodyPr/>
        <a:lstStyle/>
        <a:p>
          <a:r>
            <a:rPr lang="pt-BR" dirty="0"/>
            <a:t>Equipamento travado</a:t>
          </a:r>
        </a:p>
      </dgm:t>
    </dgm:pt>
    <dgm:pt modelId="{1CC6376E-6B56-41A3-86C9-4E73DD2B080F}" type="parTrans" cxnId="{16656214-8A3C-43B7-8733-E1A08F2B896A}">
      <dgm:prSet/>
      <dgm:spPr/>
      <dgm:t>
        <a:bodyPr/>
        <a:lstStyle/>
        <a:p>
          <a:endParaRPr lang="pt-BR"/>
        </a:p>
      </dgm:t>
    </dgm:pt>
    <dgm:pt modelId="{B1C302AA-D47A-4926-B537-5EE227BDF8C2}" type="sibTrans" cxnId="{16656214-8A3C-43B7-8733-E1A08F2B896A}">
      <dgm:prSet/>
      <dgm:spPr/>
      <dgm:t>
        <a:bodyPr/>
        <a:lstStyle/>
        <a:p>
          <a:endParaRPr lang="pt-BR"/>
        </a:p>
      </dgm:t>
    </dgm:pt>
    <dgm:pt modelId="{869722F8-ED38-46E7-9146-9E2722487FF2}">
      <dgm:prSet phldrT="[Texto]"/>
      <dgm:spPr/>
      <dgm:t>
        <a:bodyPr/>
        <a:lstStyle/>
        <a:p>
          <a:r>
            <a:rPr lang="pt-BR" dirty="0"/>
            <a:t>Dano estrutural</a:t>
          </a:r>
        </a:p>
      </dgm:t>
    </dgm:pt>
    <dgm:pt modelId="{EC50DE5A-3490-4870-AA1A-F89FA5045FA0}" type="parTrans" cxnId="{02A962A5-D19C-498A-B748-B559118AC5A9}">
      <dgm:prSet/>
      <dgm:spPr/>
      <dgm:t>
        <a:bodyPr/>
        <a:lstStyle/>
        <a:p>
          <a:endParaRPr lang="pt-BR"/>
        </a:p>
      </dgm:t>
    </dgm:pt>
    <dgm:pt modelId="{D37114FA-1F7C-4582-ACB7-6FA29281246F}" type="sibTrans" cxnId="{02A962A5-D19C-498A-B748-B559118AC5A9}">
      <dgm:prSet/>
      <dgm:spPr/>
      <dgm:t>
        <a:bodyPr/>
        <a:lstStyle/>
        <a:p>
          <a:endParaRPr lang="pt-BR"/>
        </a:p>
      </dgm:t>
    </dgm:pt>
    <dgm:pt modelId="{473C88F1-B646-4ABF-B19C-F08D59C8AEE9}">
      <dgm:prSet phldrT="[Texto]"/>
      <dgm:spPr/>
      <dgm:t>
        <a:bodyPr/>
        <a:lstStyle/>
        <a:p>
          <a:r>
            <a:rPr lang="pt-BR" dirty="0"/>
            <a:t>Troca de peça de desgaste</a:t>
          </a:r>
        </a:p>
      </dgm:t>
    </dgm:pt>
    <dgm:pt modelId="{47D660BB-BB4B-4E77-9DF5-395B335FFD4F}" type="parTrans" cxnId="{BCD1873E-A8DB-4E25-9339-A09A73E1F889}">
      <dgm:prSet/>
      <dgm:spPr/>
      <dgm:t>
        <a:bodyPr/>
        <a:lstStyle/>
        <a:p>
          <a:endParaRPr lang="pt-BR"/>
        </a:p>
      </dgm:t>
    </dgm:pt>
    <dgm:pt modelId="{14F6E73E-93AB-4E7C-A187-947146AF23A1}" type="sibTrans" cxnId="{BCD1873E-A8DB-4E25-9339-A09A73E1F889}">
      <dgm:prSet/>
      <dgm:spPr/>
      <dgm:t>
        <a:bodyPr/>
        <a:lstStyle/>
        <a:p>
          <a:endParaRPr lang="pt-BR"/>
        </a:p>
      </dgm:t>
    </dgm:pt>
    <dgm:pt modelId="{9EF7AB63-C39E-420D-9D94-F2B4C494DA2A}">
      <dgm:prSet phldrT="[Texto]"/>
      <dgm:spPr/>
      <dgm:t>
        <a:bodyPr/>
        <a:lstStyle/>
        <a:p>
          <a:r>
            <a:rPr lang="pt-BR" dirty="0"/>
            <a:t>Vazamento lubrificante</a:t>
          </a:r>
        </a:p>
      </dgm:t>
    </dgm:pt>
    <dgm:pt modelId="{1D325812-B15F-4C24-A9EB-9906794AF78E}" type="parTrans" cxnId="{2F5D62FA-1CA9-4B99-90F0-3095089E1248}">
      <dgm:prSet/>
      <dgm:spPr/>
      <dgm:t>
        <a:bodyPr/>
        <a:lstStyle/>
        <a:p>
          <a:endParaRPr lang="pt-BR"/>
        </a:p>
      </dgm:t>
    </dgm:pt>
    <dgm:pt modelId="{579FE369-1056-4689-ADDD-DDF8B0E09905}" type="sibTrans" cxnId="{2F5D62FA-1CA9-4B99-90F0-3095089E1248}">
      <dgm:prSet/>
      <dgm:spPr/>
      <dgm:t>
        <a:bodyPr/>
        <a:lstStyle/>
        <a:p>
          <a:endParaRPr lang="pt-BR"/>
        </a:p>
      </dgm:t>
    </dgm:pt>
    <dgm:pt modelId="{98A26355-1943-43B6-ACD5-3ADEBE72BDB4}">
      <dgm:prSet phldrT="[Texto]"/>
      <dgm:spPr/>
      <dgm:t>
        <a:bodyPr/>
        <a:lstStyle/>
        <a:p>
          <a:r>
            <a:rPr lang="pt-BR" dirty="0"/>
            <a:t>Disjuntor desarmando / </a:t>
          </a:r>
          <a:r>
            <a:rPr lang="pt-BR" err="1"/>
            <a:t>Fusivel</a:t>
          </a:r>
          <a:r>
            <a:rPr lang="pt-BR"/>
            <a:t> Queimado</a:t>
          </a:r>
          <a:endParaRPr lang="pt-BR" dirty="0"/>
        </a:p>
      </dgm:t>
    </dgm:pt>
    <dgm:pt modelId="{FDE0D887-F80E-4B7C-B73E-F670829EE5D3}" type="parTrans" cxnId="{FA723A33-12D0-4D0A-A59F-D9EB35B398D7}">
      <dgm:prSet/>
      <dgm:spPr/>
      <dgm:t>
        <a:bodyPr/>
        <a:lstStyle/>
        <a:p>
          <a:endParaRPr lang="pt-BR"/>
        </a:p>
      </dgm:t>
    </dgm:pt>
    <dgm:pt modelId="{BAEB2A43-8E78-4C24-85B2-39462E9F3AD0}" type="sibTrans" cxnId="{FA723A33-12D0-4D0A-A59F-D9EB35B398D7}">
      <dgm:prSet/>
      <dgm:spPr/>
      <dgm:t>
        <a:bodyPr/>
        <a:lstStyle/>
        <a:p>
          <a:endParaRPr lang="pt-BR"/>
        </a:p>
      </dgm:t>
    </dgm:pt>
    <dgm:pt modelId="{BA77C903-9528-4831-A6D4-47AF892342F9}">
      <dgm:prSet phldrT="[Texto]"/>
      <dgm:spPr/>
      <dgm:t>
        <a:bodyPr/>
        <a:lstStyle/>
        <a:p>
          <a:r>
            <a:rPr lang="pt-BR" dirty="0"/>
            <a:t>Troca de lubrificante</a:t>
          </a:r>
        </a:p>
      </dgm:t>
    </dgm:pt>
    <dgm:pt modelId="{BBF3BCA2-7D8D-41B7-ACE1-0AB0C4D83D29}" type="parTrans" cxnId="{C2D55973-44E1-47D0-8A6C-CC7F8A90B46A}">
      <dgm:prSet/>
      <dgm:spPr/>
      <dgm:t>
        <a:bodyPr/>
        <a:lstStyle/>
        <a:p>
          <a:endParaRPr lang="pt-BR"/>
        </a:p>
      </dgm:t>
    </dgm:pt>
    <dgm:pt modelId="{8C2BE32D-92C2-468C-B822-2B7218C6649A}" type="sibTrans" cxnId="{C2D55973-44E1-47D0-8A6C-CC7F8A90B46A}">
      <dgm:prSet/>
      <dgm:spPr/>
      <dgm:t>
        <a:bodyPr/>
        <a:lstStyle/>
        <a:p>
          <a:endParaRPr lang="pt-BR"/>
        </a:p>
      </dgm:t>
    </dgm:pt>
    <dgm:pt modelId="{C21168AE-1DF3-48A1-AAD6-8360FC11392A}">
      <dgm:prSet phldrT="[Texto]"/>
      <dgm:spPr/>
      <dgm:t>
        <a:bodyPr/>
        <a:lstStyle/>
        <a:p>
          <a:r>
            <a:rPr lang="pt-BR" dirty="0"/>
            <a:t>Operação</a:t>
          </a:r>
        </a:p>
      </dgm:t>
    </dgm:pt>
    <dgm:pt modelId="{1743C527-DE2D-4D50-9454-F0DC9D93FF9D}" type="parTrans" cxnId="{6D869241-C2BA-4FE7-93A3-8847D25CF043}">
      <dgm:prSet/>
      <dgm:spPr/>
      <dgm:t>
        <a:bodyPr/>
        <a:lstStyle/>
        <a:p>
          <a:endParaRPr lang="pt-BR"/>
        </a:p>
      </dgm:t>
    </dgm:pt>
    <dgm:pt modelId="{0DE7610B-5A9C-4592-BAF6-0477FD8059FC}" type="sibTrans" cxnId="{6D869241-C2BA-4FE7-93A3-8847D25CF043}">
      <dgm:prSet/>
      <dgm:spPr/>
      <dgm:t>
        <a:bodyPr/>
        <a:lstStyle/>
        <a:p>
          <a:endParaRPr lang="pt-BR"/>
        </a:p>
      </dgm:t>
    </dgm:pt>
    <dgm:pt modelId="{8D06DF98-9C18-429A-AA1B-0056CA5A48C9}">
      <dgm:prSet phldrT="[Texto]"/>
      <dgm:spPr/>
      <dgm:t>
        <a:bodyPr/>
        <a:lstStyle/>
        <a:p>
          <a:r>
            <a:rPr lang="pt-BR" dirty="0"/>
            <a:t>Melhoria/modificação</a:t>
          </a:r>
        </a:p>
      </dgm:t>
    </dgm:pt>
    <dgm:pt modelId="{246CB4BB-2C52-4936-8D3A-BF15A8930D54}" type="parTrans" cxnId="{44443D21-20F8-4EB9-B2B8-884919AE73A2}">
      <dgm:prSet/>
      <dgm:spPr/>
      <dgm:t>
        <a:bodyPr/>
        <a:lstStyle/>
        <a:p>
          <a:endParaRPr lang="pt-BR"/>
        </a:p>
      </dgm:t>
    </dgm:pt>
    <dgm:pt modelId="{F9CDCA8E-3043-4F66-A24E-2619DBCCFEA0}" type="sibTrans" cxnId="{44443D21-20F8-4EB9-B2B8-884919AE73A2}">
      <dgm:prSet/>
      <dgm:spPr/>
      <dgm:t>
        <a:bodyPr/>
        <a:lstStyle/>
        <a:p>
          <a:endParaRPr lang="pt-BR"/>
        </a:p>
      </dgm:t>
    </dgm:pt>
    <dgm:pt modelId="{096E0FC3-6E1D-41C9-8425-3738C06CCC3A}">
      <dgm:prSet phldrT="[Texto]"/>
      <dgm:spPr/>
      <dgm:t>
        <a:bodyPr/>
        <a:lstStyle/>
        <a:p>
          <a:r>
            <a:rPr lang="pt-BR" dirty="0"/>
            <a:t>Mecânica</a:t>
          </a:r>
        </a:p>
      </dgm:t>
    </dgm:pt>
    <dgm:pt modelId="{0F8C5DAE-7D12-42A5-95A6-ED92AE194B08}" type="sibTrans" cxnId="{F0D4D6F1-002C-4210-8F17-5A38AEA9F688}">
      <dgm:prSet/>
      <dgm:spPr/>
      <dgm:t>
        <a:bodyPr/>
        <a:lstStyle/>
        <a:p>
          <a:endParaRPr lang="pt-BR"/>
        </a:p>
      </dgm:t>
    </dgm:pt>
    <dgm:pt modelId="{F49F532E-B59A-434B-8ACF-55430475F8BC}" type="parTrans" cxnId="{F0D4D6F1-002C-4210-8F17-5A38AEA9F688}">
      <dgm:prSet/>
      <dgm:spPr/>
      <dgm:t>
        <a:bodyPr/>
        <a:lstStyle/>
        <a:p>
          <a:endParaRPr lang="pt-BR"/>
        </a:p>
      </dgm:t>
    </dgm:pt>
    <dgm:pt modelId="{8FE9406B-E8F5-4B7B-BE68-8B5AAD894A82}">
      <dgm:prSet phldrT="[Texto]"/>
      <dgm:spPr/>
      <dgm:t>
        <a:bodyPr/>
        <a:lstStyle/>
        <a:p>
          <a:r>
            <a:rPr lang="pt-BR" dirty="0"/>
            <a:t>Fonte queimada – não liga</a:t>
          </a:r>
        </a:p>
      </dgm:t>
    </dgm:pt>
    <dgm:pt modelId="{CE1CFDCB-3780-42C8-A881-B5DD2C996FC8}" type="parTrans" cxnId="{2A32D024-C6D7-43BB-930F-CE67C355101E}">
      <dgm:prSet/>
      <dgm:spPr/>
      <dgm:t>
        <a:bodyPr/>
        <a:lstStyle/>
        <a:p>
          <a:endParaRPr lang="pt-BR"/>
        </a:p>
      </dgm:t>
    </dgm:pt>
    <dgm:pt modelId="{69AECCD3-348A-4690-AE64-F10752BE3EA9}" type="sibTrans" cxnId="{2A32D024-C6D7-43BB-930F-CE67C355101E}">
      <dgm:prSet/>
      <dgm:spPr/>
      <dgm:t>
        <a:bodyPr/>
        <a:lstStyle/>
        <a:p>
          <a:endParaRPr lang="pt-BR"/>
        </a:p>
      </dgm:t>
    </dgm:pt>
    <dgm:pt modelId="{741607EE-6752-4110-80E3-F5C09D061A4C}">
      <dgm:prSet phldrT="[Texto]"/>
      <dgm:spPr/>
      <dgm:t>
        <a:bodyPr/>
        <a:lstStyle/>
        <a:p>
          <a:r>
            <a:rPr lang="pt-BR" dirty="0"/>
            <a:t>Eletrônica não funciona</a:t>
          </a:r>
        </a:p>
      </dgm:t>
    </dgm:pt>
    <dgm:pt modelId="{BF4EE243-BFFD-464D-9C2A-418AB2B131C7}" type="parTrans" cxnId="{C9C4D271-582E-491E-BBEE-751EBBFD92C0}">
      <dgm:prSet/>
      <dgm:spPr/>
      <dgm:t>
        <a:bodyPr/>
        <a:lstStyle/>
        <a:p>
          <a:endParaRPr lang="pt-BR"/>
        </a:p>
      </dgm:t>
    </dgm:pt>
    <dgm:pt modelId="{1FF7F1C5-F339-4420-851C-9918003E5F74}" type="sibTrans" cxnId="{C9C4D271-582E-491E-BBEE-751EBBFD92C0}">
      <dgm:prSet/>
      <dgm:spPr/>
      <dgm:t>
        <a:bodyPr/>
        <a:lstStyle/>
        <a:p>
          <a:endParaRPr lang="pt-BR"/>
        </a:p>
      </dgm:t>
    </dgm:pt>
    <dgm:pt modelId="{1B009B3D-88CA-4BFF-B00F-0FA5AED5C0A2}">
      <dgm:prSet phldrT="[Texto]"/>
      <dgm:spPr/>
      <dgm:t>
        <a:bodyPr/>
        <a:lstStyle/>
        <a:p>
          <a:r>
            <a:rPr lang="pt-BR" dirty="0"/>
            <a:t>Calibração </a:t>
          </a:r>
        </a:p>
      </dgm:t>
    </dgm:pt>
    <dgm:pt modelId="{CCF64271-922E-46F5-89A0-376313BBD571}" type="parTrans" cxnId="{6DE04769-2DA6-48F8-8E49-D232E1C9B161}">
      <dgm:prSet/>
      <dgm:spPr/>
      <dgm:t>
        <a:bodyPr/>
        <a:lstStyle/>
        <a:p>
          <a:endParaRPr lang="pt-BR"/>
        </a:p>
      </dgm:t>
    </dgm:pt>
    <dgm:pt modelId="{4662061D-F938-4DFD-9B5A-13381CA38BB3}" type="sibTrans" cxnId="{6DE04769-2DA6-48F8-8E49-D232E1C9B161}">
      <dgm:prSet/>
      <dgm:spPr/>
      <dgm:t>
        <a:bodyPr/>
        <a:lstStyle/>
        <a:p>
          <a:endParaRPr lang="pt-BR"/>
        </a:p>
      </dgm:t>
    </dgm:pt>
    <dgm:pt modelId="{3F5B33A8-A4DC-4EE4-99B1-8F78BBB9A595}">
      <dgm:prSet phldrT="[Texto]"/>
      <dgm:spPr/>
      <dgm:t>
        <a:bodyPr/>
        <a:lstStyle/>
        <a:p>
          <a:r>
            <a:rPr lang="pt-BR" dirty="0"/>
            <a:t>Temperatura alta (equipamento aquecendo)</a:t>
          </a:r>
        </a:p>
      </dgm:t>
    </dgm:pt>
    <dgm:pt modelId="{8FEC6AC4-DB68-4758-8716-965C73DECF02}" type="parTrans" cxnId="{011DCABB-331D-41D9-9097-19B11617A1D1}">
      <dgm:prSet/>
      <dgm:spPr/>
      <dgm:t>
        <a:bodyPr/>
        <a:lstStyle/>
        <a:p>
          <a:endParaRPr lang="pt-BR"/>
        </a:p>
      </dgm:t>
    </dgm:pt>
    <dgm:pt modelId="{5F2FB9C9-DC8F-4E06-B33D-363A9E369391}" type="sibTrans" cxnId="{011DCABB-331D-41D9-9097-19B11617A1D1}">
      <dgm:prSet/>
      <dgm:spPr/>
      <dgm:t>
        <a:bodyPr/>
        <a:lstStyle/>
        <a:p>
          <a:endParaRPr lang="pt-BR"/>
        </a:p>
      </dgm:t>
    </dgm:pt>
    <dgm:pt modelId="{945061E1-FDE8-4D19-B284-4248F47BD047}">
      <dgm:prSet phldrT="[Texto]"/>
      <dgm:spPr/>
      <dgm:t>
        <a:bodyPr/>
        <a:lstStyle/>
        <a:p>
          <a:r>
            <a:rPr lang="pt-BR" dirty="0"/>
            <a:t>Vazamento óleo</a:t>
          </a:r>
        </a:p>
      </dgm:t>
    </dgm:pt>
    <dgm:pt modelId="{A39F44D2-1EB3-40D6-BF09-963EBF8E246A}" type="parTrans" cxnId="{414D06E5-5846-4F55-ABFD-1DB477BCAB5B}">
      <dgm:prSet/>
      <dgm:spPr/>
      <dgm:t>
        <a:bodyPr/>
        <a:lstStyle/>
        <a:p>
          <a:endParaRPr lang="pt-BR"/>
        </a:p>
      </dgm:t>
    </dgm:pt>
    <dgm:pt modelId="{C5BAC1A0-83AE-4651-94B3-51551BF280C7}" type="sibTrans" cxnId="{414D06E5-5846-4F55-ABFD-1DB477BCAB5B}">
      <dgm:prSet/>
      <dgm:spPr/>
      <dgm:t>
        <a:bodyPr/>
        <a:lstStyle/>
        <a:p>
          <a:endParaRPr lang="pt-BR"/>
        </a:p>
      </dgm:t>
    </dgm:pt>
    <dgm:pt modelId="{FF19A264-8D0C-493F-B8FB-B218C802AAA8}">
      <dgm:prSet phldrT="[Texto]"/>
      <dgm:spPr/>
      <dgm:t>
        <a:bodyPr/>
        <a:lstStyle/>
        <a:p>
          <a:r>
            <a:rPr lang="pt-BR" dirty="0"/>
            <a:t>Nível baixo óleo</a:t>
          </a:r>
        </a:p>
      </dgm:t>
    </dgm:pt>
    <dgm:pt modelId="{EE87D477-788F-4ECE-B2AA-6ADF4DBFD25F}" type="parTrans" cxnId="{2F4577F5-4A36-484F-8AD4-906AF284892E}">
      <dgm:prSet/>
      <dgm:spPr/>
      <dgm:t>
        <a:bodyPr/>
        <a:lstStyle/>
        <a:p>
          <a:endParaRPr lang="pt-BR"/>
        </a:p>
      </dgm:t>
    </dgm:pt>
    <dgm:pt modelId="{49A8A4BA-06A2-4C2D-8EEE-06D79306B5DF}" type="sibTrans" cxnId="{2F4577F5-4A36-484F-8AD4-906AF284892E}">
      <dgm:prSet/>
      <dgm:spPr/>
      <dgm:t>
        <a:bodyPr/>
        <a:lstStyle/>
        <a:p>
          <a:endParaRPr lang="pt-BR"/>
        </a:p>
      </dgm:t>
    </dgm:pt>
    <dgm:pt modelId="{6C2EBD52-50FD-4543-B88B-AA2EC2ABE248}">
      <dgm:prSet phldrT="[Texto]"/>
      <dgm:spPr/>
      <dgm:t>
        <a:bodyPr/>
        <a:lstStyle/>
        <a:p>
          <a:r>
            <a:rPr lang="pt-BR" dirty="0"/>
            <a:t>Baixa pressão hidráulico</a:t>
          </a:r>
        </a:p>
      </dgm:t>
    </dgm:pt>
    <dgm:pt modelId="{72D47F05-1E96-4A44-9A9B-3EF579AE960F}" type="parTrans" cxnId="{EA0EB326-2D9C-47A8-BBF7-AACB67955683}">
      <dgm:prSet/>
      <dgm:spPr/>
      <dgm:t>
        <a:bodyPr/>
        <a:lstStyle/>
        <a:p>
          <a:endParaRPr lang="pt-BR"/>
        </a:p>
      </dgm:t>
    </dgm:pt>
    <dgm:pt modelId="{8D8AA72D-DF8B-462D-8149-647E6488DB2C}" type="sibTrans" cxnId="{EA0EB326-2D9C-47A8-BBF7-AACB67955683}">
      <dgm:prSet/>
      <dgm:spPr/>
      <dgm:t>
        <a:bodyPr/>
        <a:lstStyle/>
        <a:p>
          <a:endParaRPr lang="pt-BR"/>
        </a:p>
      </dgm:t>
    </dgm:pt>
    <dgm:pt modelId="{2F445C8F-4F60-4C86-84A3-63EAA8B0AA10}">
      <dgm:prSet phldrT="[Texto]"/>
      <dgm:spPr/>
      <dgm:t>
        <a:bodyPr/>
        <a:lstStyle/>
        <a:p>
          <a:r>
            <a:rPr lang="pt-BR" dirty="0"/>
            <a:t>Válvula não abra/fecha</a:t>
          </a:r>
        </a:p>
      </dgm:t>
    </dgm:pt>
    <dgm:pt modelId="{139C1A77-EDA0-4F91-B353-7822C9913A34}" type="parTrans" cxnId="{03C6A8E1-6924-4335-A380-507442D997C4}">
      <dgm:prSet/>
      <dgm:spPr/>
      <dgm:t>
        <a:bodyPr/>
        <a:lstStyle/>
        <a:p>
          <a:endParaRPr lang="pt-BR"/>
        </a:p>
      </dgm:t>
    </dgm:pt>
    <dgm:pt modelId="{973830BF-B129-48B2-BE0E-3DF93CFF7064}" type="sibTrans" cxnId="{03C6A8E1-6924-4335-A380-507442D997C4}">
      <dgm:prSet/>
      <dgm:spPr/>
      <dgm:t>
        <a:bodyPr/>
        <a:lstStyle/>
        <a:p>
          <a:endParaRPr lang="pt-BR"/>
        </a:p>
      </dgm:t>
    </dgm:pt>
    <dgm:pt modelId="{7C20E4A4-558F-4271-B7ED-34F9F22B25EA}">
      <dgm:prSet phldrT="[Texto]"/>
      <dgm:spPr/>
      <dgm:t>
        <a:bodyPr/>
        <a:lstStyle/>
        <a:p>
          <a:r>
            <a:rPr lang="pt-BR" dirty="0"/>
            <a:t>Válvula dando passagem</a:t>
          </a:r>
        </a:p>
      </dgm:t>
    </dgm:pt>
    <dgm:pt modelId="{BB2AB848-FECA-4EA4-9A7E-62343C2ADE88}" type="parTrans" cxnId="{19F018C3-4645-464E-A3E0-B4D4E4E3CA8C}">
      <dgm:prSet/>
      <dgm:spPr/>
      <dgm:t>
        <a:bodyPr/>
        <a:lstStyle/>
        <a:p>
          <a:endParaRPr lang="pt-BR"/>
        </a:p>
      </dgm:t>
    </dgm:pt>
    <dgm:pt modelId="{186C02F7-72AA-4CC5-9B9C-1533733A4E19}" type="sibTrans" cxnId="{19F018C3-4645-464E-A3E0-B4D4E4E3CA8C}">
      <dgm:prSet/>
      <dgm:spPr/>
      <dgm:t>
        <a:bodyPr/>
        <a:lstStyle/>
        <a:p>
          <a:endParaRPr lang="pt-BR"/>
        </a:p>
      </dgm:t>
    </dgm:pt>
    <dgm:pt modelId="{B3E58FDA-14D8-4CD5-A8CD-974A0E0114C8}">
      <dgm:prSet phldrT="[Texto]"/>
      <dgm:spPr/>
      <dgm:t>
        <a:bodyPr/>
        <a:lstStyle/>
        <a:p>
          <a:r>
            <a:rPr lang="pt-BR" dirty="0"/>
            <a:t>Pistão não aciona/ sem força</a:t>
          </a:r>
        </a:p>
      </dgm:t>
    </dgm:pt>
    <dgm:pt modelId="{78D7CEAD-3CA2-4BDE-A07A-E0231662AB79}" type="parTrans" cxnId="{61EE860C-62EC-443B-998F-63BEB536A3B8}">
      <dgm:prSet/>
      <dgm:spPr/>
      <dgm:t>
        <a:bodyPr/>
        <a:lstStyle/>
        <a:p>
          <a:endParaRPr lang="pt-BR"/>
        </a:p>
      </dgm:t>
    </dgm:pt>
    <dgm:pt modelId="{126D93E1-E6F5-4117-8FA7-DAFD313AAED9}" type="sibTrans" cxnId="{61EE860C-62EC-443B-998F-63BEB536A3B8}">
      <dgm:prSet/>
      <dgm:spPr/>
      <dgm:t>
        <a:bodyPr/>
        <a:lstStyle/>
        <a:p>
          <a:endParaRPr lang="pt-BR"/>
        </a:p>
      </dgm:t>
    </dgm:pt>
    <dgm:pt modelId="{17B2E4C5-0952-4095-9C65-38F754D770BB}">
      <dgm:prSet phldrT="[Texto]"/>
      <dgm:spPr/>
      <dgm:t>
        <a:bodyPr/>
        <a:lstStyle/>
        <a:p>
          <a:r>
            <a:rPr lang="pt-BR" dirty="0"/>
            <a:t>Vazamento de Agua</a:t>
          </a:r>
        </a:p>
      </dgm:t>
    </dgm:pt>
    <dgm:pt modelId="{AF456D4B-8545-49FC-B167-D835C3B25851}" type="parTrans" cxnId="{9987B030-C756-4757-AFF3-3169BBE2CB03}">
      <dgm:prSet/>
      <dgm:spPr/>
      <dgm:t>
        <a:bodyPr/>
        <a:lstStyle/>
        <a:p>
          <a:endParaRPr lang="pt-BR"/>
        </a:p>
      </dgm:t>
    </dgm:pt>
    <dgm:pt modelId="{6DADB462-2D79-49FD-9E05-A158B23F58D0}" type="sibTrans" cxnId="{9987B030-C756-4757-AFF3-3169BBE2CB03}">
      <dgm:prSet/>
      <dgm:spPr/>
      <dgm:t>
        <a:bodyPr/>
        <a:lstStyle/>
        <a:p>
          <a:endParaRPr lang="pt-BR"/>
        </a:p>
      </dgm:t>
    </dgm:pt>
    <dgm:pt modelId="{98CF7962-633D-4737-9D74-C1C5F7E7463D}">
      <dgm:prSet phldrT="[Texto]"/>
      <dgm:spPr/>
      <dgm:t>
        <a:bodyPr/>
        <a:lstStyle/>
        <a:p>
          <a:r>
            <a:rPr lang="pt-BR" dirty="0"/>
            <a:t>Falta agua de refrigeração</a:t>
          </a:r>
        </a:p>
      </dgm:t>
    </dgm:pt>
    <dgm:pt modelId="{93F84A58-24E5-48DF-88F7-00F8EBD5C89D}" type="parTrans" cxnId="{4E9D5634-295B-41CD-9A6D-ED11BF333F2D}">
      <dgm:prSet/>
      <dgm:spPr/>
      <dgm:t>
        <a:bodyPr/>
        <a:lstStyle/>
        <a:p>
          <a:endParaRPr lang="pt-BR"/>
        </a:p>
      </dgm:t>
    </dgm:pt>
    <dgm:pt modelId="{51490858-EF2E-44EC-8F1D-8013A2993650}" type="sibTrans" cxnId="{4E9D5634-295B-41CD-9A6D-ED11BF333F2D}">
      <dgm:prSet/>
      <dgm:spPr/>
      <dgm:t>
        <a:bodyPr/>
        <a:lstStyle/>
        <a:p>
          <a:endParaRPr lang="pt-BR"/>
        </a:p>
      </dgm:t>
    </dgm:pt>
    <dgm:pt modelId="{9221BC21-DE36-424B-9C19-A2DAE9EC9B36}">
      <dgm:prSet phldrT="[Texto]"/>
      <dgm:spPr/>
      <dgm:t>
        <a:bodyPr/>
        <a:lstStyle/>
        <a:p>
          <a:r>
            <a:rPr lang="pt-BR" dirty="0"/>
            <a:t>Falha no programa</a:t>
          </a:r>
        </a:p>
      </dgm:t>
    </dgm:pt>
    <dgm:pt modelId="{7EFF52A7-2CAE-4F7B-85C1-554A9545EEC1}" type="parTrans" cxnId="{EB09FF74-41C0-477B-978B-E09DFF924884}">
      <dgm:prSet/>
      <dgm:spPr/>
      <dgm:t>
        <a:bodyPr/>
        <a:lstStyle/>
        <a:p>
          <a:endParaRPr lang="pt-BR"/>
        </a:p>
      </dgm:t>
    </dgm:pt>
    <dgm:pt modelId="{611867C1-72F8-4D1D-AC83-8A4BBC6CF4CF}" type="sibTrans" cxnId="{EB09FF74-41C0-477B-978B-E09DFF924884}">
      <dgm:prSet/>
      <dgm:spPr/>
      <dgm:t>
        <a:bodyPr/>
        <a:lstStyle/>
        <a:p>
          <a:endParaRPr lang="pt-BR"/>
        </a:p>
      </dgm:t>
    </dgm:pt>
    <dgm:pt modelId="{F81879FE-D7B8-4C40-A231-E170B743ECC3}">
      <dgm:prSet phldrT="[Texto]"/>
      <dgm:spPr/>
      <dgm:t>
        <a:bodyPr/>
        <a:lstStyle/>
        <a:p>
          <a:r>
            <a:rPr lang="pt-BR" dirty="0"/>
            <a:t>Falha no sistema operacional</a:t>
          </a:r>
        </a:p>
      </dgm:t>
    </dgm:pt>
    <dgm:pt modelId="{A43CDE75-8E06-48BD-B6C0-02C87223DFAE}" type="parTrans" cxnId="{87F577D6-BEE4-4419-A00C-91B7AAD0B946}">
      <dgm:prSet/>
      <dgm:spPr/>
      <dgm:t>
        <a:bodyPr/>
        <a:lstStyle/>
        <a:p>
          <a:endParaRPr lang="pt-BR"/>
        </a:p>
      </dgm:t>
    </dgm:pt>
    <dgm:pt modelId="{AB4BE161-EEF4-4270-A719-C86899BD5BE6}" type="sibTrans" cxnId="{87F577D6-BEE4-4419-A00C-91B7AAD0B946}">
      <dgm:prSet/>
      <dgm:spPr/>
      <dgm:t>
        <a:bodyPr/>
        <a:lstStyle/>
        <a:p>
          <a:endParaRPr lang="pt-BR"/>
        </a:p>
      </dgm:t>
    </dgm:pt>
    <dgm:pt modelId="{D231FB7B-F60C-48E2-A2EA-0927D880D658}">
      <dgm:prSet phldrT="[Texto]"/>
      <dgm:spPr/>
      <dgm:t>
        <a:bodyPr/>
        <a:lstStyle/>
        <a:p>
          <a:r>
            <a:rPr lang="pt-BR" dirty="0"/>
            <a:t>Equipamento não responde/ travado</a:t>
          </a:r>
        </a:p>
      </dgm:t>
    </dgm:pt>
    <dgm:pt modelId="{2FD028B6-36E4-4157-A77C-141299E3344D}" type="parTrans" cxnId="{DB34CFEA-4B36-43F7-BBD0-943422E2ED79}">
      <dgm:prSet/>
      <dgm:spPr/>
      <dgm:t>
        <a:bodyPr/>
        <a:lstStyle/>
        <a:p>
          <a:endParaRPr lang="pt-BR"/>
        </a:p>
      </dgm:t>
    </dgm:pt>
    <dgm:pt modelId="{87008D6A-3AA7-4C09-8BEE-A9FE7789ACC9}" type="sibTrans" cxnId="{DB34CFEA-4B36-43F7-BBD0-943422E2ED79}">
      <dgm:prSet/>
      <dgm:spPr/>
      <dgm:t>
        <a:bodyPr/>
        <a:lstStyle/>
        <a:p>
          <a:endParaRPr lang="pt-BR"/>
        </a:p>
      </dgm:t>
    </dgm:pt>
    <dgm:pt modelId="{13950902-7D87-4CB5-B1D0-02E56B1F222F}">
      <dgm:prSet phldrT="[Texto]"/>
      <dgm:spPr/>
      <dgm:t>
        <a:bodyPr/>
        <a:lstStyle/>
        <a:p>
          <a:r>
            <a:rPr lang="pt-BR" dirty="0"/>
            <a:t>Falta driver/ software</a:t>
          </a:r>
        </a:p>
      </dgm:t>
    </dgm:pt>
    <dgm:pt modelId="{EECA786C-CF0C-476E-9228-78E7AEAB0722}" type="parTrans" cxnId="{B77BB257-6E7C-4DF2-90DE-ADA568354C8B}">
      <dgm:prSet/>
      <dgm:spPr/>
      <dgm:t>
        <a:bodyPr/>
        <a:lstStyle/>
        <a:p>
          <a:endParaRPr lang="pt-BR"/>
        </a:p>
      </dgm:t>
    </dgm:pt>
    <dgm:pt modelId="{1C1DD6BD-C171-4254-B63A-60FC9D7C99E3}" type="sibTrans" cxnId="{B77BB257-6E7C-4DF2-90DE-ADA568354C8B}">
      <dgm:prSet/>
      <dgm:spPr/>
      <dgm:t>
        <a:bodyPr/>
        <a:lstStyle/>
        <a:p>
          <a:endParaRPr lang="pt-BR"/>
        </a:p>
      </dgm:t>
    </dgm:pt>
    <dgm:pt modelId="{2717CD03-C939-423C-8E2B-16B556E954E3}">
      <dgm:prSet phldrT="[Texto]"/>
      <dgm:spPr/>
      <dgm:t>
        <a:bodyPr/>
        <a:lstStyle/>
        <a:p>
          <a:r>
            <a:rPr lang="pt-BR" dirty="0"/>
            <a:t>Atualização de software</a:t>
          </a:r>
        </a:p>
      </dgm:t>
    </dgm:pt>
    <dgm:pt modelId="{AE5CA303-CF9C-48F5-9C31-B889AD36AD23}" type="parTrans" cxnId="{8DF1EDD0-ECBD-469D-9348-6D6EEA9171BF}">
      <dgm:prSet/>
      <dgm:spPr/>
      <dgm:t>
        <a:bodyPr/>
        <a:lstStyle/>
        <a:p>
          <a:endParaRPr lang="pt-BR"/>
        </a:p>
      </dgm:t>
    </dgm:pt>
    <dgm:pt modelId="{DA12FECE-87DC-45FE-8272-1B6AAB689B37}" type="sibTrans" cxnId="{8DF1EDD0-ECBD-469D-9348-6D6EEA9171BF}">
      <dgm:prSet/>
      <dgm:spPr/>
      <dgm:t>
        <a:bodyPr/>
        <a:lstStyle/>
        <a:p>
          <a:endParaRPr lang="pt-BR"/>
        </a:p>
      </dgm:t>
    </dgm:pt>
    <dgm:pt modelId="{209D2666-0E82-4472-A331-C0FC26492C22}">
      <dgm:prSet phldrT="[Texto]"/>
      <dgm:spPr/>
      <dgm:t>
        <a:bodyPr/>
        <a:lstStyle/>
        <a:p>
          <a:r>
            <a:rPr lang="pt-BR" dirty="0"/>
            <a:t>Equipamento entupido / sobrecarga</a:t>
          </a:r>
        </a:p>
      </dgm:t>
    </dgm:pt>
    <dgm:pt modelId="{F7A17D0B-3BB7-4A11-9A91-F905A40473DC}" type="parTrans" cxnId="{C529EAD2-17E1-44DE-806F-A321F6E0C847}">
      <dgm:prSet/>
      <dgm:spPr/>
      <dgm:t>
        <a:bodyPr/>
        <a:lstStyle/>
        <a:p>
          <a:endParaRPr lang="pt-BR"/>
        </a:p>
      </dgm:t>
    </dgm:pt>
    <dgm:pt modelId="{3FCD3333-6DFF-4EB4-A5AA-68F87D969F19}" type="sibTrans" cxnId="{C529EAD2-17E1-44DE-806F-A321F6E0C847}">
      <dgm:prSet/>
      <dgm:spPr/>
      <dgm:t>
        <a:bodyPr/>
        <a:lstStyle/>
        <a:p>
          <a:endParaRPr lang="pt-BR"/>
        </a:p>
      </dgm:t>
    </dgm:pt>
    <dgm:pt modelId="{3EF8446B-8BA6-4B83-9C1C-1CE7638ADD68}">
      <dgm:prSet phldrT="[Texto]"/>
      <dgm:spPr/>
      <dgm:t>
        <a:bodyPr/>
        <a:lstStyle/>
        <a:p>
          <a:r>
            <a:rPr lang="pt-BR" dirty="0"/>
            <a:t>Equipamento travado</a:t>
          </a:r>
        </a:p>
      </dgm:t>
    </dgm:pt>
    <dgm:pt modelId="{3FB51A8E-4C23-4FC5-B1EA-A2315B7136C3}" type="parTrans" cxnId="{797D3782-268C-4425-9C41-F3368ECD57E3}">
      <dgm:prSet/>
      <dgm:spPr/>
      <dgm:t>
        <a:bodyPr/>
        <a:lstStyle/>
        <a:p>
          <a:endParaRPr lang="pt-BR"/>
        </a:p>
      </dgm:t>
    </dgm:pt>
    <dgm:pt modelId="{0D7E6FAE-29B5-40B8-988C-5353034BA0B5}" type="sibTrans" cxnId="{797D3782-268C-4425-9C41-F3368ECD57E3}">
      <dgm:prSet/>
      <dgm:spPr/>
      <dgm:t>
        <a:bodyPr/>
        <a:lstStyle/>
        <a:p>
          <a:endParaRPr lang="pt-BR"/>
        </a:p>
      </dgm:t>
    </dgm:pt>
    <dgm:pt modelId="{A949C354-67B5-435F-AC12-84134A1BFBD3}">
      <dgm:prSet phldrT="[Texto]"/>
      <dgm:spPr/>
      <dgm:t>
        <a:bodyPr/>
        <a:lstStyle/>
        <a:p>
          <a:r>
            <a:rPr lang="pt-BR" dirty="0"/>
            <a:t>Falta de  insumos</a:t>
          </a:r>
        </a:p>
      </dgm:t>
    </dgm:pt>
    <dgm:pt modelId="{9ADF1D48-85DC-4C93-A55C-710F63F75ECA}" type="parTrans" cxnId="{D9BE1F39-10DB-4CC2-A7CC-EFD8E3B9BD82}">
      <dgm:prSet/>
      <dgm:spPr/>
      <dgm:t>
        <a:bodyPr/>
        <a:lstStyle/>
        <a:p>
          <a:endParaRPr lang="pt-BR"/>
        </a:p>
      </dgm:t>
    </dgm:pt>
    <dgm:pt modelId="{DD7E4C75-CA24-49C3-A74F-ACAEBD7BCC94}" type="sibTrans" cxnId="{D9BE1F39-10DB-4CC2-A7CC-EFD8E3B9BD82}">
      <dgm:prSet/>
      <dgm:spPr/>
      <dgm:t>
        <a:bodyPr/>
        <a:lstStyle/>
        <a:p>
          <a:endParaRPr lang="pt-BR"/>
        </a:p>
      </dgm:t>
    </dgm:pt>
    <dgm:pt modelId="{8C909039-976D-4EEA-853B-61B8B0CE073E}">
      <dgm:prSet phldrT="[Texto]"/>
      <dgm:spPr/>
      <dgm:t>
        <a:bodyPr/>
        <a:lstStyle/>
        <a:p>
          <a:r>
            <a:rPr lang="pt-BR" dirty="0"/>
            <a:t>Falta de treinamento</a:t>
          </a:r>
        </a:p>
      </dgm:t>
    </dgm:pt>
    <dgm:pt modelId="{E79F4075-C159-4766-B0F9-84A5777F4FF8}" type="parTrans" cxnId="{3F2A84AC-858A-4EFF-BE31-37C93BE7180F}">
      <dgm:prSet/>
      <dgm:spPr/>
      <dgm:t>
        <a:bodyPr/>
        <a:lstStyle/>
        <a:p>
          <a:endParaRPr lang="pt-BR"/>
        </a:p>
      </dgm:t>
    </dgm:pt>
    <dgm:pt modelId="{FD68CD6D-0429-47FD-8DB8-F6ADE689A51D}" type="sibTrans" cxnId="{3F2A84AC-858A-4EFF-BE31-37C93BE7180F}">
      <dgm:prSet/>
      <dgm:spPr/>
      <dgm:t>
        <a:bodyPr/>
        <a:lstStyle/>
        <a:p>
          <a:endParaRPr lang="pt-BR"/>
        </a:p>
      </dgm:t>
    </dgm:pt>
    <dgm:pt modelId="{0755B622-EDDF-45E8-B0F4-634F0F698735}">
      <dgm:prSet phldrT="[Texto]"/>
      <dgm:spPr/>
      <dgm:t>
        <a:bodyPr/>
        <a:lstStyle/>
        <a:p>
          <a:r>
            <a:rPr lang="pt-BR" dirty="0"/>
            <a:t>Falta de pessoal</a:t>
          </a:r>
        </a:p>
      </dgm:t>
    </dgm:pt>
    <dgm:pt modelId="{493B3539-3BFF-4ADE-ACC2-70DFA55855A1}" type="parTrans" cxnId="{DFD5B15D-AF66-4B41-82C2-5C07CA538EEB}">
      <dgm:prSet/>
      <dgm:spPr/>
      <dgm:t>
        <a:bodyPr/>
        <a:lstStyle/>
        <a:p>
          <a:endParaRPr lang="pt-BR"/>
        </a:p>
      </dgm:t>
    </dgm:pt>
    <dgm:pt modelId="{675448D2-FAFE-43EE-A7EA-32233EC934F4}" type="sibTrans" cxnId="{DFD5B15D-AF66-4B41-82C2-5C07CA538EEB}">
      <dgm:prSet/>
      <dgm:spPr/>
      <dgm:t>
        <a:bodyPr/>
        <a:lstStyle/>
        <a:p>
          <a:endParaRPr lang="pt-BR"/>
        </a:p>
      </dgm:t>
    </dgm:pt>
    <dgm:pt modelId="{D0681100-9B97-4108-86EE-4A93FD25F0C3}">
      <dgm:prSet phldrT="[Texto]"/>
      <dgm:spPr/>
      <dgm:t>
        <a:bodyPr/>
        <a:lstStyle/>
        <a:p>
          <a:r>
            <a:rPr lang="pt-BR" dirty="0"/>
            <a:t>Troca de molde/matriz</a:t>
          </a:r>
        </a:p>
      </dgm:t>
    </dgm:pt>
    <dgm:pt modelId="{31E97DBF-CDF7-45E4-A2AA-41B96C386186}" type="parTrans" cxnId="{05F5B755-B1B0-4C17-AC26-F8959588731D}">
      <dgm:prSet/>
      <dgm:spPr/>
      <dgm:t>
        <a:bodyPr/>
        <a:lstStyle/>
        <a:p>
          <a:endParaRPr lang="pt-BR"/>
        </a:p>
      </dgm:t>
    </dgm:pt>
    <dgm:pt modelId="{D1FEAE62-CA91-4BC7-AB0C-17F5BBC3A769}" type="sibTrans" cxnId="{05F5B755-B1B0-4C17-AC26-F8959588731D}">
      <dgm:prSet/>
      <dgm:spPr/>
      <dgm:t>
        <a:bodyPr/>
        <a:lstStyle/>
        <a:p>
          <a:endParaRPr lang="pt-BR"/>
        </a:p>
      </dgm:t>
    </dgm:pt>
    <dgm:pt modelId="{D6DB9DDA-9B1A-41DD-824B-4FB8D8012C86}">
      <dgm:prSet phldrT="[Texto]"/>
      <dgm:spPr/>
      <dgm:t>
        <a:bodyPr/>
        <a:lstStyle/>
        <a:p>
          <a:r>
            <a:rPr lang="pt-BR" dirty="0"/>
            <a:t>Ajuste</a:t>
          </a:r>
        </a:p>
      </dgm:t>
    </dgm:pt>
    <dgm:pt modelId="{345AF3F2-B93F-41E1-A136-7542C8EC6781}" type="parTrans" cxnId="{4929EF45-CAAE-4BAC-8C30-E17C2BDF6FE8}">
      <dgm:prSet/>
      <dgm:spPr/>
      <dgm:t>
        <a:bodyPr/>
        <a:lstStyle/>
        <a:p>
          <a:endParaRPr lang="pt-BR"/>
        </a:p>
      </dgm:t>
    </dgm:pt>
    <dgm:pt modelId="{4F1D8235-7436-4725-BDEC-FC61593220D4}" type="sibTrans" cxnId="{4929EF45-CAAE-4BAC-8C30-E17C2BDF6FE8}">
      <dgm:prSet/>
      <dgm:spPr/>
      <dgm:t>
        <a:bodyPr/>
        <a:lstStyle/>
        <a:p>
          <a:endParaRPr lang="pt-BR"/>
        </a:p>
      </dgm:t>
    </dgm:pt>
    <dgm:pt modelId="{200F11A4-4D48-4998-BBC3-0D957937A5AD}">
      <dgm:prSet phldrT="[Texto]"/>
      <dgm:spPr/>
      <dgm:t>
        <a:bodyPr/>
        <a:lstStyle/>
        <a:p>
          <a:endParaRPr lang="pt-BR" dirty="0"/>
        </a:p>
      </dgm:t>
    </dgm:pt>
    <dgm:pt modelId="{84E4AF41-D2BD-4C05-923E-766A3BDDACEC}" type="parTrans" cxnId="{27BD5F9C-89AE-4001-AB45-58626E9C56BF}">
      <dgm:prSet/>
      <dgm:spPr/>
      <dgm:t>
        <a:bodyPr/>
        <a:lstStyle/>
        <a:p>
          <a:endParaRPr lang="pt-BR"/>
        </a:p>
      </dgm:t>
    </dgm:pt>
    <dgm:pt modelId="{5A09AA82-322F-4D92-BC13-C8453B9DD93E}" type="sibTrans" cxnId="{27BD5F9C-89AE-4001-AB45-58626E9C56BF}">
      <dgm:prSet/>
      <dgm:spPr/>
      <dgm:t>
        <a:bodyPr/>
        <a:lstStyle/>
        <a:p>
          <a:endParaRPr lang="pt-BR"/>
        </a:p>
      </dgm:t>
    </dgm:pt>
    <dgm:pt modelId="{8F152776-C69E-47DB-B55D-B611A8AB35E0}">
      <dgm:prSet phldrT="[Texto]"/>
      <dgm:spPr/>
      <dgm:t>
        <a:bodyPr/>
        <a:lstStyle/>
        <a:p>
          <a:r>
            <a:rPr lang="pt-BR" dirty="0"/>
            <a:t>Hidráulica</a:t>
          </a:r>
        </a:p>
      </dgm:t>
    </dgm:pt>
    <dgm:pt modelId="{F021ED00-55F2-4853-99C6-15BD698953C6}" type="sibTrans" cxnId="{46623AB4-F1E3-40C7-BD80-C8BBC491EEF8}">
      <dgm:prSet/>
      <dgm:spPr/>
      <dgm:t>
        <a:bodyPr/>
        <a:lstStyle/>
        <a:p>
          <a:endParaRPr lang="pt-BR"/>
        </a:p>
      </dgm:t>
    </dgm:pt>
    <dgm:pt modelId="{D6538C6C-304D-4AF8-8E6F-20663B81037A}" type="parTrans" cxnId="{46623AB4-F1E3-40C7-BD80-C8BBC491EEF8}">
      <dgm:prSet/>
      <dgm:spPr/>
      <dgm:t>
        <a:bodyPr/>
        <a:lstStyle/>
        <a:p>
          <a:endParaRPr lang="pt-BR"/>
        </a:p>
      </dgm:t>
    </dgm:pt>
    <dgm:pt modelId="{43EC4329-67D0-41AA-A146-D6BED6D41D23}">
      <dgm:prSet phldrT="[Texto]"/>
      <dgm:spPr/>
      <dgm:t>
        <a:bodyPr/>
        <a:lstStyle/>
        <a:p>
          <a:r>
            <a:rPr lang="pt-BR" dirty="0"/>
            <a:t>Falha</a:t>
          </a:r>
        </a:p>
      </dgm:t>
    </dgm:pt>
    <dgm:pt modelId="{86294247-05F2-4987-8D27-DA9050136903}" type="sibTrans" cxnId="{B7D405F7-324B-46D5-83AD-FC58D7AB7EF1}">
      <dgm:prSet/>
      <dgm:spPr/>
      <dgm:t>
        <a:bodyPr/>
        <a:lstStyle/>
        <a:p>
          <a:endParaRPr lang="pt-BR"/>
        </a:p>
      </dgm:t>
    </dgm:pt>
    <dgm:pt modelId="{D7E5B102-4701-4392-AA74-F8FFDFAD1F92}" type="parTrans" cxnId="{B7D405F7-324B-46D5-83AD-FC58D7AB7EF1}">
      <dgm:prSet/>
      <dgm:spPr/>
      <dgm:t>
        <a:bodyPr/>
        <a:lstStyle/>
        <a:p>
          <a:endParaRPr lang="pt-BR"/>
        </a:p>
      </dgm:t>
    </dgm:pt>
    <dgm:pt modelId="{390D12FD-19BC-4ABA-B662-51655CEA6392}" type="pres">
      <dgm:prSet presAssocID="{860C25C1-C583-40BC-9239-8B35176A8B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588629-F1FF-4A87-9BA2-C552CCD6FB45}" type="pres">
      <dgm:prSet presAssocID="{43EC4329-67D0-41AA-A146-D6BED6D41D23}" presName="hierRoot1" presStyleCnt="0">
        <dgm:presLayoutVars>
          <dgm:hierBranch val="init"/>
        </dgm:presLayoutVars>
      </dgm:prSet>
      <dgm:spPr/>
    </dgm:pt>
    <dgm:pt modelId="{A9D9DB7A-04CE-449D-A783-19AE83454EB8}" type="pres">
      <dgm:prSet presAssocID="{43EC4329-67D0-41AA-A146-D6BED6D41D23}" presName="rootComposite1" presStyleCnt="0"/>
      <dgm:spPr/>
    </dgm:pt>
    <dgm:pt modelId="{814F9C51-6BA3-4AB4-8E19-C87FF85AAC55}" type="pres">
      <dgm:prSet presAssocID="{43EC4329-67D0-41AA-A146-D6BED6D41D23}" presName="rootText1" presStyleLbl="node0" presStyleIdx="0" presStyleCnt="1">
        <dgm:presLayoutVars>
          <dgm:chPref val="3"/>
        </dgm:presLayoutVars>
      </dgm:prSet>
      <dgm:spPr/>
    </dgm:pt>
    <dgm:pt modelId="{779B5597-76F8-4DB9-8432-7A75DFEC541E}" type="pres">
      <dgm:prSet presAssocID="{43EC4329-67D0-41AA-A146-D6BED6D41D23}" presName="rootConnector1" presStyleLbl="node1" presStyleIdx="0" presStyleCnt="0"/>
      <dgm:spPr/>
    </dgm:pt>
    <dgm:pt modelId="{B7D562D8-69A5-4CDB-AB46-1C9B12FBE610}" type="pres">
      <dgm:prSet presAssocID="{43EC4329-67D0-41AA-A146-D6BED6D41D23}" presName="hierChild2" presStyleCnt="0"/>
      <dgm:spPr/>
    </dgm:pt>
    <dgm:pt modelId="{39EDB9FD-188F-4DC5-A24C-B6925BD40EAB}" type="pres">
      <dgm:prSet presAssocID="{538C01A2-5AB5-436B-8684-E3CF7477BFEE}" presName="Name37" presStyleLbl="parChTrans1D2" presStyleIdx="0" presStyleCnt="6"/>
      <dgm:spPr/>
    </dgm:pt>
    <dgm:pt modelId="{94868E78-F442-44FB-BF7E-8D9BB587567D}" type="pres">
      <dgm:prSet presAssocID="{7B314A6B-395B-477B-B632-5F6DD998E522}" presName="hierRoot2" presStyleCnt="0">
        <dgm:presLayoutVars>
          <dgm:hierBranch val="init"/>
        </dgm:presLayoutVars>
      </dgm:prSet>
      <dgm:spPr/>
    </dgm:pt>
    <dgm:pt modelId="{DB82D6F2-58F1-45F9-95F0-8B4AEDC56207}" type="pres">
      <dgm:prSet presAssocID="{7B314A6B-395B-477B-B632-5F6DD998E522}" presName="rootComposite" presStyleCnt="0"/>
      <dgm:spPr/>
    </dgm:pt>
    <dgm:pt modelId="{92FD2D9F-9DEB-4030-945C-1494B3FCD31B}" type="pres">
      <dgm:prSet presAssocID="{7B314A6B-395B-477B-B632-5F6DD998E522}" presName="rootText" presStyleLbl="node2" presStyleIdx="0" presStyleCnt="6">
        <dgm:presLayoutVars>
          <dgm:chPref val="3"/>
        </dgm:presLayoutVars>
      </dgm:prSet>
      <dgm:spPr/>
    </dgm:pt>
    <dgm:pt modelId="{20897452-01C1-4AC1-AA60-AC8273506A92}" type="pres">
      <dgm:prSet presAssocID="{7B314A6B-395B-477B-B632-5F6DD998E522}" presName="rootConnector" presStyleLbl="node2" presStyleIdx="0" presStyleCnt="6"/>
      <dgm:spPr/>
    </dgm:pt>
    <dgm:pt modelId="{57067384-2D7C-48A7-BCE0-F213F173740C}" type="pres">
      <dgm:prSet presAssocID="{7B314A6B-395B-477B-B632-5F6DD998E522}" presName="hierChild4" presStyleCnt="0"/>
      <dgm:spPr/>
    </dgm:pt>
    <dgm:pt modelId="{26B8E794-79DB-4434-B57D-36FA4FE3233C}" type="pres">
      <dgm:prSet presAssocID="{FBDD9EE9-0047-4B72-9FFA-D857871A5D20}" presName="Name37" presStyleLbl="parChTrans1D3" presStyleIdx="0" presStyleCnt="39"/>
      <dgm:spPr/>
    </dgm:pt>
    <dgm:pt modelId="{AEFBEB9F-DDD3-4BDB-B0ED-E96C77BF2962}" type="pres">
      <dgm:prSet presAssocID="{90332FD7-8820-42D8-BC73-B89A6B968703}" presName="hierRoot2" presStyleCnt="0">
        <dgm:presLayoutVars>
          <dgm:hierBranch val="init"/>
        </dgm:presLayoutVars>
      </dgm:prSet>
      <dgm:spPr/>
    </dgm:pt>
    <dgm:pt modelId="{1A7C53A1-8895-4C5D-8D4B-1DE512B29847}" type="pres">
      <dgm:prSet presAssocID="{90332FD7-8820-42D8-BC73-B89A6B968703}" presName="rootComposite" presStyleCnt="0"/>
      <dgm:spPr/>
    </dgm:pt>
    <dgm:pt modelId="{6BF91F42-1BEF-4B24-9D1F-E5519581C39A}" type="pres">
      <dgm:prSet presAssocID="{90332FD7-8820-42D8-BC73-B89A6B968703}" presName="rootText" presStyleLbl="node3" presStyleIdx="0" presStyleCnt="39">
        <dgm:presLayoutVars>
          <dgm:chPref val="3"/>
        </dgm:presLayoutVars>
      </dgm:prSet>
      <dgm:spPr/>
    </dgm:pt>
    <dgm:pt modelId="{AB1DD42F-4A7A-4855-9385-E26EED3DCE99}" type="pres">
      <dgm:prSet presAssocID="{90332FD7-8820-42D8-BC73-B89A6B968703}" presName="rootConnector" presStyleLbl="node3" presStyleIdx="0" presStyleCnt="39"/>
      <dgm:spPr/>
    </dgm:pt>
    <dgm:pt modelId="{DFCFEB53-A73D-47E7-873D-52F37417B4ED}" type="pres">
      <dgm:prSet presAssocID="{90332FD7-8820-42D8-BC73-B89A6B968703}" presName="hierChild4" presStyleCnt="0"/>
      <dgm:spPr/>
    </dgm:pt>
    <dgm:pt modelId="{A8358B41-776F-4216-870F-73224A4B6DF0}" type="pres">
      <dgm:prSet presAssocID="{90332FD7-8820-42D8-BC73-B89A6B968703}" presName="hierChild5" presStyleCnt="0"/>
      <dgm:spPr/>
    </dgm:pt>
    <dgm:pt modelId="{B2085881-2831-462C-B942-01A6F85C3956}" type="pres">
      <dgm:prSet presAssocID="{9573F7EE-63D3-42EB-B217-DA0FDBC52D19}" presName="Name37" presStyleLbl="parChTrans1D3" presStyleIdx="1" presStyleCnt="39"/>
      <dgm:spPr/>
    </dgm:pt>
    <dgm:pt modelId="{423DEAC0-D89B-42DA-A06B-B985017CC645}" type="pres">
      <dgm:prSet presAssocID="{721156D9-20E4-4C69-9ABE-0A633DC3372D}" presName="hierRoot2" presStyleCnt="0">
        <dgm:presLayoutVars>
          <dgm:hierBranch val="init"/>
        </dgm:presLayoutVars>
      </dgm:prSet>
      <dgm:spPr/>
    </dgm:pt>
    <dgm:pt modelId="{BDFFB4A2-FE4A-47CE-B2A0-760772E81C65}" type="pres">
      <dgm:prSet presAssocID="{721156D9-20E4-4C69-9ABE-0A633DC3372D}" presName="rootComposite" presStyleCnt="0"/>
      <dgm:spPr/>
    </dgm:pt>
    <dgm:pt modelId="{9B16F0A0-885B-4DF7-A192-C6677A735C95}" type="pres">
      <dgm:prSet presAssocID="{721156D9-20E4-4C69-9ABE-0A633DC3372D}" presName="rootText" presStyleLbl="node3" presStyleIdx="1" presStyleCnt="39">
        <dgm:presLayoutVars>
          <dgm:chPref val="3"/>
        </dgm:presLayoutVars>
      </dgm:prSet>
      <dgm:spPr/>
    </dgm:pt>
    <dgm:pt modelId="{14FFB782-18D6-4244-A29B-D62D9E4C5DCE}" type="pres">
      <dgm:prSet presAssocID="{721156D9-20E4-4C69-9ABE-0A633DC3372D}" presName="rootConnector" presStyleLbl="node3" presStyleIdx="1" presStyleCnt="39"/>
      <dgm:spPr/>
    </dgm:pt>
    <dgm:pt modelId="{8C420C8E-A851-45B4-90FA-C93211AB1E7F}" type="pres">
      <dgm:prSet presAssocID="{721156D9-20E4-4C69-9ABE-0A633DC3372D}" presName="hierChild4" presStyleCnt="0"/>
      <dgm:spPr/>
    </dgm:pt>
    <dgm:pt modelId="{E3E845C0-0E6A-407B-B068-7A9CDD73F621}" type="pres">
      <dgm:prSet presAssocID="{721156D9-20E4-4C69-9ABE-0A633DC3372D}" presName="hierChild5" presStyleCnt="0"/>
      <dgm:spPr/>
    </dgm:pt>
    <dgm:pt modelId="{7ECCD249-24C4-451E-A8F3-C9B71CA49897}" type="pres">
      <dgm:prSet presAssocID="{D02609E3-C4CC-4101-8A66-B6E0DAB5FBB8}" presName="Name37" presStyleLbl="parChTrans1D3" presStyleIdx="2" presStyleCnt="39"/>
      <dgm:spPr/>
    </dgm:pt>
    <dgm:pt modelId="{4A0976A4-5261-4A39-8B89-7469C28FB892}" type="pres">
      <dgm:prSet presAssocID="{3B6BE092-5FB3-4E70-BD7B-89C310762C3F}" presName="hierRoot2" presStyleCnt="0">
        <dgm:presLayoutVars>
          <dgm:hierBranch val="init"/>
        </dgm:presLayoutVars>
      </dgm:prSet>
      <dgm:spPr/>
    </dgm:pt>
    <dgm:pt modelId="{0B1BD3EB-4874-41DA-BFB8-40444951B2D3}" type="pres">
      <dgm:prSet presAssocID="{3B6BE092-5FB3-4E70-BD7B-89C310762C3F}" presName="rootComposite" presStyleCnt="0"/>
      <dgm:spPr/>
    </dgm:pt>
    <dgm:pt modelId="{467685A6-FBF9-46EE-838F-0AAEAF6815DF}" type="pres">
      <dgm:prSet presAssocID="{3B6BE092-5FB3-4E70-BD7B-89C310762C3F}" presName="rootText" presStyleLbl="node3" presStyleIdx="2" presStyleCnt="39">
        <dgm:presLayoutVars>
          <dgm:chPref val="3"/>
        </dgm:presLayoutVars>
      </dgm:prSet>
      <dgm:spPr/>
    </dgm:pt>
    <dgm:pt modelId="{06DDBD34-C3E0-4EB6-B844-01C2CD798861}" type="pres">
      <dgm:prSet presAssocID="{3B6BE092-5FB3-4E70-BD7B-89C310762C3F}" presName="rootConnector" presStyleLbl="node3" presStyleIdx="2" presStyleCnt="39"/>
      <dgm:spPr/>
    </dgm:pt>
    <dgm:pt modelId="{64F68FD4-611D-4CD3-9FCC-DF095268AD21}" type="pres">
      <dgm:prSet presAssocID="{3B6BE092-5FB3-4E70-BD7B-89C310762C3F}" presName="hierChild4" presStyleCnt="0"/>
      <dgm:spPr/>
    </dgm:pt>
    <dgm:pt modelId="{0C1AEB59-4AB8-4E23-8325-E386AA9F7E3C}" type="pres">
      <dgm:prSet presAssocID="{3B6BE092-5FB3-4E70-BD7B-89C310762C3F}" presName="hierChild5" presStyleCnt="0"/>
      <dgm:spPr/>
    </dgm:pt>
    <dgm:pt modelId="{BA931908-313C-4034-BF2F-707B4162BDF0}" type="pres">
      <dgm:prSet presAssocID="{58C8900B-AEC3-4213-97F2-ED6868653918}" presName="Name37" presStyleLbl="parChTrans1D3" presStyleIdx="3" presStyleCnt="39"/>
      <dgm:spPr/>
    </dgm:pt>
    <dgm:pt modelId="{E317020C-893E-45C9-950C-26A6BC1DCBE5}" type="pres">
      <dgm:prSet presAssocID="{FDBB5039-BB07-4C71-9C00-34C27FCF4CEB}" presName="hierRoot2" presStyleCnt="0">
        <dgm:presLayoutVars>
          <dgm:hierBranch val="init"/>
        </dgm:presLayoutVars>
      </dgm:prSet>
      <dgm:spPr/>
    </dgm:pt>
    <dgm:pt modelId="{E3AF1261-6BB5-453C-B4C9-2EDC31FEDDE7}" type="pres">
      <dgm:prSet presAssocID="{FDBB5039-BB07-4C71-9C00-34C27FCF4CEB}" presName="rootComposite" presStyleCnt="0"/>
      <dgm:spPr/>
    </dgm:pt>
    <dgm:pt modelId="{D32E418D-E42A-4974-A70E-13F9C384CC3F}" type="pres">
      <dgm:prSet presAssocID="{FDBB5039-BB07-4C71-9C00-34C27FCF4CEB}" presName="rootText" presStyleLbl="node3" presStyleIdx="3" presStyleCnt="39">
        <dgm:presLayoutVars>
          <dgm:chPref val="3"/>
        </dgm:presLayoutVars>
      </dgm:prSet>
      <dgm:spPr/>
    </dgm:pt>
    <dgm:pt modelId="{DBE67ABF-5191-424F-AFC7-7D7E68626F55}" type="pres">
      <dgm:prSet presAssocID="{FDBB5039-BB07-4C71-9C00-34C27FCF4CEB}" presName="rootConnector" presStyleLbl="node3" presStyleIdx="3" presStyleCnt="39"/>
      <dgm:spPr/>
    </dgm:pt>
    <dgm:pt modelId="{1A2D7947-C733-4444-9D59-D66965C29E74}" type="pres">
      <dgm:prSet presAssocID="{FDBB5039-BB07-4C71-9C00-34C27FCF4CEB}" presName="hierChild4" presStyleCnt="0"/>
      <dgm:spPr/>
    </dgm:pt>
    <dgm:pt modelId="{95F93ABF-0B94-42A5-824D-64707D24BBF4}" type="pres">
      <dgm:prSet presAssocID="{FDBB5039-BB07-4C71-9C00-34C27FCF4CEB}" presName="hierChild5" presStyleCnt="0"/>
      <dgm:spPr/>
    </dgm:pt>
    <dgm:pt modelId="{8CC6750D-3944-4D4A-9BDB-2A17DF7DDDE8}" type="pres">
      <dgm:prSet presAssocID="{7F22FF60-70F3-42AF-AE60-D8D067422819}" presName="Name37" presStyleLbl="parChTrans1D3" presStyleIdx="4" presStyleCnt="39"/>
      <dgm:spPr/>
    </dgm:pt>
    <dgm:pt modelId="{3D07D78E-D260-4DC7-BBF9-F4CAA7A40D3F}" type="pres">
      <dgm:prSet presAssocID="{50CA7981-483D-4012-8008-BDE5BBFB1A99}" presName="hierRoot2" presStyleCnt="0">
        <dgm:presLayoutVars>
          <dgm:hierBranch val="init"/>
        </dgm:presLayoutVars>
      </dgm:prSet>
      <dgm:spPr/>
    </dgm:pt>
    <dgm:pt modelId="{2069804B-263D-46FA-BE1B-A06D0B6A9348}" type="pres">
      <dgm:prSet presAssocID="{50CA7981-483D-4012-8008-BDE5BBFB1A99}" presName="rootComposite" presStyleCnt="0"/>
      <dgm:spPr/>
    </dgm:pt>
    <dgm:pt modelId="{31B41E5B-C0BC-461E-B230-B56D8D356F8D}" type="pres">
      <dgm:prSet presAssocID="{50CA7981-483D-4012-8008-BDE5BBFB1A99}" presName="rootText" presStyleLbl="node3" presStyleIdx="4" presStyleCnt="39">
        <dgm:presLayoutVars>
          <dgm:chPref val="3"/>
        </dgm:presLayoutVars>
      </dgm:prSet>
      <dgm:spPr/>
    </dgm:pt>
    <dgm:pt modelId="{659A11F9-0BC3-4A51-A509-D43F46E31D65}" type="pres">
      <dgm:prSet presAssocID="{50CA7981-483D-4012-8008-BDE5BBFB1A99}" presName="rootConnector" presStyleLbl="node3" presStyleIdx="4" presStyleCnt="39"/>
      <dgm:spPr/>
    </dgm:pt>
    <dgm:pt modelId="{4F7AFC81-8C59-462C-AAA0-86055C865A6E}" type="pres">
      <dgm:prSet presAssocID="{50CA7981-483D-4012-8008-BDE5BBFB1A99}" presName="hierChild4" presStyleCnt="0"/>
      <dgm:spPr/>
    </dgm:pt>
    <dgm:pt modelId="{57283C94-A222-4239-A52C-CD17482C8ABF}" type="pres">
      <dgm:prSet presAssocID="{50CA7981-483D-4012-8008-BDE5BBFB1A99}" presName="hierChild5" presStyleCnt="0"/>
      <dgm:spPr/>
    </dgm:pt>
    <dgm:pt modelId="{2F109623-48AE-4836-AB93-AD6EED476761}" type="pres">
      <dgm:prSet presAssocID="{F9C588FE-F51D-4271-9576-61F001FCAF68}" presName="Name37" presStyleLbl="parChTrans1D3" presStyleIdx="5" presStyleCnt="39"/>
      <dgm:spPr/>
    </dgm:pt>
    <dgm:pt modelId="{04FD1D71-E953-4A80-BF44-8441636C11B2}" type="pres">
      <dgm:prSet presAssocID="{DCA8D035-946A-4E54-89F4-5DC0C49FC78B}" presName="hierRoot2" presStyleCnt="0">
        <dgm:presLayoutVars>
          <dgm:hierBranch val="init"/>
        </dgm:presLayoutVars>
      </dgm:prSet>
      <dgm:spPr/>
    </dgm:pt>
    <dgm:pt modelId="{DE2A256F-904F-43F0-AD08-23234745C696}" type="pres">
      <dgm:prSet presAssocID="{DCA8D035-946A-4E54-89F4-5DC0C49FC78B}" presName="rootComposite" presStyleCnt="0"/>
      <dgm:spPr/>
    </dgm:pt>
    <dgm:pt modelId="{86A10005-9650-4D81-BCF0-BFCAE77AB99C}" type="pres">
      <dgm:prSet presAssocID="{DCA8D035-946A-4E54-89F4-5DC0C49FC78B}" presName="rootText" presStyleLbl="node3" presStyleIdx="5" presStyleCnt="39">
        <dgm:presLayoutVars>
          <dgm:chPref val="3"/>
        </dgm:presLayoutVars>
      </dgm:prSet>
      <dgm:spPr/>
    </dgm:pt>
    <dgm:pt modelId="{56449FD5-12C2-4A89-98F1-4478E0CF64DE}" type="pres">
      <dgm:prSet presAssocID="{DCA8D035-946A-4E54-89F4-5DC0C49FC78B}" presName="rootConnector" presStyleLbl="node3" presStyleIdx="5" presStyleCnt="39"/>
      <dgm:spPr/>
    </dgm:pt>
    <dgm:pt modelId="{311F7B7F-3136-449A-81B8-6B22CE0467EC}" type="pres">
      <dgm:prSet presAssocID="{DCA8D035-946A-4E54-89F4-5DC0C49FC78B}" presName="hierChild4" presStyleCnt="0"/>
      <dgm:spPr/>
    </dgm:pt>
    <dgm:pt modelId="{214DA5DA-1D64-4C99-8CF4-1612C8E636CC}" type="pres">
      <dgm:prSet presAssocID="{DCA8D035-946A-4E54-89F4-5DC0C49FC78B}" presName="hierChild5" presStyleCnt="0"/>
      <dgm:spPr/>
    </dgm:pt>
    <dgm:pt modelId="{26920434-8C17-4AB2-9A6A-AB0115898EB3}" type="pres">
      <dgm:prSet presAssocID="{3815ECF8-3B7B-453B-A34B-6CF0191EA867}" presName="Name37" presStyleLbl="parChTrans1D3" presStyleIdx="6" presStyleCnt="39"/>
      <dgm:spPr/>
    </dgm:pt>
    <dgm:pt modelId="{F3BFE7AD-9924-4EEE-87D2-4A9523E9EEB9}" type="pres">
      <dgm:prSet presAssocID="{A1683060-97FD-447D-9791-B325A9CEC571}" presName="hierRoot2" presStyleCnt="0">
        <dgm:presLayoutVars>
          <dgm:hierBranch val="init"/>
        </dgm:presLayoutVars>
      </dgm:prSet>
      <dgm:spPr/>
    </dgm:pt>
    <dgm:pt modelId="{3454BDFB-87F2-4947-A827-A49AA3EEB06D}" type="pres">
      <dgm:prSet presAssocID="{A1683060-97FD-447D-9791-B325A9CEC571}" presName="rootComposite" presStyleCnt="0"/>
      <dgm:spPr/>
    </dgm:pt>
    <dgm:pt modelId="{8F1418A7-9DD5-40F6-9B5C-55FEDA54CE0E}" type="pres">
      <dgm:prSet presAssocID="{A1683060-97FD-447D-9791-B325A9CEC571}" presName="rootText" presStyleLbl="node3" presStyleIdx="6" presStyleCnt="39">
        <dgm:presLayoutVars>
          <dgm:chPref val="3"/>
        </dgm:presLayoutVars>
      </dgm:prSet>
      <dgm:spPr/>
    </dgm:pt>
    <dgm:pt modelId="{E947BF95-9FFC-4F93-A176-555674C6B5C8}" type="pres">
      <dgm:prSet presAssocID="{A1683060-97FD-447D-9791-B325A9CEC571}" presName="rootConnector" presStyleLbl="node3" presStyleIdx="6" presStyleCnt="39"/>
      <dgm:spPr/>
    </dgm:pt>
    <dgm:pt modelId="{198F0FD8-C9F9-425B-A0E2-830CD7223642}" type="pres">
      <dgm:prSet presAssocID="{A1683060-97FD-447D-9791-B325A9CEC571}" presName="hierChild4" presStyleCnt="0"/>
      <dgm:spPr/>
    </dgm:pt>
    <dgm:pt modelId="{1C11C620-9F23-4758-9B14-DFFC5D80F44A}" type="pres">
      <dgm:prSet presAssocID="{A1683060-97FD-447D-9791-B325A9CEC571}" presName="hierChild5" presStyleCnt="0"/>
      <dgm:spPr/>
    </dgm:pt>
    <dgm:pt modelId="{83AE2894-69D9-4111-8F0C-BCB1FB27ECB8}" type="pres">
      <dgm:prSet presAssocID="{FDE0D887-F80E-4B7C-B73E-F670829EE5D3}" presName="Name37" presStyleLbl="parChTrans1D3" presStyleIdx="7" presStyleCnt="39"/>
      <dgm:spPr/>
    </dgm:pt>
    <dgm:pt modelId="{ACE60A36-32D7-4C72-9069-F014393F2864}" type="pres">
      <dgm:prSet presAssocID="{98A26355-1943-43B6-ACD5-3ADEBE72BDB4}" presName="hierRoot2" presStyleCnt="0">
        <dgm:presLayoutVars>
          <dgm:hierBranch val="init"/>
        </dgm:presLayoutVars>
      </dgm:prSet>
      <dgm:spPr/>
    </dgm:pt>
    <dgm:pt modelId="{7E41C020-9D20-47A5-A298-68ECBC025A68}" type="pres">
      <dgm:prSet presAssocID="{98A26355-1943-43B6-ACD5-3ADEBE72BDB4}" presName="rootComposite" presStyleCnt="0"/>
      <dgm:spPr/>
    </dgm:pt>
    <dgm:pt modelId="{2904D57D-1E55-4C5B-A73F-60B59257C124}" type="pres">
      <dgm:prSet presAssocID="{98A26355-1943-43B6-ACD5-3ADEBE72BDB4}" presName="rootText" presStyleLbl="node3" presStyleIdx="7" presStyleCnt="39">
        <dgm:presLayoutVars>
          <dgm:chPref val="3"/>
        </dgm:presLayoutVars>
      </dgm:prSet>
      <dgm:spPr/>
    </dgm:pt>
    <dgm:pt modelId="{18C0C4AE-1F31-4FA0-9BA3-29FE60A37330}" type="pres">
      <dgm:prSet presAssocID="{98A26355-1943-43B6-ACD5-3ADEBE72BDB4}" presName="rootConnector" presStyleLbl="node3" presStyleIdx="7" presStyleCnt="39"/>
      <dgm:spPr/>
    </dgm:pt>
    <dgm:pt modelId="{A5F231DD-C883-40AA-A5F2-42CE805879C4}" type="pres">
      <dgm:prSet presAssocID="{98A26355-1943-43B6-ACD5-3ADEBE72BDB4}" presName="hierChild4" presStyleCnt="0"/>
      <dgm:spPr/>
    </dgm:pt>
    <dgm:pt modelId="{5D9B8D32-FA8E-4BE5-A0F6-132A133F99FA}" type="pres">
      <dgm:prSet presAssocID="{98A26355-1943-43B6-ACD5-3ADEBE72BDB4}" presName="hierChild5" presStyleCnt="0"/>
      <dgm:spPr/>
    </dgm:pt>
    <dgm:pt modelId="{C10A6EE4-BA46-48B1-878A-698FA7385D38}" type="pres">
      <dgm:prSet presAssocID="{7B314A6B-395B-477B-B632-5F6DD998E522}" presName="hierChild5" presStyleCnt="0"/>
      <dgm:spPr/>
    </dgm:pt>
    <dgm:pt modelId="{4DA18619-2E63-4C88-8ED4-0D525896A773}" type="pres">
      <dgm:prSet presAssocID="{F49F532E-B59A-434B-8ACF-55430475F8BC}" presName="Name37" presStyleLbl="parChTrans1D2" presStyleIdx="1" presStyleCnt="6"/>
      <dgm:spPr/>
    </dgm:pt>
    <dgm:pt modelId="{7EA00A8A-F304-4C54-B911-5D61E87D9F42}" type="pres">
      <dgm:prSet presAssocID="{096E0FC3-6E1D-41C9-8425-3738C06CCC3A}" presName="hierRoot2" presStyleCnt="0">
        <dgm:presLayoutVars>
          <dgm:hierBranch val="init"/>
        </dgm:presLayoutVars>
      </dgm:prSet>
      <dgm:spPr/>
    </dgm:pt>
    <dgm:pt modelId="{84746F6C-DD4F-4139-9B0D-360B055E1510}" type="pres">
      <dgm:prSet presAssocID="{096E0FC3-6E1D-41C9-8425-3738C06CCC3A}" presName="rootComposite" presStyleCnt="0"/>
      <dgm:spPr/>
    </dgm:pt>
    <dgm:pt modelId="{5744FA91-60DB-471A-BDAF-A4B657B4A5DE}" type="pres">
      <dgm:prSet presAssocID="{096E0FC3-6E1D-41C9-8425-3738C06CCC3A}" presName="rootText" presStyleLbl="node2" presStyleIdx="1" presStyleCnt="6">
        <dgm:presLayoutVars>
          <dgm:chPref val="3"/>
        </dgm:presLayoutVars>
      </dgm:prSet>
      <dgm:spPr/>
    </dgm:pt>
    <dgm:pt modelId="{0907AFB5-D7D9-4695-9982-D85E625C1CE0}" type="pres">
      <dgm:prSet presAssocID="{096E0FC3-6E1D-41C9-8425-3738C06CCC3A}" presName="rootConnector" presStyleLbl="node2" presStyleIdx="1" presStyleCnt="6"/>
      <dgm:spPr/>
    </dgm:pt>
    <dgm:pt modelId="{9E8F7E57-3B92-47A3-BA65-309792F066C5}" type="pres">
      <dgm:prSet presAssocID="{096E0FC3-6E1D-41C9-8425-3738C06CCC3A}" presName="hierChild4" presStyleCnt="0"/>
      <dgm:spPr/>
    </dgm:pt>
    <dgm:pt modelId="{69EF3C79-F32D-4559-A63A-96FE3CBB13EA}" type="pres">
      <dgm:prSet presAssocID="{1CC6376E-6B56-41A3-86C9-4E73DD2B080F}" presName="Name37" presStyleLbl="parChTrans1D3" presStyleIdx="8" presStyleCnt="39"/>
      <dgm:spPr/>
    </dgm:pt>
    <dgm:pt modelId="{F5F05F05-C3D7-45F5-B7B0-E5F5118D88F3}" type="pres">
      <dgm:prSet presAssocID="{A15BD597-F8DF-4EAE-8EFC-8C4966748015}" presName="hierRoot2" presStyleCnt="0">
        <dgm:presLayoutVars>
          <dgm:hierBranch val="init"/>
        </dgm:presLayoutVars>
      </dgm:prSet>
      <dgm:spPr/>
    </dgm:pt>
    <dgm:pt modelId="{A636E6BD-6BFA-47A1-AD36-D896A84DA32F}" type="pres">
      <dgm:prSet presAssocID="{A15BD597-F8DF-4EAE-8EFC-8C4966748015}" presName="rootComposite" presStyleCnt="0"/>
      <dgm:spPr/>
    </dgm:pt>
    <dgm:pt modelId="{DFA115C6-DA4D-453E-934E-FBB5942C2369}" type="pres">
      <dgm:prSet presAssocID="{A15BD597-F8DF-4EAE-8EFC-8C4966748015}" presName="rootText" presStyleLbl="node3" presStyleIdx="8" presStyleCnt="39">
        <dgm:presLayoutVars>
          <dgm:chPref val="3"/>
        </dgm:presLayoutVars>
      </dgm:prSet>
      <dgm:spPr/>
    </dgm:pt>
    <dgm:pt modelId="{1A4B488B-1317-49BD-A7E5-663C34CE95DC}" type="pres">
      <dgm:prSet presAssocID="{A15BD597-F8DF-4EAE-8EFC-8C4966748015}" presName="rootConnector" presStyleLbl="node3" presStyleIdx="8" presStyleCnt="39"/>
      <dgm:spPr/>
    </dgm:pt>
    <dgm:pt modelId="{93A6D64D-8B8D-4597-BD93-D4B9FB4F8EF1}" type="pres">
      <dgm:prSet presAssocID="{A15BD597-F8DF-4EAE-8EFC-8C4966748015}" presName="hierChild4" presStyleCnt="0"/>
      <dgm:spPr/>
    </dgm:pt>
    <dgm:pt modelId="{01C98606-C126-487C-8526-1809BD1E4C7D}" type="pres">
      <dgm:prSet presAssocID="{A15BD597-F8DF-4EAE-8EFC-8C4966748015}" presName="hierChild5" presStyleCnt="0"/>
      <dgm:spPr/>
    </dgm:pt>
    <dgm:pt modelId="{43EEAEAD-D6CE-4A5A-A307-9A6FCA0B3233}" type="pres">
      <dgm:prSet presAssocID="{EC50DE5A-3490-4870-AA1A-F89FA5045FA0}" presName="Name37" presStyleLbl="parChTrans1D3" presStyleIdx="9" presStyleCnt="39"/>
      <dgm:spPr/>
    </dgm:pt>
    <dgm:pt modelId="{2C858F2A-A61C-4FDF-B70A-9AC9E2C4373C}" type="pres">
      <dgm:prSet presAssocID="{869722F8-ED38-46E7-9146-9E2722487FF2}" presName="hierRoot2" presStyleCnt="0">
        <dgm:presLayoutVars>
          <dgm:hierBranch val="init"/>
        </dgm:presLayoutVars>
      </dgm:prSet>
      <dgm:spPr/>
    </dgm:pt>
    <dgm:pt modelId="{6301FDC5-6AB3-4766-97D9-36C7E736B33C}" type="pres">
      <dgm:prSet presAssocID="{869722F8-ED38-46E7-9146-9E2722487FF2}" presName="rootComposite" presStyleCnt="0"/>
      <dgm:spPr/>
    </dgm:pt>
    <dgm:pt modelId="{2EF538EE-BA98-4AF1-983F-50AE7B44BC89}" type="pres">
      <dgm:prSet presAssocID="{869722F8-ED38-46E7-9146-9E2722487FF2}" presName="rootText" presStyleLbl="node3" presStyleIdx="9" presStyleCnt="39">
        <dgm:presLayoutVars>
          <dgm:chPref val="3"/>
        </dgm:presLayoutVars>
      </dgm:prSet>
      <dgm:spPr/>
    </dgm:pt>
    <dgm:pt modelId="{80485B60-2632-4812-9C65-28B4387FC601}" type="pres">
      <dgm:prSet presAssocID="{869722F8-ED38-46E7-9146-9E2722487FF2}" presName="rootConnector" presStyleLbl="node3" presStyleIdx="9" presStyleCnt="39"/>
      <dgm:spPr/>
    </dgm:pt>
    <dgm:pt modelId="{98ED9E9E-09B7-4585-B22F-55BAD8E3B3CA}" type="pres">
      <dgm:prSet presAssocID="{869722F8-ED38-46E7-9146-9E2722487FF2}" presName="hierChild4" presStyleCnt="0"/>
      <dgm:spPr/>
    </dgm:pt>
    <dgm:pt modelId="{0C7D1D78-786F-40C7-B898-71974C2C7399}" type="pres">
      <dgm:prSet presAssocID="{869722F8-ED38-46E7-9146-9E2722487FF2}" presName="hierChild5" presStyleCnt="0"/>
      <dgm:spPr/>
    </dgm:pt>
    <dgm:pt modelId="{E07274F0-64E8-46B6-BE0F-418AA1F4EC9B}" type="pres">
      <dgm:prSet presAssocID="{47D660BB-BB4B-4E77-9DF5-395B335FFD4F}" presName="Name37" presStyleLbl="parChTrans1D3" presStyleIdx="10" presStyleCnt="39"/>
      <dgm:spPr/>
    </dgm:pt>
    <dgm:pt modelId="{20B90109-22FB-4150-AA55-3CAAD0D4B50E}" type="pres">
      <dgm:prSet presAssocID="{473C88F1-B646-4ABF-B19C-F08D59C8AEE9}" presName="hierRoot2" presStyleCnt="0">
        <dgm:presLayoutVars>
          <dgm:hierBranch val="init"/>
        </dgm:presLayoutVars>
      </dgm:prSet>
      <dgm:spPr/>
    </dgm:pt>
    <dgm:pt modelId="{7CC11571-BFFD-48E7-BBD5-3192000098A9}" type="pres">
      <dgm:prSet presAssocID="{473C88F1-B646-4ABF-B19C-F08D59C8AEE9}" presName="rootComposite" presStyleCnt="0"/>
      <dgm:spPr/>
    </dgm:pt>
    <dgm:pt modelId="{217665B8-1B8A-4543-A3B7-C58A682EB8C4}" type="pres">
      <dgm:prSet presAssocID="{473C88F1-B646-4ABF-B19C-F08D59C8AEE9}" presName="rootText" presStyleLbl="node3" presStyleIdx="10" presStyleCnt="39">
        <dgm:presLayoutVars>
          <dgm:chPref val="3"/>
        </dgm:presLayoutVars>
      </dgm:prSet>
      <dgm:spPr/>
    </dgm:pt>
    <dgm:pt modelId="{711E04C7-A0D0-4235-A0E5-D0BEDCACCDF5}" type="pres">
      <dgm:prSet presAssocID="{473C88F1-B646-4ABF-B19C-F08D59C8AEE9}" presName="rootConnector" presStyleLbl="node3" presStyleIdx="10" presStyleCnt="39"/>
      <dgm:spPr/>
    </dgm:pt>
    <dgm:pt modelId="{57C3855F-3DD3-48DC-A959-709EE91BE3C0}" type="pres">
      <dgm:prSet presAssocID="{473C88F1-B646-4ABF-B19C-F08D59C8AEE9}" presName="hierChild4" presStyleCnt="0"/>
      <dgm:spPr/>
    </dgm:pt>
    <dgm:pt modelId="{64C29A81-F446-41BD-A6FD-C7087D9BA950}" type="pres">
      <dgm:prSet presAssocID="{473C88F1-B646-4ABF-B19C-F08D59C8AEE9}" presName="hierChild5" presStyleCnt="0"/>
      <dgm:spPr/>
    </dgm:pt>
    <dgm:pt modelId="{C3DA29FD-90C3-48D3-B7CE-BCF9A221D4AB}" type="pres">
      <dgm:prSet presAssocID="{1D325812-B15F-4C24-A9EB-9906794AF78E}" presName="Name37" presStyleLbl="parChTrans1D3" presStyleIdx="11" presStyleCnt="39"/>
      <dgm:spPr/>
    </dgm:pt>
    <dgm:pt modelId="{4282D441-607E-4548-A352-2771AB912130}" type="pres">
      <dgm:prSet presAssocID="{9EF7AB63-C39E-420D-9D94-F2B4C494DA2A}" presName="hierRoot2" presStyleCnt="0">
        <dgm:presLayoutVars>
          <dgm:hierBranch val="init"/>
        </dgm:presLayoutVars>
      </dgm:prSet>
      <dgm:spPr/>
    </dgm:pt>
    <dgm:pt modelId="{4E9C53C3-203C-413A-B380-AAC0625053F9}" type="pres">
      <dgm:prSet presAssocID="{9EF7AB63-C39E-420D-9D94-F2B4C494DA2A}" presName="rootComposite" presStyleCnt="0"/>
      <dgm:spPr/>
    </dgm:pt>
    <dgm:pt modelId="{9B110E5E-CC14-4904-8B81-48231B72B8C5}" type="pres">
      <dgm:prSet presAssocID="{9EF7AB63-C39E-420D-9D94-F2B4C494DA2A}" presName="rootText" presStyleLbl="node3" presStyleIdx="11" presStyleCnt="39">
        <dgm:presLayoutVars>
          <dgm:chPref val="3"/>
        </dgm:presLayoutVars>
      </dgm:prSet>
      <dgm:spPr/>
    </dgm:pt>
    <dgm:pt modelId="{21F141E0-E46E-4B90-80FB-6A6DAFBDDFDB}" type="pres">
      <dgm:prSet presAssocID="{9EF7AB63-C39E-420D-9D94-F2B4C494DA2A}" presName="rootConnector" presStyleLbl="node3" presStyleIdx="11" presStyleCnt="39"/>
      <dgm:spPr/>
    </dgm:pt>
    <dgm:pt modelId="{27A9E990-F48A-4B7B-920C-CB42CE5487F8}" type="pres">
      <dgm:prSet presAssocID="{9EF7AB63-C39E-420D-9D94-F2B4C494DA2A}" presName="hierChild4" presStyleCnt="0"/>
      <dgm:spPr/>
    </dgm:pt>
    <dgm:pt modelId="{F4636FA9-1340-483C-B74E-125A5B58E4FB}" type="pres">
      <dgm:prSet presAssocID="{9EF7AB63-C39E-420D-9D94-F2B4C494DA2A}" presName="hierChild5" presStyleCnt="0"/>
      <dgm:spPr/>
    </dgm:pt>
    <dgm:pt modelId="{5BE7028D-BE1D-4038-884C-536C9E19DE2E}" type="pres">
      <dgm:prSet presAssocID="{BBF3BCA2-7D8D-41B7-ACE1-0AB0C4D83D29}" presName="Name37" presStyleLbl="parChTrans1D3" presStyleIdx="12" presStyleCnt="39"/>
      <dgm:spPr/>
    </dgm:pt>
    <dgm:pt modelId="{F3B45B1B-0BEE-4A00-91C8-78D41870EBA1}" type="pres">
      <dgm:prSet presAssocID="{BA77C903-9528-4831-A6D4-47AF892342F9}" presName="hierRoot2" presStyleCnt="0">
        <dgm:presLayoutVars>
          <dgm:hierBranch val="init"/>
        </dgm:presLayoutVars>
      </dgm:prSet>
      <dgm:spPr/>
    </dgm:pt>
    <dgm:pt modelId="{39CD622D-FCA3-4918-8D53-47119F062AB5}" type="pres">
      <dgm:prSet presAssocID="{BA77C903-9528-4831-A6D4-47AF892342F9}" presName="rootComposite" presStyleCnt="0"/>
      <dgm:spPr/>
    </dgm:pt>
    <dgm:pt modelId="{8F99BACB-9C4B-4A3F-B0AC-CA29CCFA4216}" type="pres">
      <dgm:prSet presAssocID="{BA77C903-9528-4831-A6D4-47AF892342F9}" presName="rootText" presStyleLbl="node3" presStyleIdx="12" presStyleCnt="39">
        <dgm:presLayoutVars>
          <dgm:chPref val="3"/>
        </dgm:presLayoutVars>
      </dgm:prSet>
      <dgm:spPr/>
    </dgm:pt>
    <dgm:pt modelId="{C1CEDCA3-3E5C-4187-80EE-E09143166D4B}" type="pres">
      <dgm:prSet presAssocID="{BA77C903-9528-4831-A6D4-47AF892342F9}" presName="rootConnector" presStyleLbl="node3" presStyleIdx="12" presStyleCnt="39"/>
      <dgm:spPr/>
    </dgm:pt>
    <dgm:pt modelId="{7411690A-B7A3-4BC0-85F0-51E64ACDF546}" type="pres">
      <dgm:prSet presAssocID="{BA77C903-9528-4831-A6D4-47AF892342F9}" presName="hierChild4" presStyleCnt="0"/>
      <dgm:spPr/>
    </dgm:pt>
    <dgm:pt modelId="{27589BAD-B864-45A3-A53F-1624A17BC074}" type="pres">
      <dgm:prSet presAssocID="{BA77C903-9528-4831-A6D4-47AF892342F9}" presName="hierChild5" presStyleCnt="0"/>
      <dgm:spPr/>
    </dgm:pt>
    <dgm:pt modelId="{5D4D6425-9883-41D2-A672-61507D092D1E}" type="pres">
      <dgm:prSet presAssocID="{246CB4BB-2C52-4936-8D3A-BF15A8930D54}" presName="Name37" presStyleLbl="parChTrans1D3" presStyleIdx="13" presStyleCnt="39"/>
      <dgm:spPr/>
    </dgm:pt>
    <dgm:pt modelId="{EFBD110E-7568-462D-BFE9-54242365F701}" type="pres">
      <dgm:prSet presAssocID="{8D06DF98-9C18-429A-AA1B-0056CA5A48C9}" presName="hierRoot2" presStyleCnt="0">
        <dgm:presLayoutVars>
          <dgm:hierBranch val="init"/>
        </dgm:presLayoutVars>
      </dgm:prSet>
      <dgm:spPr/>
    </dgm:pt>
    <dgm:pt modelId="{CC0E6A33-AADF-4837-9224-C38F1F6F2E30}" type="pres">
      <dgm:prSet presAssocID="{8D06DF98-9C18-429A-AA1B-0056CA5A48C9}" presName="rootComposite" presStyleCnt="0"/>
      <dgm:spPr/>
    </dgm:pt>
    <dgm:pt modelId="{4B61BF9F-7D38-4D09-8573-AC8835EDAC60}" type="pres">
      <dgm:prSet presAssocID="{8D06DF98-9C18-429A-AA1B-0056CA5A48C9}" presName="rootText" presStyleLbl="node3" presStyleIdx="13" presStyleCnt="39">
        <dgm:presLayoutVars>
          <dgm:chPref val="3"/>
        </dgm:presLayoutVars>
      </dgm:prSet>
      <dgm:spPr/>
    </dgm:pt>
    <dgm:pt modelId="{BBAB6469-7101-4F4F-8CF9-DDC38021580E}" type="pres">
      <dgm:prSet presAssocID="{8D06DF98-9C18-429A-AA1B-0056CA5A48C9}" presName="rootConnector" presStyleLbl="node3" presStyleIdx="13" presStyleCnt="39"/>
      <dgm:spPr/>
    </dgm:pt>
    <dgm:pt modelId="{791278DB-5089-450D-B476-15AB1DED7ABE}" type="pres">
      <dgm:prSet presAssocID="{8D06DF98-9C18-429A-AA1B-0056CA5A48C9}" presName="hierChild4" presStyleCnt="0"/>
      <dgm:spPr/>
    </dgm:pt>
    <dgm:pt modelId="{BDA61093-E0BE-46AA-B20E-5016F65FB27B}" type="pres">
      <dgm:prSet presAssocID="{8D06DF98-9C18-429A-AA1B-0056CA5A48C9}" presName="hierChild5" presStyleCnt="0"/>
      <dgm:spPr/>
    </dgm:pt>
    <dgm:pt modelId="{D30F49F4-A444-4C21-80E0-4E62B377F587}" type="pres">
      <dgm:prSet presAssocID="{096E0FC3-6E1D-41C9-8425-3738C06CCC3A}" presName="hierChild5" presStyleCnt="0"/>
      <dgm:spPr/>
    </dgm:pt>
    <dgm:pt modelId="{BC557133-C192-47D8-9A30-AEABF5D8319A}" type="pres">
      <dgm:prSet presAssocID="{D6538C6C-304D-4AF8-8E6F-20663B81037A}" presName="Name37" presStyleLbl="parChTrans1D2" presStyleIdx="2" presStyleCnt="6"/>
      <dgm:spPr/>
    </dgm:pt>
    <dgm:pt modelId="{6274B8E7-4840-431D-AAB7-27D7B7EADBA0}" type="pres">
      <dgm:prSet presAssocID="{8F152776-C69E-47DB-B55D-B611A8AB35E0}" presName="hierRoot2" presStyleCnt="0">
        <dgm:presLayoutVars>
          <dgm:hierBranch val="init"/>
        </dgm:presLayoutVars>
      </dgm:prSet>
      <dgm:spPr/>
    </dgm:pt>
    <dgm:pt modelId="{5DF850D4-0418-4772-9C3D-7F9B340D8874}" type="pres">
      <dgm:prSet presAssocID="{8F152776-C69E-47DB-B55D-B611A8AB35E0}" presName="rootComposite" presStyleCnt="0"/>
      <dgm:spPr/>
    </dgm:pt>
    <dgm:pt modelId="{1D5AD54B-702B-4BC8-8A61-EDC92E2D1FCB}" type="pres">
      <dgm:prSet presAssocID="{8F152776-C69E-47DB-B55D-B611A8AB35E0}" presName="rootText" presStyleLbl="node2" presStyleIdx="2" presStyleCnt="6">
        <dgm:presLayoutVars>
          <dgm:chPref val="3"/>
        </dgm:presLayoutVars>
      </dgm:prSet>
      <dgm:spPr/>
    </dgm:pt>
    <dgm:pt modelId="{83B431CE-4DE3-4119-9F68-FB013BBC0737}" type="pres">
      <dgm:prSet presAssocID="{8F152776-C69E-47DB-B55D-B611A8AB35E0}" presName="rootConnector" presStyleLbl="node2" presStyleIdx="2" presStyleCnt="6"/>
      <dgm:spPr/>
    </dgm:pt>
    <dgm:pt modelId="{953B2FC1-E9B7-4BAD-83EE-F62FABA4101D}" type="pres">
      <dgm:prSet presAssocID="{8F152776-C69E-47DB-B55D-B611A8AB35E0}" presName="hierChild4" presStyleCnt="0"/>
      <dgm:spPr/>
    </dgm:pt>
    <dgm:pt modelId="{7FF8C41A-011C-4782-B1C2-C345CBFA0F1F}" type="pres">
      <dgm:prSet presAssocID="{A39F44D2-1EB3-40D6-BF09-963EBF8E246A}" presName="Name37" presStyleLbl="parChTrans1D3" presStyleIdx="14" presStyleCnt="39"/>
      <dgm:spPr/>
    </dgm:pt>
    <dgm:pt modelId="{8740523C-BB37-4E82-BBF1-8DD5F25AFA52}" type="pres">
      <dgm:prSet presAssocID="{945061E1-FDE8-4D19-B284-4248F47BD047}" presName="hierRoot2" presStyleCnt="0">
        <dgm:presLayoutVars>
          <dgm:hierBranch val="init"/>
        </dgm:presLayoutVars>
      </dgm:prSet>
      <dgm:spPr/>
    </dgm:pt>
    <dgm:pt modelId="{DA994DD8-575F-4616-9B6C-528FA9E53476}" type="pres">
      <dgm:prSet presAssocID="{945061E1-FDE8-4D19-B284-4248F47BD047}" presName="rootComposite" presStyleCnt="0"/>
      <dgm:spPr/>
    </dgm:pt>
    <dgm:pt modelId="{0F84E8CC-C006-492A-A310-EE132E066C23}" type="pres">
      <dgm:prSet presAssocID="{945061E1-FDE8-4D19-B284-4248F47BD047}" presName="rootText" presStyleLbl="node3" presStyleIdx="14" presStyleCnt="39">
        <dgm:presLayoutVars>
          <dgm:chPref val="3"/>
        </dgm:presLayoutVars>
      </dgm:prSet>
      <dgm:spPr/>
    </dgm:pt>
    <dgm:pt modelId="{7F14C735-38A1-41AE-A4A6-7B32DD8498EA}" type="pres">
      <dgm:prSet presAssocID="{945061E1-FDE8-4D19-B284-4248F47BD047}" presName="rootConnector" presStyleLbl="node3" presStyleIdx="14" presStyleCnt="39"/>
      <dgm:spPr/>
    </dgm:pt>
    <dgm:pt modelId="{77D2A3A6-5A6B-4D0E-B876-85ADBBB43FAA}" type="pres">
      <dgm:prSet presAssocID="{945061E1-FDE8-4D19-B284-4248F47BD047}" presName="hierChild4" presStyleCnt="0"/>
      <dgm:spPr/>
    </dgm:pt>
    <dgm:pt modelId="{BBFB6B5D-D903-4A07-984F-32F94667A246}" type="pres">
      <dgm:prSet presAssocID="{945061E1-FDE8-4D19-B284-4248F47BD047}" presName="hierChild5" presStyleCnt="0"/>
      <dgm:spPr/>
    </dgm:pt>
    <dgm:pt modelId="{ED14F4C0-98FB-4382-91C4-800E03F81EC0}" type="pres">
      <dgm:prSet presAssocID="{EE87D477-788F-4ECE-B2AA-6ADF4DBFD25F}" presName="Name37" presStyleLbl="parChTrans1D3" presStyleIdx="15" presStyleCnt="39"/>
      <dgm:spPr/>
    </dgm:pt>
    <dgm:pt modelId="{1E3C68A8-4E20-43DA-9BFE-266A253226B9}" type="pres">
      <dgm:prSet presAssocID="{FF19A264-8D0C-493F-B8FB-B218C802AAA8}" presName="hierRoot2" presStyleCnt="0">
        <dgm:presLayoutVars>
          <dgm:hierBranch val="init"/>
        </dgm:presLayoutVars>
      </dgm:prSet>
      <dgm:spPr/>
    </dgm:pt>
    <dgm:pt modelId="{3D43AD26-FA01-4A49-A0CE-D143F1ACEF5F}" type="pres">
      <dgm:prSet presAssocID="{FF19A264-8D0C-493F-B8FB-B218C802AAA8}" presName="rootComposite" presStyleCnt="0"/>
      <dgm:spPr/>
    </dgm:pt>
    <dgm:pt modelId="{FA22E17D-648F-46CE-BC68-90F58C961ADD}" type="pres">
      <dgm:prSet presAssocID="{FF19A264-8D0C-493F-B8FB-B218C802AAA8}" presName="rootText" presStyleLbl="node3" presStyleIdx="15" presStyleCnt="39">
        <dgm:presLayoutVars>
          <dgm:chPref val="3"/>
        </dgm:presLayoutVars>
      </dgm:prSet>
      <dgm:spPr/>
    </dgm:pt>
    <dgm:pt modelId="{45FF0201-D649-4A64-9825-A2DC4F897783}" type="pres">
      <dgm:prSet presAssocID="{FF19A264-8D0C-493F-B8FB-B218C802AAA8}" presName="rootConnector" presStyleLbl="node3" presStyleIdx="15" presStyleCnt="39"/>
      <dgm:spPr/>
    </dgm:pt>
    <dgm:pt modelId="{0B9FDF8E-2146-4BA1-95A9-D903EE7E6A2D}" type="pres">
      <dgm:prSet presAssocID="{FF19A264-8D0C-493F-B8FB-B218C802AAA8}" presName="hierChild4" presStyleCnt="0"/>
      <dgm:spPr/>
    </dgm:pt>
    <dgm:pt modelId="{E003B766-B034-46DB-9DB2-991F7DC2C224}" type="pres">
      <dgm:prSet presAssocID="{FF19A264-8D0C-493F-B8FB-B218C802AAA8}" presName="hierChild5" presStyleCnt="0"/>
      <dgm:spPr/>
    </dgm:pt>
    <dgm:pt modelId="{9A3A7AB1-ED9A-4625-9273-B5189091D577}" type="pres">
      <dgm:prSet presAssocID="{72D47F05-1E96-4A44-9A9B-3EF579AE960F}" presName="Name37" presStyleLbl="parChTrans1D3" presStyleIdx="16" presStyleCnt="39"/>
      <dgm:spPr/>
    </dgm:pt>
    <dgm:pt modelId="{E6772558-6880-4EBC-82BB-FEDE722CA4E6}" type="pres">
      <dgm:prSet presAssocID="{6C2EBD52-50FD-4543-B88B-AA2EC2ABE248}" presName="hierRoot2" presStyleCnt="0">
        <dgm:presLayoutVars>
          <dgm:hierBranch val="init"/>
        </dgm:presLayoutVars>
      </dgm:prSet>
      <dgm:spPr/>
    </dgm:pt>
    <dgm:pt modelId="{14D5DFD4-F1D9-4FBB-A97F-B0B1893E8FC5}" type="pres">
      <dgm:prSet presAssocID="{6C2EBD52-50FD-4543-B88B-AA2EC2ABE248}" presName="rootComposite" presStyleCnt="0"/>
      <dgm:spPr/>
    </dgm:pt>
    <dgm:pt modelId="{BE1FFDAA-4944-434A-BFDF-9BFB41D8CED1}" type="pres">
      <dgm:prSet presAssocID="{6C2EBD52-50FD-4543-B88B-AA2EC2ABE248}" presName="rootText" presStyleLbl="node3" presStyleIdx="16" presStyleCnt="39">
        <dgm:presLayoutVars>
          <dgm:chPref val="3"/>
        </dgm:presLayoutVars>
      </dgm:prSet>
      <dgm:spPr/>
    </dgm:pt>
    <dgm:pt modelId="{9A6B4C28-7DDD-4145-B41B-8ABBCF73CA4F}" type="pres">
      <dgm:prSet presAssocID="{6C2EBD52-50FD-4543-B88B-AA2EC2ABE248}" presName="rootConnector" presStyleLbl="node3" presStyleIdx="16" presStyleCnt="39"/>
      <dgm:spPr/>
    </dgm:pt>
    <dgm:pt modelId="{A65DE138-4D5D-4CE7-9DD3-114C556775F0}" type="pres">
      <dgm:prSet presAssocID="{6C2EBD52-50FD-4543-B88B-AA2EC2ABE248}" presName="hierChild4" presStyleCnt="0"/>
      <dgm:spPr/>
    </dgm:pt>
    <dgm:pt modelId="{997543DF-D740-4A4C-A293-24119A18DEC5}" type="pres">
      <dgm:prSet presAssocID="{6C2EBD52-50FD-4543-B88B-AA2EC2ABE248}" presName="hierChild5" presStyleCnt="0"/>
      <dgm:spPr/>
    </dgm:pt>
    <dgm:pt modelId="{AE7BE31E-A156-42EA-A3C6-48AB09E6A8F9}" type="pres">
      <dgm:prSet presAssocID="{139C1A77-EDA0-4F91-B353-7822C9913A34}" presName="Name37" presStyleLbl="parChTrans1D3" presStyleIdx="17" presStyleCnt="39"/>
      <dgm:spPr/>
    </dgm:pt>
    <dgm:pt modelId="{487E7C6F-6E34-425D-B227-D469D8363A6D}" type="pres">
      <dgm:prSet presAssocID="{2F445C8F-4F60-4C86-84A3-63EAA8B0AA10}" presName="hierRoot2" presStyleCnt="0">
        <dgm:presLayoutVars>
          <dgm:hierBranch val="init"/>
        </dgm:presLayoutVars>
      </dgm:prSet>
      <dgm:spPr/>
    </dgm:pt>
    <dgm:pt modelId="{74FADA11-9EC0-4E03-B85D-06DB3CBB3951}" type="pres">
      <dgm:prSet presAssocID="{2F445C8F-4F60-4C86-84A3-63EAA8B0AA10}" presName="rootComposite" presStyleCnt="0"/>
      <dgm:spPr/>
    </dgm:pt>
    <dgm:pt modelId="{54CE2980-1347-496A-9101-811D5ECF7A15}" type="pres">
      <dgm:prSet presAssocID="{2F445C8F-4F60-4C86-84A3-63EAA8B0AA10}" presName="rootText" presStyleLbl="node3" presStyleIdx="17" presStyleCnt="39">
        <dgm:presLayoutVars>
          <dgm:chPref val="3"/>
        </dgm:presLayoutVars>
      </dgm:prSet>
      <dgm:spPr/>
    </dgm:pt>
    <dgm:pt modelId="{AA0877BB-D1F0-478D-A45A-9F757CDEB1F2}" type="pres">
      <dgm:prSet presAssocID="{2F445C8F-4F60-4C86-84A3-63EAA8B0AA10}" presName="rootConnector" presStyleLbl="node3" presStyleIdx="17" presStyleCnt="39"/>
      <dgm:spPr/>
    </dgm:pt>
    <dgm:pt modelId="{266881C0-86C7-4B6B-B535-BE717EFFDD11}" type="pres">
      <dgm:prSet presAssocID="{2F445C8F-4F60-4C86-84A3-63EAA8B0AA10}" presName="hierChild4" presStyleCnt="0"/>
      <dgm:spPr/>
    </dgm:pt>
    <dgm:pt modelId="{709CCF94-87E4-426A-9A7C-0781611D6B35}" type="pres">
      <dgm:prSet presAssocID="{2F445C8F-4F60-4C86-84A3-63EAA8B0AA10}" presName="hierChild5" presStyleCnt="0"/>
      <dgm:spPr/>
    </dgm:pt>
    <dgm:pt modelId="{4D6A58B7-1732-4C91-A0A0-01AAD73B7D2A}" type="pres">
      <dgm:prSet presAssocID="{BB2AB848-FECA-4EA4-9A7E-62343C2ADE88}" presName="Name37" presStyleLbl="parChTrans1D3" presStyleIdx="18" presStyleCnt="39"/>
      <dgm:spPr/>
    </dgm:pt>
    <dgm:pt modelId="{8E203699-827D-46E6-839E-E0F56A08228D}" type="pres">
      <dgm:prSet presAssocID="{7C20E4A4-558F-4271-B7ED-34F9F22B25EA}" presName="hierRoot2" presStyleCnt="0">
        <dgm:presLayoutVars>
          <dgm:hierBranch val="init"/>
        </dgm:presLayoutVars>
      </dgm:prSet>
      <dgm:spPr/>
    </dgm:pt>
    <dgm:pt modelId="{C2CA7F86-470E-454D-A27B-A4F7D2024BE4}" type="pres">
      <dgm:prSet presAssocID="{7C20E4A4-558F-4271-B7ED-34F9F22B25EA}" presName="rootComposite" presStyleCnt="0"/>
      <dgm:spPr/>
    </dgm:pt>
    <dgm:pt modelId="{095EC060-D4E2-464D-BB4F-AE31979AFAEA}" type="pres">
      <dgm:prSet presAssocID="{7C20E4A4-558F-4271-B7ED-34F9F22B25EA}" presName="rootText" presStyleLbl="node3" presStyleIdx="18" presStyleCnt="39">
        <dgm:presLayoutVars>
          <dgm:chPref val="3"/>
        </dgm:presLayoutVars>
      </dgm:prSet>
      <dgm:spPr/>
    </dgm:pt>
    <dgm:pt modelId="{C59E185A-63EC-4C34-A671-76BDFCE20750}" type="pres">
      <dgm:prSet presAssocID="{7C20E4A4-558F-4271-B7ED-34F9F22B25EA}" presName="rootConnector" presStyleLbl="node3" presStyleIdx="18" presStyleCnt="39"/>
      <dgm:spPr/>
    </dgm:pt>
    <dgm:pt modelId="{7B4FE229-2D65-444C-A944-A9BE64EBF5E2}" type="pres">
      <dgm:prSet presAssocID="{7C20E4A4-558F-4271-B7ED-34F9F22B25EA}" presName="hierChild4" presStyleCnt="0"/>
      <dgm:spPr/>
    </dgm:pt>
    <dgm:pt modelId="{A23DD4E6-B52C-4FDA-B1C5-ACA9AE639167}" type="pres">
      <dgm:prSet presAssocID="{7C20E4A4-558F-4271-B7ED-34F9F22B25EA}" presName="hierChild5" presStyleCnt="0"/>
      <dgm:spPr/>
    </dgm:pt>
    <dgm:pt modelId="{87C37DE4-BE09-4995-8C15-F517E6800C57}" type="pres">
      <dgm:prSet presAssocID="{78D7CEAD-3CA2-4BDE-A07A-E0231662AB79}" presName="Name37" presStyleLbl="parChTrans1D3" presStyleIdx="19" presStyleCnt="39"/>
      <dgm:spPr/>
    </dgm:pt>
    <dgm:pt modelId="{4792F0E4-302E-4724-9185-35A3D9243436}" type="pres">
      <dgm:prSet presAssocID="{B3E58FDA-14D8-4CD5-A8CD-974A0E0114C8}" presName="hierRoot2" presStyleCnt="0">
        <dgm:presLayoutVars>
          <dgm:hierBranch val="init"/>
        </dgm:presLayoutVars>
      </dgm:prSet>
      <dgm:spPr/>
    </dgm:pt>
    <dgm:pt modelId="{4A55D1BD-705A-4F62-A8FF-B50ED8B8B412}" type="pres">
      <dgm:prSet presAssocID="{B3E58FDA-14D8-4CD5-A8CD-974A0E0114C8}" presName="rootComposite" presStyleCnt="0"/>
      <dgm:spPr/>
    </dgm:pt>
    <dgm:pt modelId="{8F185445-E4C4-4D03-8814-98833D48CFD8}" type="pres">
      <dgm:prSet presAssocID="{B3E58FDA-14D8-4CD5-A8CD-974A0E0114C8}" presName="rootText" presStyleLbl="node3" presStyleIdx="19" presStyleCnt="39">
        <dgm:presLayoutVars>
          <dgm:chPref val="3"/>
        </dgm:presLayoutVars>
      </dgm:prSet>
      <dgm:spPr/>
    </dgm:pt>
    <dgm:pt modelId="{A536D136-4E36-4F58-8E35-4A20932E717E}" type="pres">
      <dgm:prSet presAssocID="{B3E58FDA-14D8-4CD5-A8CD-974A0E0114C8}" presName="rootConnector" presStyleLbl="node3" presStyleIdx="19" presStyleCnt="39"/>
      <dgm:spPr/>
    </dgm:pt>
    <dgm:pt modelId="{9B9F8CC7-39CB-4732-9D5D-DB0C62E1A94C}" type="pres">
      <dgm:prSet presAssocID="{B3E58FDA-14D8-4CD5-A8CD-974A0E0114C8}" presName="hierChild4" presStyleCnt="0"/>
      <dgm:spPr/>
    </dgm:pt>
    <dgm:pt modelId="{A1F369CB-517E-4572-B3D3-375E6F829619}" type="pres">
      <dgm:prSet presAssocID="{B3E58FDA-14D8-4CD5-A8CD-974A0E0114C8}" presName="hierChild5" presStyleCnt="0"/>
      <dgm:spPr/>
    </dgm:pt>
    <dgm:pt modelId="{F81FE35B-437A-44FD-B439-7539FB3DEA1E}" type="pres">
      <dgm:prSet presAssocID="{AF456D4B-8545-49FC-B167-D835C3B25851}" presName="Name37" presStyleLbl="parChTrans1D3" presStyleIdx="20" presStyleCnt="39"/>
      <dgm:spPr/>
    </dgm:pt>
    <dgm:pt modelId="{DA6AE974-E98E-4BCE-B704-4E3DC9107B84}" type="pres">
      <dgm:prSet presAssocID="{17B2E4C5-0952-4095-9C65-38F754D770BB}" presName="hierRoot2" presStyleCnt="0">
        <dgm:presLayoutVars>
          <dgm:hierBranch val="init"/>
        </dgm:presLayoutVars>
      </dgm:prSet>
      <dgm:spPr/>
    </dgm:pt>
    <dgm:pt modelId="{BB17D4AD-8034-4D19-9EDD-2629EB07DACE}" type="pres">
      <dgm:prSet presAssocID="{17B2E4C5-0952-4095-9C65-38F754D770BB}" presName="rootComposite" presStyleCnt="0"/>
      <dgm:spPr/>
    </dgm:pt>
    <dgm:pt modelId="{182418C2-D69B-498B-BF87-ED198588C1F2}" type="pres">
      <dgm:prSet presAssocID="{17B2E4C5-0952-4095-9C65-38F754D770BB}" presName="rootText" presStyleLbl="node3" presStyleIdx="20" presStyleCnt="39">
        <dgm:presLayoutVars>
          <dgm:chPref val="3"/>
        </dgm:presLayoutVars>
      </dgm:prSet>
      <dgm:spPr/>
    </dgm:pt>
    <dgm:pt modelId="{DBC68526-7171-4458-A1E7-F0D60AE9F51E}" type="pres">
      <dgm:prSet presAssocID="{17B2E4C5-0952-4095-9C65-38F754D770BB}" presName="rootConnector" presStyleLbl="node3" presStyleIdx="20" presStyleCnt="39"/>
      <dgm:spPr/>
    </dgm:pt>
    <dgm:pt modelId="{EAABB6E8-00E8-40B1-82CE-EE03EE8FD444}" type="pres">
      <dgm:prSet presAssocID="{17B2E4C5-0952-4095-9C65-38F754D770BB}" presName="hierChild4" presStyleCnt="0"/>
      <dgm:spPr/>
    </dgm:pt>
    <dgm:pt modelId="{5C8E1DE4-957D-4F51-9679-8B90D6E8AE2D}" type="pres">
      <dgm:prSet presAssocID="{17B2E4C5-0952-4095-9C65-38F754D770BB}" presName="hierChild5" presStyleCnt="0"/>
      <dgm:spPr/>
    </dgm:pt>
    <dgm:pt modelId="{E8B7102B-ED68-4988-BA9C-9F270C1522E3}" type="pres">
      <dgm:prSet presAssocID="{93F84A58-24E5-48DF-88F7-00F8EBD5C89D}" presName="Name37" presStyleLbl="parChTrans1D3" presStyleIdx="21" presStyleCnt="39"/>
      <dgm:spPr/>
    </dgm:pt>
    <dgm:pt modelId="{E5802AF3-DA3D-4EB1-8426-EC55E55D98D6}" type="pres">
      <dgm:prSet presAssocID="{98CF7962-633D-4737-9D74-C1C5F7E7463D}" presName="hierRoot2" presStyleCnt="0">
        <dgm:presLayoutVars>
          <dgm:hierBranch val="init"/>
        </dgm:presLayoutVars>
      </dgm:prSet>
      <dgm:spPr/>
    </dgm:pt>
    <dgm:pt modelId="{53C4FF2E-6EA9-4E5D-AEFD-DF73F9C54D39}" type="pres">
      <dgm:prSet presAssocID="{98CF7962-633D-4737-9D74-C1C5F7E7463D}" presName="rootComposite" presStyleCnt="0"/>
      <dgm:spPr/>
    </dgm:pt>
    <dgm:pt modelId="{0D6B4718-9195-4BD5-915E-458D6F9177E0}" type="pres">
      <dgm:prSet presAssocID="{98CF7962-633D-4737-9D74-C1C5F7E7463D}" presName="rootText" presStyleLbl="node3" presStyleIdx="21" presStyleCnt="39">
        <dgm:presLayoutVars>
          <dgm:chPref val="3"/>
        </dgm:presLayoutVars>
      </dgm:prSet>
      <dgm:spPr/>
    </dgm:pt>
    <dgm:pt modelId="{4B20C955-66EA-42E3-8504-F6A3E7A39C0B}" type="pres">
      <dgm:prSet presAssocID="{98CF7962-633D-4737-9D74-C1C5F7E7463D}" presName="rootConnector" presStyleLbl="node3" presStyleIdx="21" presStyleCnt="39"/>
      <dgm:spPr/>
    </dgm:pt>
    <dgm:pt modelId="{49BC177D-A158-4CEF-B11D-F9520357A94B}" type="pres">
      <dgm:prSet presAssocID="{98CF7962-633D-4737-9D74-C1C5F7E7463D}" presName="hierChild4" presStyleCnt="0"/>
      <dgm:spPr/>
    </dgm:pt>
    <dgm:pt modelId="{98D92C48-6BDA-4D9E-B077-7B87510C699C}" type="pres">
      <dgm:prSet presAssocID="{98CF7962-633D-4737-9D74-C1C5F7E7463D}" presName="hierChild5" presStyleCnt="0"/>
      <dgm:spPr/>
    </dgm:pt>
    <dgm:pt modelId="{850188B0-D607-4494-ACBC-4A4630CC646C}" type="pres">
      <dgm:prSet presAssocID="{8F152776-C69E-47DB-B55D-B611A8AB35E0}" presName="hierChild5" presStyleCnt="0"/>
      <dgm:spPr/>
    </dgm:pt>
    <dgm:pt modelId="{D5A1124E-0064-4CD8-9591-303E1C2CEB64}" type="pres">
      <dgm:prSet presAssocID="{F9BBD1D0-EFEE-4FE1-9076-B67D4883DEE8}" presName="Name37" presStyleLbl="parChTrans1D2" presStyleIdx="3" presStyleCnt="6"/>
      <dgm:spPr/>
    </dgm:pt>
    <dgm:pt modelId="{B7CF6F21-87B2-4552-B402-7B2A52832BA1}" type="pres">
      <dgm:prSet presAssocID="{1341DE56-4B36-467D-9E1A-CC229C3B8FFC}" presName="hierRoot2" presStyleCnt="0">
        <dgm:presLayoutVars>
          <dgm:hierBranch val="init"/>
        </dgm:presLayoutVars>
      </dgm:prSet>
      <dgm:spPr/>
    </dgm:pt>
    <dgm:pt modelId="{EF5D6B7D-83FC-4BFB-9A7D-43B34EE7E038}" type="pres">
      <dgm:prSet presAssocID="{1341DE56-4B36-467D-9E1A-CC229C3B8FFC}" presName="rootComposite" presStyleCnt="0"/>
      <dgm:spPr/>
    </dgm:pt>
    <dgm:pt modelId="{2A507B17-902C-4B59-AB77-B83513EDB1D1}" type="pres">
      <dgm:prSet presAssocID="{1341DE56-4B36-467D-9E1A-CC229C3B8FFC}" presName="rootText" presStyleLbl="node2" presStyleIdx="3" presStyleCnt="6">
        <dgm:presLayoutVars>
          <dgm:chPref val="3"/>
        </dgm:presLayoutVars>
      </dgm:prSet>
      <dgm:spPr/>
    </dgm:pt>
    <dgm:pt modelId="{6BA0F84A-861C-4A4D-A2AC-7A9E724E1FBB}" type="pres">
      <dgm:prSet presAssocID="{1341DE56-4B36-467D-9E1A-CC229C3B8FFC}" presName="rootConnector" presStyleLbl="node2" presStyleIdx="3" presStyleCnt="6"/>
      <dgm:spPr/>
    </dgm:pt>
    <dgm:pt modelId="{894861D0-7B25-4DDC-93DB-9204AC82675B}" type="pres">
      <dgm:prSet presAssocID="{1341DE56-4B36-467D-9E1A-CC229C3B8FFC}" presName="hierChild4" presStyleCnt="0"/>
      <dgm:spPr/>
    </dgm:pt>
    <dgm:pt modelId="{43EB9EB9-BAD6-47C8-9575-8409505976F6}" type="pres">
      <dgm:prSet presAssocID="{CE1CFDCB-3780-42C8-A881-B5DD2C996FC8}" presName="Name37" presStyleLbl="parChTrans1D3" presStyleIdx="22" presStyleCnt="39"/>
      <dgm:spPr/>
    </dgm:pt>
    <dgm:pt modelId="{6202CB60-1C60-490F-AC0E-0129D7B21415}" type="pres">
      <dgm:prSet presAssocID="{8FE9406B-E8F5-4B7B-BE68-8B5AAD894A82}" presName="hierRoot2" presStyleCnt="0">
        <dgm:presLayoutVars>
          <dgm:hierBranch val="init"/>
        </dgm:presLayoutVars>
      </dgm:prSet>
      <dgm:spPr/>
    </dgm:pt>
    <dgm:pt modelId="{BA6E3EA2-F8F9-46B6-A45E-FD4577CACC65}" type="pres">
      <dgm:prSet presAssocID="{8FE9406B-E8F5-4B7B-BE68-8B5AAD894A82}" presName="rootComposite" presStyleCnt="0"/>
      <dgm:spPr/>
    </dgm:pt>
    <dgm:pt modelId="{719EC105-1123-4177-8F12-AA6D3B5BCEBA}" type="pres">
      <dgm:prSet presAssocID="{8FE9406B-E8F5-4B7B-BE68-8B5AAD894A82}" presName="rootText" presStyleLbl="node3" presStyleIdx="22" presStyleCnt="39">
        <dgm:presLayoutVars>
          <dgm:chPref val="3"/>
        </dgm:presLayoutVars>
      </dgm:prSet>
      <dgm:spPr/>
    </dgm:pt>
    <dgm:pt modelId="{A2C98CA5-A0BB-4472-BF34-2A142F2463BD}" type="pres">
      <dgm:prSet presAssocID="{8FE9406B-E8F5-4B7B-BE68-8B5AAD894A82}" presName="rootConnector" presStyleLbl="node3" presStyleIdx="22" presStyleCnt="39"/>
      <dgm:spPr/>
    </dgm:pt>
    <dgm:pt modelId="{8245D984-9CCB-437E-94E1-DA35958870DC}" type="pres">
      <dgm:prSet presAssocID="{8FE9406B-E8F5-4B7B-BE68-8B5AAD894A82}" presName="hierChild4" presStyleCnt="0"/>
      <dgm:spPr/>
    </dgm:pt>
    <dgm:pt modelId="{43694AA3-80BF-44FA-90F9-4D02A52C3304}" type="pres">
      <dgm:prSet presAssocID="{8FE9406B-E8F5-4B7B-BE68-8B5AAD894A82}" presName="hierChild5" presStyleCnt="0"/>
      <dgm:spPr/>
    </dgm:pt>
    <dgm:pt modelId="{3B2B7E5E-3F21-4B71-A4BB-69559F117356}" type="pres">
      <dgm:prSet presAssocID="{BF4EE243-BFFD-464D-9C2A-418AB2B131C7}" presName="Name37" presStyleLbl="parChTrans1D3" presStyleIdx="23" presStyleCnt="39"/>
      <dgm:spPr/>
    </dgm:pt>
    <dgm:pt modelId="{8FA4CF28-9FD5-40CB-8636-E74002304625}" type="pres">
      <dgm:prSet presAssocID="{741607EE-6752-4110-80E3-F5C09D061A4C}" presName="hierRoot2" presStyleCnt="0">
        <dgm:presLayoutVars>
          <dgm:hierBranch val="init"/>
        </dgm:presLayoutVars>
      </dgm:prSet>
      <dgm:spPr/>
    </dgm:pt>
    <dgm:pt modelId="{8F3762A1-CA53-4B25-8538-02B8420DABA7}" type="pres">
      <dgm:prSet presAssocID="{741607EE-6752-4110-80E3-F5C09D061A4C}" presName="rootComposite" presStyleCnt="0"/>
      <dgm:spPr/>
    </dgm:pt>
    <dgm:pt modelId="{A33B8527-BCBF-4D2C-9086-174C5653DCCD}" type="pres">
      <dgm:prSet presAssocID="{741607EE-6752-4110-80E3-F5C09D061A4C}" presName="rootText" presStyleLbl="node3" presStyleIdx="23" presStyleCnt="39">
        <dgm:presLayoutVars>
          <dgm:chPref val="3"/>
        </dgm:presLayoutVars>
      </dgm:prSet>
      <dgm:spPr/>
    </dgm:pt>
    <dgm:pt modelId="{81C5F6B9-ED61-4B6A-BEA0-EAE95B912D9B}" type="pres">
      <dgm:prSet presAssocID="{741607EE-6752-4110-80E3-F5C09D061A4C}" presName="rootConnector" presStyleLbl="node3" presStyleIdx="23" presStyleCnt="39"/>
      <dgm:spPr/>
    </dgm:pt>
    <dgm:pt modelId="{C83996D4-7F85-408E-8F9E-F1A24DA2F4BA}" type="pres">
      <dgm:prSet presAssocID="{741607EE-6752-4110-80E3-F5C09D061A4C}" presName="hierChild4" presStyleCnt="0"/>
      <dgm:spPr/>
    </dgm:pt>
    <dgm:pt modelId="{CA7AE24F-0FAB-49CB-A688-D11C0AF48902}" type="pres">
      <dgm:prSet presAssocID="{741607EE-6752-4110-80E3-F5C09D061A4C}" presName="hierChild5" presStyleCnt="0"/>
      <dgm:spPr/>
    </dgm:pt>
    <dgm:pt modelId="{2A2FC9B2-61DE-47A1-9DA7-2D9216BCF7EF}" type="pres">
      <dgm:prSet presAssocID="{CCF64271-922E-46F5-89A0-376313BBD571}" presName="Name37" presStyleLbl="parChTrans1D3" presStyleIdx="24" presStyleCnt="39"/>
      <dgm:spPr/>
    </dgm:pt>
    <dgm:pt modelId="{12198C55-CFF9-4C97-9B0C-030933F0948F}" type="pres">
      <dgm:prSet presAssocID="{1B009B3D-88CA-4BFF-B00F-0FA5AED5C0A2}" presName="hierRoot2" presStyleCnt="0">
        <dgm:presLayoutVars>
          <dgm:hierBranch val="init"/>
        </dgm:presLayoutVars>
      </dgm:prSet>
      <dgm:spPr/>
    </dgm:pt>
    <dgm:pt modelId="{82F1097B-955F-4725-8D59-EF573CE82256}" type="pres">
      <dgm:prSet presAssocID="{1B009B3D-88CA-4BFF-B00F-0FA5AED5C0A2}" presName="rootComposite" presStyleCnt="0"/>
      <dgm:spPr/>
    </dgm:pt>
    <dgm:pt modelId="{0BD2F734-9D92-4E9B-A45F-04DD68DC0C86}" type="pres">
      <dgm:prSet presAssocID="{1B009B3D-88CA-4BFF-B00F-0FA5AED5C0A2}" presName="rootText" presStyleLbl="node3" presStyleIdx="24" presStyleCnt="39">
        <dgm:presLayoutVars>
          <dgm:chPref val="3"/>
        </dgm:presLayoutVars>
      </dgm:prSet>
      <dgm:spPr/>
    </dgm:pt>
    <dgm:pt modelId="{C4B42885-6E4C-44BD-8EA5-3DD97A63C1C2}" type="pres">
      <dgm:prSet presAssocID="{1B009B3D-88CA-4BFF-B00F-0FA5AED5C0A2}" presName="rootConnector" presStyleLbl="node3" presStyleIdx="24" presStyleCnt="39"/>
      <dgm:spPr/>
    </dgm:pt>
    <dgm:pt modelId="{45014E6E-AE27-4427-8648-5F88E46993BB}" type="pres">
      <dgm:prSet presAssocID="{1B009B3D-88CA-4BFF-B00F-0FA5AED5C0A2}" presName="hierChild4" presStyleCnt="0"/>
      <dgm:spPr/>
    </dgm:pt>
    <dgm:pt modelId="{145E7D7F-0280-4DB8-9A94-68865C4A654F}" type="pres">
      <dgm:prSet presAssocID="{1B009B3D-88CA-4BFF-B00F-0FA5AED5C0A2}" presName="hierChild5" presStyleCnt="0"/>
      <dgm:spPr/>
    </dgm:pt>
    <dgm:pt modelId="{25936C79-BBED-4CE2-AF3D-C10603A96426}" type="pres">
      <dgm:prSet presAssocID="{8FEC6AC4-DB68-4758-8716-965C73DECF02}" presName="Name37" presStyleLbl="parChTrans1D3" presStyleIdx="25" presStyleCnt="39"/>
      <dgm:spPr/>
    </dgm:pt>
    <dgm:pt modelId="{312B0066-033E-4428-9DA3-DA600CFFBCDF}" type="pres">
      <dgm:prSet presAssocID="{3F5B33A8-A4DC-4EE4-99B1-8F78BBB9A595}" presName="hierRoot2" presStyleCnt="0">
        <dgm:presLayoutVars>
          <dgm:hierBranch val="init"/>
        </dgm:presLayoutVars>
      </dgm:prSet>
      <dgm:spPr/>
    </dgm:pt>
    <dgm:pt modelId="{521CB0A3-3E8A-43B4-91E3-60D5438F1E48}" type="pres">
      <dgm:prSet presAssocID="{3F5B33A8-A4DC-4EE4-99B1-8F78BBB9A595}" presName="rootComposite" presStyleCnt="0"/>
      <dgm:spPr/>
    </dgm:pt>
    <dgm:pt modelId="{572605B2-D983-4331-A978-36BCF3F8A72F}" type="pres">
      <dgm:prSet presAssocID="{3F5B33A8-A4DC-4EE4-99B1-8F78BBB9A595}" presName="rootText" presStyleLbl="node3" presStyleIdx="25" presStyleCnt="39">
        <dgm:presLayoutVars>
          <dgm:chPref val="3"/>
        </dgm:presLayoutVars>
      </dgm:prSet>
      <dgm:spPr/>
    </dgm:pt>
    <dgm:pt modelId="{2A77C763-8ACC-4CE9-B696-C1998DA58FE2}" type="pres">
      <dgm:prSet presAssocID="{3F5B33A8-A4DC-4EE4-99B1-8F78BBB9A595}" presName="rootConnector" presStyleLbl="node3" presStyleIdx="25" presStyleCnt="39"/>
      <dgm:spPr/>
    </dgm:pt>
    <dgm:pt modelId="{397781CE-C2B3-4DDE-8F5C-3FC1D93755C3}" type="pres">
      <dgm:prSet presAssocID="{3F5B33A8-A4DC-4EE4-99B1-8F78BBB9A595}" presName="hierChild4" presStyleCnt="0"/>
      <dgm:spPr/>
    </dgm:pt>
    <dgm:pt modelId="{89F8D91C-4C4A-4F9C-877B-3A4E844F5252}" type="pres">
      <dgm:prSet presAssocID="{3F5B33A8-A4DC-4EE4-99B1-8F78BBB9A595}" presName="hierChild5" presStyleCnt="0"/>
      <dgm:spPr/>
    </dgm:pt>
    <dgm:pt modelId="{AEEE62E6-54EE-4DC2-9569-46D66B5533D7}" type="pres">
      <dgm:prSet presAssocID="{1341DE56-4B36-467D-9E1A-CC229C3B8FFC}" presName="hierChild5" presStyleCnt="0"/>
      <dgm:spPr/>
    </dgm:pt>
    <dgm:pt modelId="{BB3DD58D-F7F5-4A8F-B8EF-55B8FA8072A0}" type="pres">
      <dgm:prSet presAssocID="{1489E20A-2547-42C1-A3C9-B81BF73EDDCA}" presName="Name37" presStyleLbl="parChTrans1D2" presStyleIdx="4" presStyleCnt="6"/>
      <dgm:spPr/>
    </dgm:pt>
    <dgm:pt modelId="{1EB1738C-C048-4051-AF94-0013025EFE85}" type="pres">
      <dgm:prSet presAssocID="{F18219D5-E550-4ABC-A3BC-01AACE67EBD5}" presName="hierRoot2" presStyleCnt="0">
        <dgm:presLayoutVars>
          <dgm:hierBranch val="init"/>
        </dgm:presLayoutVars>
      </dgm:prSet>
      <dgm:spPr/>
    </dgm:pt>
    <dgm:pt modelId="{DD4FDB43-6EA4-4D78-BCD6-0FE54A8F4938}" type="pres">
      <dgm:prSet presAssocID="{F18219D5-E550-4ABC-A3BC-01AACE67EBD5}" presName="rootComposite" presStyleCnt="0"/>
      <dgm:spPr/>
    </dgm:pt>
    <dgm:pt modelId="{F0932556-4286-4D15-A56F-98FFB096B8E7}" type="pres">
      <dgm:prSet presAssocID="{F18219D5-E550-4ABC-A3BC-01AACE67EBD5}" presName="rootText" presStyleLbl="node2" presStyleIdx="4" presStyleCnt="6">
        <dgm:presLayoutVars>
          <dgm:chPref val="3"/>
        </dgm:presLayoutVars>
      </dgm:prSet>
      <dgm:spPr/>
    </dgm:pt>
    <dgm:pt modelId="{7E1C0104-4B02-4274-A668-1278C281D096}" type="pres">
      <dgm:prSet presAssocID="{F18219D5-E550-4ABC-A3BC-01AACE67EBD5}" presName="rootConnector" presStyleLbl="node2" presStyleIdx="4" presStyleCnt="6"/>
      <dgm:spPr/>
    </dgm:pt>
    <dgm:pt modelId="{2A00A50C-321A-4A7D-B5DA-2937B109D590}" type="pres">
      <dgm:prSet presAssocID="{F18219D5-E550-4ABC-A3BC-01AACE67EBD5}" presName="hierChild4" presStyleCnt="0"/>
      <dgm:spPr/>
    </dgm:pt>
    <dgm:pt modelId="{4D86166B-DD89-4E5A-8938-81072989B791}" type="pres">
      <dgm:prSet presAssocID="{7EFF52A7-2CAE-4F7B-85C1-554A9545EEC1}" presName="Name37" presStyleLbl="parChTrans1D3" presStyleIdx="26" presStyleCnt="39"/>
      <dgm:spPr/>
    </dgm:pt>
    <dgm:pt modelId="{EE89AC4F-40A3-40FC-8A6C-01E0214FD3FC}" type="pres">
      <dgm:prSet presAssocID="{9221BC21-DE36-424B-9C19-A2DAE9EC9B36}" presName="hierRoot2" presStyleCnt="0">
        <dgm:presLayoutVars>
          <dgm:hierBranch val="init"/>
        </dgm:presLayoutVars>
      </dgm:prSet>
      <dgm:spPr/>
    </dgm:pt>
    <dgm:pt modelId="{F5ED6EA8-3A9E-47C8-9D8D-2D4B5C82984E}" type="pres">
      <dgm:prSet presAssocID="{9221BC21-DE36-424B-9C19-A2DAE9EC9B36}" presName="rootComposite" presStyleCnt="0"/>
      <dgm:spPr/>
    </dgm:pt>
    <dgm:pt modelId="{249EFA0B-CBE2-493A-8BAC-CC61991E96D0}" type="pres">
      <dgm:prSet presAssocID="{9221BC21-DE36-424B-9C19-A2DAE9EC9B36}" presName="rootText" presStyleLbl="node3" presStyleIdx="26" presStyleCnt="39">
        <dgm:presLayoutVars>
          <dgm:chPref val="3"/>
        </dgm:presLayoutVars>
      </dgm:prSet>
      <dgm:spPr/>
    </dgm:pt>
    <dgm:pt modelId="{6E56E099-11E1-41B9-9558-5A3A32A418B6}" type="pres">
      <dgm:prSet presAssocID="{9221BC21-DE36-424B-9C19-A2DAE9EC9B36}" presName="rootConnector" presStyleLbl="node3" presStyleIdx="26" presStyleCnt="39"/>
      <dgm:spPr/>
    </dgm:pt>
    <dgm:pt modelId="{86F2D37D-6BDF-4CCB-8383-134519F47AA0}" type="pres">
      <dgm:prSet presAssocID="{9221BC21-DE36-424B-9C19-A2DAE9EC9B36}" presName="hierChild4" presStyleCnt="0"/>
      <dgm:spPr/>
    </dgm:pt>
    <dgm:pt modelId="{9DAAFDEB-AFFB-48EC-B6E3-3460A102E261}" type="pres">
      <dgm:prSet presAssocID="{9221BC21-DE36-424B-9C19-A2DAE9EC9B36}" presName="hierChild5" presStyleCnt="0"/>
      <dgm:spPr/>
    </dgm:pt>
    <dgm:pt modelId="{A52D29EA-EFA7-4237-A9B9-6F0150427126}" type="pres">
      <dgm:prSet presAssocID="{A43CDE75-8E06-48BD-B6C0-02C87223DFAE}" presName="Name37" presStyleLbl="parChTrans1D3" presStyleIdx="27" presStyleCnt="39"/>
      <dgm:spPr/>
    </dgm:pt>
    <dgm:pt modelId="{96DF64AF-8038-4CAB-B53A-DEEF3CC32220}" type="pres">
      <dgm:prSet presAssocID="{F81879FE-D7B8-4C40-A231-E170B743ECC3}" presName="hierRoot2" presStyleCnt="0">
        <dgm:presLayoutVars>
          <dgm:hierBranch val="init"/>
        </dgm:presLayoutVars>
      </dgm:prSet>
      <dgm:spPr/>
    </dgm:pt>
    <dgm:pt modelId="{E2929290-2DBD-4AEE-8452-171E06EBA014}" type="pres">
      <dgm:prSet presAssocID="{F81879FE-D7B8-4C40-A231-E170B743ECC3}" presName="rootComposite" presStyleCnt="0"/>
      <dgm:spPr/>
    </dgm:pt>
    <dgm:pt modelId="{61C833A2-1853-4AAB-9F96-8D63144D277A}" type="pres">
      <dgm:prSet presAssocID="{F81879FE-D7B8-4C40-A231-E170B743ECC3}" presName="rootText" presStyleLbl="node3" presStyleIdx="27" presStyleCnt="39">
        <dgm:presLayoutVars>
          <dgm:chPref val="3"/>
        </dgm:presLayoutVars>
      </dgm:prSet>
      <dgm:spPr/>
    </dgm:pt>
    <dgm:pt modelId="{C56539CA-C438-4799-BBEF-BBDDE8DA2A99}" type="pres">
      <dgm:prSet presAssocID="{F81879FE-D7B8-4C40-A231-E170B743ECC3}" presName="rootConnector" presStyleLbl="node3" presStyleIdx="27" presStyleCnt="39"/>
      <dgm:spPr/>
    </dgm:pt>
    <dgm:pt modelId="{8CF1B240-BA43-46E7-ADFB-653972893037}" type="pres">
      <dgm:prSet presAssocID="{F81879FE-D7B8-4C40-A231-E170B743ECC3}" presName="hierChild4" presStyleCnt="0"/>
      <dgm:spPr/>
    </dgm:pt>
    <dgm:pt modelId="{732C62FF-C5BB-43DD-BFDB-1BCD2EFF0540}" type="pres">
      <dgm:prSet presAssocID="{F81879FE-D7B8-4C40-A231-E170B743ECC3}" presName="hierChild5" presStyleCnt="0"/>
      <dgm:spPr/>
    </dgm:pt>
    <dgm:pt modelId="{5E8212F1-C55B-4F93-B24D-7BAA3754B13D}" type="pres">
      <dgm:prSet presAssocID="{2FD028B6-36E4-4157-A77C-141299E3344D}" presName="Name37" presStyleLbl="parChTrans1D3" presStyleIdx="28" presStyleCnt="39"/>
      <dgm:spPr/>
    </dgm:pt>
    <dgm:pt modelId="{DF6D5BDC-A174-47FF-9C60-3CE91BC390F9}" type="pres">
      <dgm:prSet presAssocID="{D231FB7B-F60C-48E2-A2EA-0927D880D658}" presName="hierRoot2" presStyleCnt="0">
        <dgm:presLayoutVars>
          <dgm:hierBranch val="init"/>
        </dgm:presLayoutVars>
      </dgm:prSet>
      <dgm:spPr/>
    </dgm:pt>
    <dgm:pt modelId="{D9AE23D7-8BA9-4929-8360-B7996305C936}" type="pres">
      <dgm:prSet presAssocID="{D231FB7B-F60C-48E2-A2EA-0927D880D658}" presName="rootComposite" presStyleCnt="0"/>
      <dgm:spPr/>
    </dgm:pt>
    <dgm:pt modelId="{2A235A2F-3183-4679-9E8D-F2DA52681B8A}" type="pres">
      <dgm:prSet presAssocID="{D231FB7B-F60C-48E2-A2EA-0927D880D658}" presName="rootText" presStyleLbl="node3" presStyleIdx="28" presStyleCnt="39">
        <dgm:presLayoutVars>
          <dgm:chPref val="3"/>
        </dgm:presLayoutVars>
      </dgm:prSet>
      <dgm:spPr/>
    </dgm:pt>
    <dgm:pt modelId="{FDD72DEB-18E6-4310-A653-81F6CE257AA7}" type="pres">
      <dgm:prSet presAssocID="{D231FB7B-F60C-48E2-A2EA-0927D880D658}" presName="rootConnector" presStyleLbl="node3" presStyleIdx="28" presStyleCnt="39"/>
      <dgm:spPr/>
    </dgm:pt>
    <dgm:pt modelId="{7C1EB21D-69CD-4CAC-9067-9C41FFF9CCA2}" type="pres">
      <dgm:prSet presAssocID="{D231FB7B-F60C-48E2-A2EA-0927D880D658}" presName="hierChild4" presStyleCnt="0"/>
      <dgm:spPr/>
    </dgm:pt>
    <dgm:pt modelId="{4D826CCB-D898-42F5-AF83-ECF95E7C173C}" type="pres">
      <dgm:prSet presAssocID="{D231FB7B-F60C-48E2-A2EA-0927D880D658}" presName="hierChild5" presStyleCnt="0"/>
      <dgm:spPr/>
    </dgm:pt>
    <dgm:pt modelId="{BB201E3C-5D16-44D3-8E97-244574A1E484}" type="pres">
      <dgm:prSet presAssocID="{EECA786C-CF0C-476E-9228-78E7AEAB0722}" presName="Name37" presStyleLbl="parChTrans1D3" presStyleIdx="29" presStyleCnt="39"/>
      <dgm:spPr/>
    </dgm:pt>
    <dgm:pt modelId="{9428412E-B6B6-49AD-9AAE-EA11CD188FF3}" type="pres">
      <dgm:prSet presAssocID="{13950902-7D87-4CB5-B1D0-02E56B1F222F}" presName="hierRoot2" presStyleCnt="0">
        <dgm:presLayoutVars>
          <dgm:hierBranch val="init"/>
        </dgm:presLayoutVars>
      </dgm:prSet>
      <dgm:spPr/>
    </dgm:pt>
    <dgm:pt modelId="{22A3EF80-5EC4-4AF0-B1F9-6555218F6EFC}" type="pres">
      <dgm:prSet presAssocID="{13950902-7D87-4CB5-B1D0-02E56B1F222F}" presName="rootComposite" presStyleCnt="0"/>
      <dgm:spPr/>
    </dgm:pt>
    <dgm:pt modelId="{511177CA-E255-473C-8677-3B4799A572BA}" type="pres">
      <dgm:prSet presAssocID="{13950902-7D87-4CB5-B1D0-02E56B1F222F}" presName="rootText" presStyleLbl="node3" presStyleIdx="29" presStyleCnt="39">
        <dgm:presLayoutVars>
          <dgm:chPref val="3"/>
        </dgm:presLayoutVars>
      </dgm:prSet>
      <dgm:spPr/>
    </dgm:pt>
    <dgm:pt modelId="{37DF44F8-331D-4AEB-9E00-DC43E15C9090}" type="pres">
      <dgm:prSet presAssocID="{13950902-7D87-4CB5-B1D0-02E56B1F222F}" presName="rootConnector" presStyleLbl="node3" presStyleIdx="29" presStyleCnt="39"/>
      <dgm:spPr/>
    </dgm:pt>
    <dgm:pt modelId="{A2AC9554-FC9A-4B34-B93D-1AA7B8C10A01}" type="pres">
      <dgm:prSet presAssocID="{13950902-7D87-4CB5-B1D0-02E56B1F222F}" presName="hierChild4" presStyleCnt="0"/>
      <dgm:spPr/>
    </dgm:pt>
    <dgm:pt modelId="{B958144E-1BFE-4159-B1AE-33580FB93229}" type="pres">
      <dgm:prSet presAssocID="{13950902-7D87-4CB5-B1D0-02E56B1F222F}" presName="hierChild5" presStyleCnt="0"/>
      <dgm:spPr/>
    </dgm:pt>
    <dgm:pt modelId="{5476BB42-A7AE-425F-AADF-31FCD278C6A3}" type="pres">
      <dgm:prSet presAssocID="{AE5CA303-CF9C-48F5-9C31-B889AD36AD23}" presName="Name37" presStyleLbl="parChTrans1D3" presStyleIdx="30" presStyleCnt="39"/>
      <dgm:spPr/>
    </dgm:pt>
    <dgm:pt modelId="{7FD894DC-C3C3-44C5-8849-40B321A0CB81}" type="pres">
      <dgm:prSet presAssocID="{2717CD03-C939-423C-8E2B-16B556E954E3}" presName="hierRoot2" presStyleCnt="0">
        <dgm:presLayoutVars>
          <dgm:hierBranch val="init"/>
        </dgm:presLayoutVars>
      </dgm:prSet>
      <dgm:spPr/>
    </dgm:pt>
    <dgm:pt modelId="{3F01F706-0363-49AA-9D2B-50A72A7C3C8A}" type="pres">
      <dgm:prSet presAssocID="{2717CD03-C939-423C-8E2B-16B556E954E3}" presName="rootComposite" presStyleCnt="0"/>
      <dgm:spPr/>
    </dgm:pt>
    <dgm:pt modelId="{906A33EF-89F5-44F9-8A18-50134E7021B0}" type="pres">
      <dgm:prSet presAssocID="{2717CD03-C939-423C-8E2B-16B556E954E3}" presName="rootText" presStyleLbl="node3" presStyleIdx="30" presStyleCnt="39">
        <dgm:presLayoutVars>
          <dgm:chPref val="3"/>
        </dgm:presLayoutVars>
      </dgm:prSet>
      <dgm:spPr/>
    </dgm:pt>
    <dgm:pt modelId="{1A7FF849-3D99-41E4-8ADD-A01B8CF1A216}" type="pres">
      <dgm:prSet presAssocID="{2717CD03-C939-423C-8E2B-16B556E954E3}" presName="rootConnector" presStyleLbl="node3" presStyleIdx="30" presStyleCnt="39"/>
      <dgm:spPr/>
    </dgm:pt>
    <dgm:pt modelId="{CB798C81-9A88-4474-801F-883119CD3DFD}" type="pres">
      <dgm:prSet presAssocID="{2717CD03-C939-423C-8E2B-16B556E954E3}" presName="hierChild4" presStyleCnt="0"/>
      <dgm:spPr/>
    </dgm:pt>
    <dgm:pt modelId="{5D84A7BA-C56E-4980-BE6C-4150D6AFEF18}" type="pres">
      <dgm:prSet presAssocID="{2717CD03-C939-423C-8E2B-16B556E954E3}" presName="hierChild5" presStyleCnt="0"/>
      <dgm:spPr/>
    </dgm:pt>
    <dgm:pt modelId="{433635AA-47C3-457D-8E5A-395B7B4034FD}" type="pres">
      <dgm:prSet presAssocID="{F18219D5-E550-4ABC-A3BC-01AACE67EBD5}" presName="hierChild5" presStyleCnt="0"/>
      <dgm:spPr/>
    </dgm:pt>
    <dgm:pt modelId="{F04570FF-CFFE-4852-BEA0-A5BFF9583E41}" type="pres">
      <dgm:prSet presAssocID="{1743C527-DE2D-4D50-9454-F0DC9D93FF9D}" presName="Name37" presStyleLbl="parChTrans1D2" presStyleIdx="5" presStyleCnt="6"/>
      <dgm:spPr/>
    </dgm:pt>
    <dgm:pt modelId="{51C7D0AC-92A7-41DC-9027-C54EF1E23656}" type="pres">
      <dgm:prSet presAssocID="{C21168AE-1DF3-48A1-AAD6-8360FC11392A}" presName="hierRoot2" presStyleCnt="0">
        <dgm:presLayoutVars>
          <dgm:hierBranch val="init"/>
        </dgm:presLayoutVars>
      </dgm:prSet>
      <dgm:spPr/>
    </dgm:pt>
    <dgm:pt modelId="{9E3A4FDE-F1BC-432F-93B7-5A6F4C253984}" type="pres">
      <dgm:prSet presAssocID="{C21168AE-1DF3-48A1-AAD6-8360FC11392A}" presName="rootComposite" presStyleCnt="0"/>
      <dgm:spPr/>
    </dgm:pt>
    <dgm:pt modelId="{C81DA7F4-1F03-4917-AE2B-CB55577C26FC}" type="pres">
      <dgm:prSet presAssocID="{C21168AE-1DF3-48A1-AAD6-8360FC11392A}" presName="rootText" presStyleLbl="node2" presStyleIdx="5" presStyleCnt="6">
        <dgm:presLayoutVars>
          <dgm:chPref val="3"/>
        </dgm:presLayoutVars>
      </dgm:prSet>
      <dgm:spPr/>
    </dgm:pt>
    <dgm:pt modelId="{A21DBF6E-3DE5-4EEC-B6C2-E4254EA7F8C7}" type="pres">
      <dgm:prSet presAssocID="{C21168AE-1DF3-48A1-AAD6-8360FC11392A}" presName="rootConnector" presStyleLbl="node2" presStyleIdx="5" presStyleCnt="6"/>
      <dgm:spPr/>
    </dgm:pt>
    <dgm:pt modelId="{2E29F072-D038-48A6-BF83-DDF31B0A0362}" type="pres">
      <dgm:prSet presAssocID="{C21168AE-1DF3-48A1-AAD6-8360FC11392A}" presName="hierChild4" presStyleCnt="0"/>
      <dgm:spPr/>
    </dgm:pt>
    <dgm:pt modelId="{F663C9CE-44C7-4366-91FF-48A319729AA1}" type="pres">
      <dgm:prSet presAssocID="{F7A17D0B-3BB7-4A11-9A91-F905A40473DC}" presName="Name37" presStyleLbl="parChTrans1D3" presStyleIdx="31" presStyleCnt="39"/>
      <dgm:spPr/>
    </dgm:pt>
    <dgm:pt modelId="{574C8BA4-2D53-4345-BE3B-0CC32F9ED785}" type="pres">
      <dgm:prSet presAssocID="{209D2666-0E82-4472-A331-C0FC26492C22}" presName="hierRoot2" presStyleCnt="0">
        <dgm:presLayoutVars>
          <dgm:hierBranch val="init"/>
        </dgm:presLayoutVars>
      </dgm:prSet>
      <dgm:spPr/>
    </dgm:pt>
    <dgm:pt modelId="{C59A2058-2060-4F36-A83E-18C297B136D3}" type="pres">
      <dgm:prSet presAssocID="{209D2666-0E82-4472-A331-C0FC26492C22}" presName="rootComposite" presStyleCnt="0"/>
      <dgm:spPr/>
    </dgm:pt>
    <dgm:pt modelId="{E7EC0682-BF80-472F-A18F-FB9953651A20}" type="pres">
      <dgm:prSet presAssocID="{209D2666-0E82-4472-A331-C0FC26492C22}" presName="rootText" presStyleLbl="node3" presStyleIdx="31" presStyleCnt="39">
        <dgm:presLayoutVars>
          <dgm:chPref val="3"/>
        </dgm:presLayoutVars>
      </dgm:prSet>
      <dgm:spPr/>
    </dgm:pt>
    <dgm:pt modelId="{D96CF4F5-504E-4DF4-B2B9-D3C9839EEF0A}" type="pres">
      <dgm:prSet presAssocID="{209D2666-0E82-4472-A331-C0FC26492C22}" presName="rootConnector" presStyleLbl="node3" presStyleIdx="31" presStyleCnt="39"/>
      <dgm:spPr/>
    </dgm:pt>
    <dgm:pt modelId="{DA4AF44B-2C3C-4375-ADD7-335C9C53DC63}" type="pres">
      <dgm:prSet presAssocID="{209D2666-0E82-4472-A331-C0FC26492C22}" presName="hierChild4" presStyleCnt="0"/>
      <dgm:spPr/>
    </dgm:pt>
    <dgm:pt modelId="{938589B6-7465-4EB7-AAB4-4140D1887531}" type="pres">
      <dgm:prSet presAssocID="{209D2666-0E82-4472-A331-C0FC26492C22}" presName="hierChild5" presStyleCnt="0"/>
      <dgm:spPr/>
    </dgm:pt>
    <dgm:pt modelId="{119A5CCC-31BE-4B1C-AD71-AC911CCE6E21}" type="pres">
      <dgm:prSet presAssocID="{3FB51A8E-4C23-4FC5-B1EA-A2315B7136C3}" presName="Name37" presStyleLbl="parChTrans1D3" presStyleIdx="32" presStyleCnt="39"/>
      <dgm:spPr/>
    </dgm:pt>
    <dgm:pt modelId="{5D216C72-8EFD-400A-A35A-D8580089F32C}" type="pres">
      <dgm:prSet presAssocID="{3EF8446B-8BA6-4B83-9C1C-1CE7638ADD68}" presName="hierRoot2" presStyleCnt="0">
        <dgm:presLayoutVars>
          <dgm:hierBranch val="init"/>
        </dgm:presLayoutVars>
      </dgm:prSet>
      <dgm:spPr/>
    </dgm:pt>
    <dgm:pt modelId="{79EA8352-B7C6-4D1D-BE04-54BF8C5A202A}" type="pres">
      <dgm:prSet presAssocID="{3EF8446B-8BA6-4B83-9C1C-1CE7638ADD68}" presName="rootComposite" presStyleCnt="0"/>
      <dgm:spPr/>
    </dgm:pt>
    <dgm:pt modelId="{3B3C7D3E-8730-4920-B80C-ED1E932FF825}" type="pres">
      <dgm:prSet presAssocID="{3EF8446B-8BA6-4B83-9C1C-1CE7638ADD68}" presName="rootText" presStyleLbl="node3" presStyleIdx="32" presStyleCnt="39">
        <dgm:presLayoutVars>
          <dgm:chPref val="3"/>
        </dgm:presLayoutVars>
      </dgm:prSet>
      <dgm:spPr/>
    </dgm:pt>
    <dgm:pt modelId="{C07AA81E-D707-42C6-9D89-5B3698E42EC1}" type="pres">
      <dgm:prSet presAssocID="{3EF8446B-8BA6-4B83-9C1C-1CE7638ADD68}" presName="rootConnector" presStyleLbl="node3" presStyleIdx="32" presStyleCnt="39"/>
      <dgm:spPr/>
    </dgm:pt>
    <dgm:pt modelId="{85E2C45C-7BFD-45E6-818C-92D74623BBB0}" type="pres">
      <dgm:prSet presAssocID="{3EF8446B-8BA6-4B83-9C1C-1CE7638ADD68}" presName="hierChild4" presStyleCnt="0"/>
      <dgm:spPr/>
    </dgm:pt>
    <dgm:pt modelId="{7F66B85D-B1CD-4B70-9772-FC044E07C569}" type="pres">
      <dgm:prSet presAssocID="{3EF8446B-8BA6-4B83-9C1C-1CE7638ADD68}" presName="hierChild5" presStyleCnt="0"/>
      <dgm:spPr/>
    </dgm:pt>
    <dgm:pt modelId="{9FD09DF1-040C-47A5-8BBC-85DF3FF05BFF}" type="pres">
      <dgm:prSet presAssocID="{9ADF1D48-85DC-4C93-A55C-710F63F75ECA}" presName="Name37" presStyleLbl="parChTrans1D3" presStyleIdx="33" presStyleCnt="39"/>
      <dgm:spPr/>
    </dgm:pt>
    <dgm:pt modelId="{5C7E7BD3-D426-4615-905E-EDD0D1B3EF50}" type="pres">
      <dgm:prSet presAssocID="{A949C354-67B5-435F-AC12-84134A1BFBD3}" presName="hierRoot2" presStyleCnt="0">
        <dgm:presLayoutVars>
          <dgm:hierBranch val="init"/>
        </dgm:presLayoutVars>
      </dgm:prSet>
      <dgm:spPr/>
    </dgm:pt>
    <dgm:pt modelId="{CEB040ED-105C-4CC0-87B9-1547016BDDC5}" type="pres">
      <dgm:prSet presAssocID="{A949C354-67B5-435F-AC12-84134A1BFBD3}" presName="rootComposite" presStyleCnt="0"/>
      <dgm:spPr/>
    </dgm:pt>
    <dgm:pt modelId="{7D9353E7-F30F-4244-A8D8-05FDB3DE434E}" type="pres">
      <dgm:prSet presAssocID="{A949C354-67B5-435F-AC12-84134A1BFBD3}" presName="rootText" presStyleLbl="node3" presStyleIdx="33" presStyleCnt="39">
        <dgm:presLayoutVars>
          <dgm:chPref val="3"/>
        </dgm:presLayoutVars>
      </dgm:prSet>
      <dgm:spPr/>
    </dgm:pt>
    <dgm:pt modelId="{9818C978-DB68-48AB-9DF9-83BDB004FFFC}" type="pres">
      <dgm:prSet presAssocID="{A949C354-67B5-435F-AC12-84134A1BFBD3}" presName="rootConnector" presStyleLbl="node3" presStyleIdx="33" presStyleCnt="39"/>
      <dgm:spPr/>
    </dgm:pt>
    <dgm:pt modelId="{505C9EF4-74BC-444A-9BE9-078637094023}" type="pres">
      <dgm:prSet presAssocID="{A949C354-67B5-435F-AC12-84134A1BFBD3}" presName="hierChild4" presStyleCnt="0"/>
      <dgm:spPr/>
    </dgm:pt>
    <dgm:pt modelId="{901247B8-8020-4320-82EB-9268C1526526}" type="pres">
      <dgm:prSet presAssocID="{A949C354-67B5-435F-AC12-84134A1BFBD3}" presName="hierChild5" presStyleCnt="0"/>
      <dgm:spPr/>
    </dgm:pt>
    <dgm:pt modelId="{44309BC4-742E-445E-B068-8D24D16303F5}" type="pres">
      <dgm:prSet presAssocID="{E79F4075-C159-4766-B0F9-84A5777F4FF8}" presName="Name37" presStyleLbl="parChTrans1D3" presStyleIdx="34" presStyleCnt="39"/>
      <dgm:spPr/>
    </dgm:pt>
    <dgm:pt modelId="{D378829A-3094-42D2-B0A1-C946821C3F4F}" type="pres">
      <dgm:prSet presAssocID="{8C909039-976D-4EEA-853B-61B8B0CE073E}" presName="hierRoot2" presStyleCnt="0">
        <dgm:presLayoutVars>
          <dgm:hierBranch val="init"/>
        </dgm:presLayoutVars>
      </dgm:prSet>
      <dgm:spPr/>
    </dgm:pt>
    <dgm:pt modelId="{363C20F7-9B34-4668-8003-6002F5FF4563}" type="pres">
      <dgm:prSet presAssocID="{8C909039-976D-4EEA-853B-61B8B0CE073E}" presName="rootComposite" presStyleCnt="0"/>
      <dgm:spPr/>
    </dgm:pt>
    <dgm:pt modelId="{2E136F5F-4425-4A41-8AF0-A0191CE75ED8}" type="pres">
      <dgm:prSet presAssocID="{8C909039-976D-4EEA-853B-61B8B0CE073E}" presName="rootText" presStyleLbl="node3" presStyleIdx="34" presStyleCnt="39">
        <dgm:presLayoutVars>
          <dgm:chPref val="3"/>
        </dgm:presLayoutVars>
      </dgm:prSet>
      <dgm:spPr/>
    </dgm:pt>
    <dgm:pt modelId="{79A76369-D935-45BD-AD83-6FB5C123B2C4}" type="pres">
      <dgm:prSet presAssocID="{8C909039-976D-4EEA-853B-61B8B0CE073E}" presName="rootConnector" presStyleLbl="node3" presStyleIdx="34" presStyleCnt="39"/>
      <dgm:spPr/>
    </dgm:pt>
    <dgm:pt modelId="{DB2C441A-0460-4A61-9C52-EE6681527F1F}" type="pres">
      <dgm:prSet presAssocID="{8C909039-976D-4EEA-853B-61B8B0CE073E}" presName="hierChild4" presStyleCnt="0"/>
      <dgm:spPr/>
    </dgm:pt>
    <dgm:pt modelId="{C9CEDA7F-E2BB-4D9F-9088-D154DDBA0367}" type="pres">
      <dgm:prSet presAssocID="{8C909039-976D-4EEA-853B-61B8B0CE073E}" presName="hierChild5" presStyleCnt="0"/>
      <dgm:spPr/>
    </dgm:pt>
    <dgm:pt modelId="{D57DB6EC-00E3-40A1-B2DA-4772AECD821D}" type="pres">
      <dgm:prSet presAssocID="{493B3539-3BFF-4ADE-ACC2-70DFA55855A1}" presName="Name37" presStyleLbl="parChTrans1D3" presStyleIdx="35" presStyleCnt="39"/>
      <dgm:spPr/>
    </dgm:pt>
    <dgm:pt modelId="{A24D4C1C-D6E1-4FF1-8FF2-CC509BA705DB}" type="pres">
      <dgm:prSet presAssocID="{0755B622-EDDF-45E8-B0F4-634F0F698735}" presName="hierRoot2" presStyleCnt="0">
        <dgm:presLayoutVars>
          <dgm:hierBranch val="init"/>
        </dgm:presLayoutVars>
      </dgm:prSet>
      <dgm:spPr/>
    </dgm:pt>
    <dgm:pt modelId="{BD8551FE-2373-46D5-B53A-1882FADF4522}" type="pres">
      <dgm:prSet presAssocID="{0755B622-EDDF-45E8-B0F4-634F0F698735}" presName="rootComposite" presStyleCnt="0"/>
      <dgm:spPr/>
    </dgm:pt>
    <dgm:pt modelId="{D74E67A4-E928-4B86-971D-96E9031C858B}" type="pres">
      <dgm:prSet presAssocID="{0755B622-EDDF-45E8-B0F4-634F0F698735}" presName="rootText" presStyleLbl="node3" presStyleIdx="35" presStyleCnt="39">
        <dgm:presLayoutVars>
          <dgm:chPref val="3"/>
        </dgm:presLayoutVars>
      </dgm:prSet>
      <dgm:spPr/>
    </dgm:pt>
    <dgm:pt modelId="{75A9E178-45AF-4915-B6BD-0E25FB073C47}" type="pres">
      <dgm:prSet presAssocID="{0755B622-EDDF-45E8-B0F4-634F0F698735}" presName="rootConnector" presStyleLbl="node3" presStyleIdx="35" presStyleCnt="39"/>
      <dgm:spPr/>
    </dgm:pt>
    <dgm:pt modelId="{0C66E3F5-9FEF-4ACD-8C5B-F1039DA857B0}" type="pres">
      <dgm:prSet presAssocID="{0755B622-EDDF-45E8-B0F4-634F0F698735}" presName="hierChild4" presStyleCnt="0"/>
      <dgm:spPr/>
    </dgm:pt>
    <dgm:pt modelId="{6A982735-E6E5-4A14-A5AD-9B6DF45E5A2B}" type="pres">
      <dgm:prSet presAssocID="{0755B622-EDDF-45E8-B0F4-634F0F698735}" presName="hierChild5" presStyleCnt="0"/>
      <dgm:spPr/>
    </dgm:pt>
    <dgm:pt modelId="{E7F41470-F150-4ED3-8CCB-9213AA822065}" type="pres">
      <dgm:prSet presAssocID="{31E97DBF-CDF7-45E4-A2AA-41B96C386186}" presName="Name37" presStyleLbl="parChTrans1D3" presStyleIdx="36" presStyleCnt="39"/>
      <dgm:spPr/>
    </dgm:pt>
    <dgm:pt modelId="{F5A9D797-27FF-4B99-9828-7BE82AB3E346}" type="pres">
      <dgm:prSet presAssocID="{D0681100-9B97-4108-86EE-4A93FD25F0C3}" presName="hierRoot2" presStyleCnt="0">
        <dgm:presLayoutVars>
          <dgm:hierBranch val="init"/>
        </dgm:presLayoutVars>
      </dgm:prSet>
      <dgm:spPr/>
    </dgm:pt>
    <dgm:pt modelId="{2199231F-A3AD-46D6-B434-A4DB4228E730}" type="pres">
      <dgm:prSet presAssocID="{D0681100-9B97-4108-86EE-4A93FD25F0C3}" presName="rootComposite" presStyleCnt="0"/>
      <dgm:spPr/>
    </dgm:pt>
    <dgm:pt modelId="{61C147BA-71C2-4CC5-A723-D7DAF69A156C}" type="pres">
      <dgm:prSet presAssocID="{D0681100-9B97-4108-86EE-4A93FD25F0C3}" presName="rootText" presStyleLbl="node3" presStyleIdx="36" presStyleCnt="39">
        <dgm:presLayoutVars>
          <dgm:chPref val="3"/>
        </dgm:presLayoutVars>
      </dgm:prSet>
      <dgm:spPr/>
    </dgm:pt>
    <dgm:pt modelId="{C590EBD6-4A42-4109-8E71-0AD311D7BAF4}" type="pres">
      <dgm:prSet presAssocID="{D0681100-9B97-4108-86EE-4A93FD25F0C3}" presName="rootConnector" presStyleLbl="node3" presStyleIdx="36" presStyleCnt="39"/>
      <dgm:spPr/>
    </dgm:pt>
    <dgm:pt modelId="{36EA35C3-A751-4AC5-8723-41F8893A705D}" type="pres">
      <dgm:prSet presAssocID="{D0681100-9B97-4108-86EE-4A93FD25F0C3}" presName="hierChild4" presStyleCnt="0"/>
      <dgm:spPr/>
    </dgm:pt>
    <dgm:pt modelId="{9411F03E-5B18-416B-8D20-F12DBB0980EA}" type="pres">
      <dgm:prSet presAssocID="{D0681100-9B97-4108-86EE-4A93FD25F0C3}" presName="hierChild5" presStyleCnt="0"/>
      <dgm:spPr/>
    </dgm:pt>
    <dgm:pt modelId="{67A4D96E-D2EA-4939-A497-4B4F24B4CA3B}" type="pres">
      <dgm:prSet presAssocID="{345AF3F2-B93F-41E1-A136-7542C8EC6781}" presName="Name37" presStyleLbl="parChTrans1D3" presStyleIdx="37" presStyleCnt="39"/>
      <dgm:spPr/>
    </dgm:pt>
    <dgm:pt modelId="{8E6A8CBB-FC59-4E6D-B024-D503C58F3189}" type="pres">
      <dgm:prSet presAssocID="{D6DB9DDA-9B1A-41DD-824B-4FB8D8012C86}" presName="hierRoot2" presStyleCnt="0">
        <dgm:presLayoutVars>
          <dgm:hierBranch val="init"/>
        </dgm:presLayoutVars>
      </dgm:prSet>
      <dgm:spPr/>
    </dgm:pt>
    <dgm:pt modelId="{E20E9034-9FE5-4297-A8A1-1413FE94BBF3}" type="pres">
      <dgm:prSet presAssocID="{D6DB9DDA-9B1A-41DD-824B-4FB8D8012C86}" presName="rootComposite" presStyleCnt="0"/>
      <dgm:spPr/>
    </dgm:pt>
    <dgm:pt modelId="{8F37329D-7872-4785-91C5-7839E99023EA}" type="pres">
      <dgm:prSet presAssocID="{D6DB9DDA-9B1A-41DD-824B-4FB8D8012C86}" presName="rootText" presStyleLbl="node3" presStyleIdx="37" presStyleCnt="39">
        <dgm:presLayoutVars>
          <dgm:chPref val="3"/>
        </dgm:presLayoutVars>
      </dgm:prSet>
      <dgm:spPr/>
    </dgm:pt>
    <dgm:pt modelId="{90504596-2C40-47E5-9F42-F697F88D57CA}" type="pres">
      <dgm:prSet presAssocID="{D6DB9DDA-9B1A-41DD-824B-4FB8D8012C86}" presName="rootConnector" presStyleLbl="node3" presStyleIdx="37" presStyleCnt="39"/>
      <dgm:spPr/>
    </dgm:pt>
    <dgm:pt modelId="{B8AE97AF-8442-42F1-8963-EDFDBEA72D30}" type="pres">
      <dgm:prSet presAssocID="{D6DB9DDA-9B1A-41DD-824B-4FB8D8012C86}" presName="hierChild4" presStyleCnt="0"/>
      <dgm:spPr/>
    </dgm:pt>
    <dgm:pt modelId="{6EA7B7B7-DBAD-4B87-836F-951ADAAB011D}" type="pres">
      <dgm:prSet presAssocID="{D6DB9DDA-9B1A-41DD-824B-4FB8D8012C86}" presName="hierChild5" presStyleCnt="0"/>
      <dgm:spPr/>
    </dgm:pt>
    <dgm:pt modelId="{055F6EA5-DD09-4D66-A82C-EBDD82F4D8F5}" type="pres">
      <dgm:prSet presAssocID="{84E4AF41-D2BD-4C05-923E-766A3BDDACEC}" presName="Name37" presStyleLbl="parChTrans1D3" presStyleIdx="38" presStyleCnt="39"/>
      <dgm:spPr/>
    </dgm:pt>
    <dgm:pt modelId="{5B6EF071-3B3E-4E50-A157-56DC1AF21E14}" type="pres">
      <dgm:prSet presAssocID="{200F11A4-4D48-4998-BBC3-0D957937A5AD}" presName="hierRoot2" presStyleCnt="0">
        <dgm:presLayoutVars>
          <dgm:hierBranch val="init"/>
        </dgm:presLayoutVars>
      </dgm:prSet>
      <dgm:spPr/>
    </dgm:pt>
    <dgm:pt modelId="{E1CAB6E8-D27F-4151-B7FC-4A55FC27E5F5}" type="pres">
      <dgm:prSet presAssocID="{200F11A4-4D48-4998-BBC3-0D957937A5AD}" presName="rootComposite" presStyleCnt="0"/>
      <dgm:spPr/>
    </dgm:pt>
    <dgm:pt modelId="{9270DC8B-E4DE-4C5B-847C-FB002D3E6503}" type="pres">
      <dgm:prSet presAssocID="{200F11A4-4D48-4998-BBC3-0D957937A5AD}" presName="rootText" presStyleLbl="node3" presStyleIdx="38" presStyleCnt="39">
        <dgm:presLayoutVars>
          <dgm:chPref val="3"/>
        </dgm:presLayoutVars>
      </dgm:prSet>
      <dgm:spPr/>
    </dgm:pt>
    <dgm:pt modelId="{1838D106-4D8E-497B-8DF0-B4F828544BD2}" type="pres">
      <dgm:prSet presAssocID="{200F11A4-4D48-4998-BBC3-0D957937A5AD}" presName="rootConnector" presStyleLbl="node3" presStyleIdx="38" presStyleCnt="39"/>
      <dgm:spPr/>
    </dgm:pt>
    <dgm:pt modelId="{0831AEA3-91EA-4CD8-8A0C-21D8D2C2F5D7}" type="pres">
      <dgm:prSet presAssocID="{200F11A4-4D48-4998-BBC3-0D957937A5AD}" presName="hierChild4" presStyleCnt="0"/>
      <dgm:spPr/>
    </dgm:pt>
    <dgm:pt modelId="{6B907AC6-63B8-4697-86AE-138333F8000A}" type="pres">
      <dgm:prSet presAssocID="{200F11A4-4D48-4998-BBC3-0D957937A5AD}" presName="hierChild5" presStyleCnt="0"/>
      <dgm:spPr/>
    </dgm:pt>
    <dgm:pt modelId="{AF4A2C11-629F-4B9B-BE93-1816C996184C}" type="pres">
      <dgm:prSet presAssocID="{C21168AE-1DF3-48A1-AAD6-8360FC11392A}" presName="hierChild5" presStyleCnt="0"/>
      <dgm:spPr/>
    </dgm:pt>
    <dgm:pt modelId="{D0FF9E35-B112-4D9E-81CF-E2D725114B58}" type="pres">
      <dgm:prSet presAssocID="{43EC4329-67D0-41AA-A146-D6BED6D41D23}" presName="hierChild3" presStyleCnt="0"/>
      <dgm:spPr/>
    </dgm:pt>
  </dgm:ptLst>
  <dgm:cxnLst>
    <dgm:cxn modelId="{D2D7FF01-6BFC-4F36-A97B-DE864D96D90F}" type="presOf" srcId="{3EF8446B-8BA6-4B83-9C1C-1CE7638ADD68}" destId="{C07AA81E-D707-42C6-9D89-5B3698E42EC1}" srcOrd="1" destOrd="0" presId="urn:microsoft.com/office/officeart/2005/8/layout/orgChart1"/>
    <dgm:cxn modelId="{B7BFB402-868C-440F-9BF0-DB6B72988740}" type="presOf" srcId="{3B6BE092-5FB3-4E70-BD7B-89C310762C3F}" destId="{06DDBD34-C3E0-4EB6-B844-01C2CD798861}" srcOrd="1" destOrd="0" presId="urn:microsoft.com/office/officeart/2005/8/layout/orgChart1"/>
    <dgm:cxn modelId="{EBC6AE06-870D-4354-97BF-762041B4BCB3}" type="presOf" srcId="{BBF3BCA2-7D8D-41B7-ACE1-0AB0C4D83D29}" destId="{5BE7028D-BE1D-4038-884C-536C9E19DE2E}" srcOrd="0" destOrd="0" presId="urn:microsoft.com/office/officeart/2005/8/layout/orgChart1"/>
    <dgm:cxn modelId="{28D20607-5F22-4C2F-81B0-4144AE02D6ED}" type="presOf" srcId="{DCA8D035-946A-4E54-89F4-5DC0C49FC78B}" destId="{56449FD5-12C2-4A89-98F1-4478E0CF64DE}" srcOrd="1" destOrd="0" presId="urn:microsoft.com/office/officeart/2005/8/layout/orgChart1"/>
    <dgm:cxn modelId="{4A11AF0A-E4AB-4C38-A1BA-759BA0C056B8}" type="presOf" srcId="{98A26355-1943-43B6-ACD5-3ADEBE72BDB4}" destId="{2904D57D-1E55-4C5B-A73F-60B59257C124}" srcOrd="0" destOrd="0" presId="urn:microsoft.com/office/officeart/2005/8/layout/orgChart1"/>
    <dgm:cxn modelId="{61EE860C-62EC-443B-998F-63BEB536A3B8}" srcId="{8F152776-C69E-47DB-B55D-B611A8AB35E0}" destId="{B3E58FDA-14D8-4CD5-A8CD-974A0E0114C8}" srcOrd="5" destOrd="0" parTransId="{78D7CEAD-3CA2-4BDE-A07A-E0231662AB79}" sibTransId="{126D93E1-E6F5-4117-8FA7-DAFD313AAED9}"/>
    <dgm:cxn modelId="{4ABECC10-408F-4166-BD36-7C9DC8FABCB0}" type="presOf" srcId="{3815ECF8-3B7B-453B-A34B-6CF0191EA867}" destId="{26920434-8C17-4AB2-9A6A-AB0115898EB3}" srcOrd="0" destOrd="0" presId="urn:microsoft.com/office/officeart/2005/8/layout/orgChart1"/>
    <dgm:cxn modelId="{16656214-8A3C-43B7-8733-E1A08F2B896A}" srcId="{096E0FC3-6E1D-41C9-8425-3738C06CCC3A}" destId="{A15BD597-F8DF-4EAE-8EFC-8C4966748015}" srcOrd="0" destOrd="0" parTransId="{1CC6376E-6B56-41A3-86C9-4E73DD2B080F}" sibTransId="{B1C302AA-D47A-4926-B537-5EE227BDF8C2}"/>
    <dgm:cxn modelId="{08865C18-0F79-4073-8D09-E462AB5BBBA6}" type="presOf" srcId="{096E0FC3-6E1D-41C9-8425-3738C06CCC3A}" destId="{5744FA91-60DB-471A-BDAF-A4B657B4A5DE}" srcOrd="0" destOrd="0" presId="urn:microsoft.com/office/officeart/2005/8/layout/orgChart1"/>
    <dgm:cxn modelId="{A9F19B1C-1A5D-4617-8F37-F58404535C95}" type="presOf" srcId="{FDBB5039-BB07-4C71-9C00-34C27FCF4CEB}" destId="{D32E418D-E42A-4974-A70E-13F9C384CC3F}" srcOrd="0" destOrd="0" presId="urn:microsoft.com/office/officeart/2005/8/layout/orgChart1"/>
    <dgm:cxn modelId="{6A812E20-AE0D-4506-B2F3-CC5CBA64FBDF}" type="presOf" srcId="{D0681100-9B97-4108-86EE-4A93FD25F0C3}" destId="{C590EBD6-4A42-4109-8E71-0AD311D7BAF4}" srcOrd="1" destOrd="0" presId="urn:microsoft.com/office/officeart/2005/8/layout/orgChart1"/>
    <dgm:cxn modelId="{44443D21-20F8-4EB9-B2B8-884919AE73A2}" srcId="{096E0FC3-6E1D-41C9-8425-3738C06CCC3A}" destId="{8D06DF98-9C18-429A-AA1B-0056CA5A48C9}" srcOrd="5" destOrd="0" parTransId="{246CB4BB-2C52-4936-8D3A-BF15A8930D54}" sibTransId="{F9CDCA8E-3043-4F66-A24E-2619DBCCFEA0}"/>
    <dgm:cxn modelId="{02EF7D21-FBB3-4367-A7E4-F3B0F4A1B42B}" type="presOf" srcId="{43EC4329-67D0-41AA-A146-D6BED6D41D23}" destId="{814F9C51-6BA3-4AB4-8E19-C87FF85AAC55}" srcOrd="0" destOrd="0" presId="urn:microsoft.com/office/officeart/2005/8/layout/orgChart1"/>
    <dgm:cxn modelId="{2A32D024-C6D7-43BB-930F-CE67C355101E}" srcId="{1341DE56-4B36-467D-9E1A-CC229C3B8FFC}" destId="{8FE9406B-E8F5-4B7B-BE68-8B5AAD894A82}" srcOrd="0" destOrd="0" parTransId="{CE1CFDCB-3780-42C8-A881-B5DD2C996FC8}" sibTransId="{69AECCD3-348A-4690-AE64-F10752BE3EA9}"/>
    <dgm:cxn modelId="{93CA5126-5D39-48E6-85FF-3CC6B7E6064B}" type="presOf" srcId="{473C88F1-B646-4ABF-B19C-F08D59C8AEE9}" destId="{711E04C7-A0D0-4235-A0E5-D0BEDCACCDF5}" srcOrd="1" destOrd="0" presId="urn:microsoft.com/office/officeart/2005/8/layout/orgChart1"/>
    <dgm:cxn modelId="{83577E26-10CB-411F-9547-1E3CF9093277}" srcId="{7B314A6B-395B-477B-B632-5F6DD998E522}" destId="{50CA7981-483D-4012-8008-BDE5BBFB1A99}" srcOrd="4" destOrd="0" parTransId="{7F22FF60-70F3-42AF-AE60-D8D067422819}" sibTransId="{CEFA46D9-2582-4A58-B8D4-5AC7293BBF84}"/>
    <dgm:cxn modelId="{C8E2AB26-AE6D-46E2-91CF-C7644E05CB91}" type="presOf" srcId="{945061E1-FDE8-4D19-B284-4248F47BD047}" destId="{7F14C735-38A1-41AE-A4A6-7B32DD8498EA}" srcOrd="1" destOrd="0" presId="urn:microsoft.com/office/officeart/2005/8/layout/orgChart1"/>
    <dgm:cxn modelId="{EA0EB326-2D9C-47A8-BBF7-AACB67955683}" srcId="{8F152776-C69E-47DB-B55D-B611A8AB35E0}" destId="{6C2EBD52-50FD-4543-B88B-AA2EC2ABE248}" srcOrd="2" destOrd="0" parTransId="{72D47F05-1E96-4A44-9A9B-3EF579AE960F}" sibTransId="{8D8AA72D-DF8B-462D-8149-647E6488DB2C}"/>
    <dgm:cxn modelId="{AF071D27-2822-4AC0-9C7A-0FCF1131BF32}" srcId="{7B314A6B-395B-477B-B632-5F6DD998E522}" destId="{90332FD7-8820-42D8-BC73-B89A6B968703}" srcOrd="0" destOrd="0" parTransId="{FBDD9EE9-0047-4B72-9FFA-D857871A5D20}" sibTransId="{572D2CC5-2A39-4E44-B827-34BFB5A5F332}"/>
    <dgm:cxn modelId="{AAC33828-038B-48E6-A324-5592D2E5E570}" type="presOf" srcId="{8C909039-976D-4EEA-853B-61B8B0CE073E}" destId="{79A76369-D935-45BD-AD83-6FB5C123B2C4}" srcOrd="1" destOrd="0" presId="urn:microsoft.com/office/officeart/2005/8/layout/orgChart1"/>
    <dgm:cxn modelId="{B32BB328-70D4-400A-88A4-35FB63456863}" type="presOf" srcId="{741607EE-6752-4110-80E3-F5C09D061A4C}" destId="{A33B8527-BCBF-4D2C-9086-174C5653DCCD}" srcOrd="0" destOrd="0" presId="urn:microsoft.com/office/officeart/2005/8/layout/orgChart1"/>
    <dgm:cxn modelId="{A9A14829-353D-4B6D-A083-54DCEBAAD8E1}" type="presOf" srcId="{2F445C8F-4F60-4C86-84A3-63EAA8B0AA10}" destId="{54CE2980-1347-496A-9101-811D5ECF7A15}" srcOrd="0" destOrd="0" presId="urn:microsoft.com/office/officeart/2005/8/layout/orgChart1"/>
    <dgm:cxn modelId="{D1AEBC29-1A23-483B-AABB-39806E7188EB}" type="presOf" srcId="{1D325812-B15F-4C24-A9EB-9906794AF78E}" destId="{C3DA29FD-90C3-48D3-B7CE-BCF9A221D4AB}" srcOrd="0" destOrd="0" presId="urn:microsoft.com/office/officeart/2005/8/layout/orgChart1"/>
    <dgm:cxn modelId="{D456EB2A-0D6A-4FE4-9A87-8BF9CDD8589D}" type="presOf" srcId="{9EF7AB63-C39E-420D-9D94-F2B4C494DA2A}" destId="{21F141E0-E46E-4B90-80FB-6A6DAFBDDFDB}" srcOrd="1" destOrd="0" presId="urn:microsoft.com/office/officeart/2005/8/layout/orgChart1"/>
    <dgm:cxn modelId="{24EDC62B-7381-4D73-B055-D414DE622B6A}" srcId="{43EC4329-67D0-41AA-A146-D6BED6D41D23}" destId="{1341DE56-4B36-467D-9E1A-CC229C3B8FFC}" srcOrd="3" destOrd="0" parTransId="{F9BBD1D0-EFEE-4FE1-9076-B67D4883DEE8}" sibTransId="{04119AE2-9C60-4CD9-9F07-1AA938DF5DCD}"/>
    <dgm:cxn modelId="{5354CD2C-D923-42ED-945E-D1CAA37054E7}" type="presOf" srcId="{D231FB7B-F60C-48E2-A2EA-0927D880D658}" destId="{FDD72DEB-18E6-4310-A653-81F6CE257AA7}" srcOrd="1" destOrd="0" presId="urn:microsoft.com/office/officeart/2005/8/layout/orgChart1"/>
    <dgm:cxn modelId="{5D28DA2C-9A59-488F-81A1-741F7FD6BBFE}" srcId="{7B314A6B-395B-477B-B632-5F6DD998E522}" destId="{721156D9-20E4-4C69-9ABE-0A633DC3372D}" srcOrd="1" destOrd="0" parTransId="{9573F7EE-63D3-42EB-B217-DA0FDBC52D19}" sibTransId="{20A1CE0D-CBD5-4389-AC63-4F3F6A7AB944}"/>
    <dgm:cxn modelId="{B6E4F02C-8997-4B71-8F52-E1E05B20300F}" type="presOf" srcId="{A39F44D2-1EB3-40D6-BF09-963EBF8E246A}" destId="{7FF8C41A-011C-4782-B1C2-C345CBFA0F1F}" srcOrd="0" destOrd="0" presId="urn:microsoft.com/office/officeart/2005/8/layout/orgChart1"/>
    <dgm:cxn modelId="{C1A8762E-1501-4AFC-B236-66E8301D712D}" type="presOf" srcId="{58C8900B-AEC3-4213-97F2-ED6868653918}" destId="{BA931908-313C-4034-BF2F-707B4162BDF0}" srcOrd="0" destOrd="0" presId="urn:microsoft.com/office/officeart/2005/8/layout/orgChart1"/>
    <dgm:cxn modelId="{9987B030-C756-4757-AFF3-3169BBE2CB03}" srcId="{8F152776-C69E-47DB-B55D-B611A8AB35E0}" destId="{17B2E4C5-0952-4095-9C65-38F754D770BB}" srcOrd="6" destOrd="0" parTransId="{AF456D4B-8545-49FC-B167-D835C3B25851}" sibTransId="{6DADB462-2D79-49FD-9E05-A158B23F58D0}"/>
    <dgm:cxn modelId="{A92A1631-15E8-4B87-9996-B873C257AB09}" type="presOf" srcId="{90332FD7-8820-42D8-BC73-B89A6B968703}" destId="{AB1DD42F-4A7A-4855-9385-E26EED3DCE99}" srcOrd="1" destOrd="0" presId="urn:microsoft.com/office/officeart/2005/8/layout/orgChart1"/>
    <dgm:cxn modelId="{FA723A33-12D0-4D0A-A59F-D9EB35B398D7}" srcId="{7B314A6B-395B-477B-B632-5F6DD998E522}" destId="{98A26355-1943-43B6-ACD5-3ADEBE72BDB4}" srcOrd="7" destOrd="0" parTransId="{FDE0D887-F80E-4B7C-B73E-F670829EE5D3}" sibTransId="{BAEB2A43-8E78-4C24-85B2-39462E9F3AD0}"/>
    <dgm:cxn modelId="{93A05034-391B-474C-9871-585EB0DFE4DF}" type="presOf" srcId="{E79F4075-C159-4766-B0F9-84A5777F4FF8}" destId="{44309BC4-742E-445E-B068-8D24D16303F5}" srcOrd="0" destOrd="0" presId="urn:microsoft.com/office/officeart/2005/8/layout/orgChart1"/>
    <dgm:cxn modelId="{4E9D5634-295B-41CD-9A6D-ED11BF333F2D}" srcId="{8F152776-C69E-47DB-B55D-B611A8AB35E0}" destId="{98CF7962-633D-4737-9D74-C1C5F7E7463D}" srcOrd="7" destOrd="0" parTransId="{93F84A58-24E5-48DF-88F7-00F8EBD5C89D}" sibTransId="{51490858-EF2E-44EC-8F1D-8013A2993650}"/>
    <dgm:cxn modelId="{606B5835-5B63-4666-9402-203BB2169D93}" type="presOf" srcId="{78D7CEAD-3CA2-4BDE-A07A-E0231662AB79}" destId="{87C37DE4-BE09-4995-8C15-F517E6800C57}" srcOrd="0" destOrd="0" presId="urn:microsoft.com/office/officeart/2005/8/layout/orgChart1"/>
    <dgm:cxn modelId="{5D47F437-5F8A-4732-AED3-F5C6657DDF95}" type="presOf" srcId="{869722F8-ED38-46E7-9146-9E2722487FF2}" destId="{80485B60-2632-4812-9C65-28B4387FC601}" srcOrd="1" destOrd="0" presId="urn:microsoft.com/office/officeart/2005/8/layout/orgChart1"/>
    <dgm:cxn modelId="{D9BE1F39-10DB-4CC2-A7CC-EFD8E3B9BD82}" srcId="{C21168AE-1DF3-48A1-AAD6-8360FC11392A}" destId="{A949C354-67B5-435F-AC12-84134A1BFBD3}" srcOrd="2" destOrd="0" parTransId="{9ADF1D48-85DC-4C93-A55C-710F63F75ECA}" sibTransId="{DD7E4C75-CA24-49C3-A74F-ACAEBD7BCC94}"/>
    <dgm:cxn modelId="{0833733A-2FD9-4790-BC58-9DE20664A424}" type="presOf" srcId="{98A26355-1943-43B6-ACD5-3ADEBE72BDB4}" destId="{18C0C4AE-1F31-4FA0-9BA3-29FE60A37330}" srcOrd="1" destOrd="0" presId="urn:microsoft.com/office/officeart/2005/8/layout/orgChart1"/>
    <dgm:cxn modelId="{09E6763A-3028-4B69-8D6A-EE0FB6BDC729}" type="presOf" srcId="{8FE9406B-E8F5-4B7B-BE68-8B5AAD894A82}" destId="{719EC105-1123-4177-8F12-AA6D3B5BCEBA}" srcOrd="0" destOrd="0" presId="urn:microsoft.com/office/officeart/2005/8/layout/orgChart1"/>
    <dgm:cxn modelId="{83BD263B-1B62-49A7-A369-E7CAC39D8235}" type="presOf" srcId="{1489E20A-2547-42C1-A3C9-B81BF73EDDCA}" destId="{BB3DD58D-F7F5-4A8F-B8EF-55B8FA8072A0}" srcOrd="0" destOrd="0" presId="urn:microsoft.com/office/officeart/2005/8/layout/orgChart1"/>
    <dgm:cxn modelId="{F120E23C-1064-4DF8-B4B6-271096F972AF}" type="presOf" srcId="{AE5CA303-CF9C-48F5-9C31-B889AD36AD23}" destId="{5476BB42-A7AE-425F-AADF-31FCD278C6A3}" srcOrd="0" destOrd="0" presId="urn:microsoft.com/office/officeart/2005/8/layout/orgChart1"/>
    <dgm:cxn modelId="{488B803D-1E55-4209-B5E5-F19E7CE2A231}" type="presOf" srcId="{3F5B33A8-A4DC-4EE4-99B1-8F78BBB9A595}" destId="{572605B2-D983-4331-A978-36BCF3F8A72F}" srcOrd="0" destOrd="0" presId="urn:microsoft.com/office/officeart/2005/8/layout/orgChart1"/>
    <dgm:cxn modelId="{BCD1873E-A8DB-4E25-9339-A09A73E1F889}" srcId="{096E0FC3-6E1D-41C9-8425-3738C06CCC3A}" destId="{473C88F1-B646-4ABF-B19C-F08D59C8AEE9}" srcOrd="2" destOrd="0" parTransId="{47D660BB-BB4B-4E77-9DF5-395B335FFD4F}" sibTransId="{14F6E73E-93AB-4E7C-A187-947146AF23A1}"/>
    <dgm:cxn modelId="{8954A43E-52D3-4954-809A-ED4D54254868}" type="presOf" srcId="{DCA8D035-946A-4E54-89F4-5DC0C49FC78B}" destId="{86A10005-9650-4D81-BCF0-BFCAE77AB99C}" srcOrd="0" destOrd="0" presId="urn:microsoft.com/office/officeart/2005/8/layout/orgChart1"/>
    <dgm:cxn modelId="{2FCC803F-65F8-4313-AE7D-B6FE07E73E79}" type="presOf" srcId="{741607EE-6752-4110-80E3-F5C09D061A4C}" destId="{81C5F6B9-ED61-4B6A-BEA0-EAE95B912D9B}" srcOrd="1" destOrd="0" presId="urn:microsoft.com/office/officeart/2005/8/layout/orgChart1"/>
    <dgm:cxn modelId="{2A18813F-87C1-4F35-B4BD-3F5E1E3B6E7B}" srcId="{7B314A6B-395B-477B-B632-5F6DD998E522}" destId="{DCA8D035-946A-4E54-89F4-5DC0C49FC78B}" srcOrd="5" destOrd="0" parTransId="{F9C588FE-F51D-4271-9576-61F001FCAF68}" sibTransId="{B470EA42-FB7B-44EA-BDE0-91E678CBD745}"/>
    <dgm:cxn modelId="{3CDF6C40-243B-453D-BCD5-F0EF5829FF86}" type="presOf" srcId="{17B2E4C5-0952-4095-9C65-38F754D770BB}" destId="{182418C2-D69B-498B-BF87-ED198588C1F2}" srcOrd="0" destOrd="0" presId="urn:microsoft.com/office/officeart/2005/8/layout/orgChart1"/>
    <dgm:cxn modelId="{B1D1165D-FFA7-4081-A470-466C66E6BCE5}" type="presOf" srcId="{D0681100-9B97-4108-86EE-4A93FD25F0C3}" destId="{61C147BA-71C2-4CC5-A723-D7DAF69A156C}" srcOrd="0" destOrd="0" presId="urn:microsoft.com/office/officeart/2005/8/layout/orgChart1"/>
    <dgm:cxn modelId="{DFD5B15D-AF66-4B41-82C2-5C07CA538EEB}" srcId="{C21168AE-1DF3-48A1-AAD6-8360FC11392A}" destId="{0755B622-EDDF-45E8-B0F4-634F0F698735}" srcOrd="4" destOrd="0" parTransId="{493B3539-3BFF-4ADE-ACC2-70DFA55855A1}" sibTransId="{675448D2-FAFE-43EE-A7EA-32233EC934F4}"/>
    <dgm:cxn modelId="{488A005E-4F09-4863-A44A-7AC02D2F4E9C}" type="presOf" srcId="{FBDD9EE9-0047-4B72-9FFA-D857871A5D20}" destId="{26B8E794-79DB-4434-B57D-36FA4FE3233C}" srcOrd="0" destOrd="0" presId="urn:microsoft.com/office/officeart/2005/8/layout/orgChart1"/>
    <dgm:cxn modelId="{2EA96341-171F-44C2-93FF-931C623FA432}" type="presOf" srcId="{7F22FF60-70F3-42AF-AE60-D8D067422819}" destId="{8CC6750D-3944-4D4A-9BDB-2A17DF7DDDE8}" srcOrd="0" destOrd="0" presId="urn:microsoft.com/office/officeart/2005/8/layout/orgChart1"/>
    <dgm:cxn modelId="{7D8E4B41-16D0-4224-8076-D3B24952DB42}" type="presOf" srcId="{BF4EE243-BFFD-464D-9C2A-418AB2B131C7}" destId="{3B2B7E5E-3F21-4B71-A4BB-69559F117356}" srcOrd="0" destOrd="0" presId="urn:microsoft.com/office/officeart/2005/8/layout/orgChart1"/>
    <dgm:cxn modelId="{6D869241-C2BA-4FE7-93A3-8847D25CF043}" srcId="{43EC4329-67D0-41AA-A146-D6BED6D41D23}" destId="{C21168AE-1DF3-48A1-AAD6-8360FC11392A}" srcOrd="5" destOrd="0" parTransId="{1743C527-DE2D-4D50-9454-F0DC9D93FF9D}" sibTransId="{0DE7610B-5A9C-4592-BAF6-0477FD8059FC}"/>
    <dgm:cxn modelId="{C76B1242-E8ED-4600-9D30-AA525A2EB4DB}" type="presOf" srcId="{860C25C1-C583-40BC-9239-8B35176A8BB0}" destId="{390D12FD-19BC-4ABA-B662-51655CEA6392}" srcOrd="0" destOrd="0" presId="urn:microsoft.com/office/officeart/2005/8/layout/orgChart1"/>
    <dgm:cxn modelId="{DB844A45-E748-46F8-B59C-3C08DAE0B974}" type="presOf" srcId="{7B314A6B-395B-477B-B632-5F6DD998E522}" destId="{92FD2D9F-9DEB-4030-945C-1494B3FCD31B}" srcOrd="0" destOrd="0" presId="urn:microsoft.com/office/officeart/2005/8/layout/orgChart1"/>
    <dgm:cxn modelId="{4929EF45-CAAE-4BAC-8C30-E17C2BDF6FE8}" srcId="{C21168AE-1DF3-48A1-AAD6-8360FC11392A}" destId="{D6DB9DDA-9B1A-41DD-824B-4FB8D8012C86}" srcOrd="6" destOrd="0" parTransId="{345AF3F2-B93F-41E1-A136-7542C8EC6781}" sibTransId="{4F1D8235-7436-4725-BDEC-FC61593220D4}"/>
    <dgm:cxn modelId="{58A31366-0C35-4499-9B77-776CD1E63A47}" type="presOf" srcId="{43EC4329-67D0-41AA-A146-D6BED6D41D23}" destId="{779B5597-76F8-4DB9-8432-7A75DFEC541E}" srcOrd="1" destOrd="0" presId="urn:microsoft.com/office/officeart/2005/8/layout/orgChart1"/>
    <dgm:cxn modelId="{5BF86366-D945-4587-AFD7-7A5A2FF6B1E4}" type="presOf" srcId="{F81879FE-D7B8-4C40-A231-E170B743ECC3}" destId="{61C833A2-1853-4AAB-9F96-8D63144D277A}" srcOrd="0" destOrd="0" presId="urn:microsoft.com/office/officeart/2005/8/layout/orgChart1"/>
    <dgm:cxn modelId="{6855EF68-4C5E-4476-9B0D-6BCB1CE92EEA}" type="presOf" srcId="{2717CD03-C939-423C-8E2B-16B556E954E3}" destId="{906A33EF-89F5-44F9-8A18-50134E7021B0}" srcOrd="0" destOrd="0" presId="urn:microsoft.com/office/officeart/2005/8/layout/orgChart1"/>
    <dgm:cxn modelId="{6DE04769-2DA6-48F8-8E49-D232E1C9B161}" srcId="{1341DE56-4B36-467D-9E1A-CC229C3B8FFC}" destId="{1B009B3D-88CA-4BFF-B00F-0FA5AED5C0A2}" srcOrd="2" destOrd="0" parTransId="{CCF64271-922E-46F5-89A0-376313BBD571}" sibTransId="{4662061D-F938-4DFD-9B5A-13381CA38BB3}"/>
    <dgm:cxn modelId="{B24DF849-6112-480C-B758-89A5728CC7FE}" type="presOf" srcId="{FDE0D887-F80E-4B7C-B73E-F670829EE5D3}" destId="{83AE2894-69D9-4111-8F0C-BCB1FB27ECB8}" srcOrd="0" destOrd="0" presId="urn:microsoft.com/office/officeart/2005/8/layout/orgChart1"/>
    <dgm:cxn modelId="{085C1D6A-4D70-47EC-8C1C-C1A9CDBA432D}" type="presOf" srcId="{EECA786C-CF0C-476E-9228-78E7AEAB0722}" destId="{BB201E3C-5D16-44D3-8E97-244574A1E484}" srcOrd="0" destOrd="0" presId="urn:microsoft.com/office/officeart/2005/8/layout/orgChart1"/>
    <dgm:cxn modelId="{B5F66F6A-D003-4C78-A843-005E1B00808F}" type="presOf" srcId="{139C1A77-EDA0-4F91-B353-7822C9913A34}" destId="{AE7BE31E-A156-42EA-A3C6-48AB09E6A8F9}" srcOrd="0" destOrd="0" presId="urn:microsoft.com/office/officeart/2005/8/layout/orgChart1"/>
    <dgm:cxn modelId="{FB93F04A-7B3E-4D0C-8FD1-FAC2DD6518F7}" type="presOf" srcId="{A15BD597-F8DF-4EAE-8EFC-8C4966748015}" destId="{DFA115C6-DA4D-453E-934E-FBB5942C2369}" srcOrd="0" destOrd="0" presId="urn:microsoft.com/office/officeart/2005/8/layout/orgChart1"/>
    <dgm:cxn modelId="{4E3CF14B-9B6C-4E57-9F6A-B3962F65EB9C}" type="presOf" srcId="{C21168AE-1DF3-48A1-AAD6-8360FC11392A}" destId="{A21DBF6E-3DE5-4EEC-B6C2-E4254EA7F8C7}" srcOrd="1" destOrd="0" presId="urn:microsoft.com/office/officeart/2005/8/layout/orgChart1"/>
    <dgm:cxn modelId="{BF4A0B4F-F6BA-4C6F-8B20-A3BB815F114A}" type="presOf" srcId="{473C88F1-B646-4ABF-B19C-F08D59C8AEE9}" destId="{217665B8-1B8A-4543-A3B7-C58A682EB8C4}" srcOrd="0" destOrd="0" presId="urn:microsoft.com/office/officeart/2005/8/layout/orgChart1"/>
    <dgm:cxn modelId="{99DA3C6F-32F9-4145-875D-9449978DE9E0}" type="presOf" srcId="{31E97DBF-CDF7-45E4-A2AA-41B96C386186}" destId="{E7F41470-F150-4ED3-8CCB-9213AA822065}" srcOrd="0" destOrd="0" presId="urn:microsoft.com/office/officeart/2005/8/layout/orgChart1"/>
    <dgm:cxn modelId="{C5A89A4F-C913-4230-8EC1-5EE82D518650}" type="presOf" srcId="{D02609E3-C4CC-4101-8A66-B6E0DAB5FBB8}" destId="{7ECCD249-24C4-451E-A8F3-C9B71CA49897}" srcOrd="0" destOrd="0" presId="urn:microsoft.com/office/officeart/2005/8/layout/orgChart1"/>
    <dgm:cxn modelId="{2769D46F-2724-4491-9A56-88D66E23462A}" type="presOf" srcId="{F49F532E-B59A-434B-8ACF-55430475F8BC}" destId="{4DA18619-2E63-4C88-8ED4-0D525896A773}" srcOrd="0" destOrd="0" presId="urn:microsoft.com/office/officeart/2005/8/layout/orgChart1"/>
    <dgm:cxn modelId="{C9C4D271-582E-491E-BBEE-751EBBFD92C0}" srcId="{1341DE56-4B36-467D-9E1A-CC229C3B8FFC}" destId="{741607EE-6752-4110-80E3-F5C09D061A4C}" srcOrd="1" destOrd="0" parTransId="{BF4EE243-BFFD-464D-9C2A-418AB2B131C7}" sibTransId="{1FF7F1C5-F339-4420-851C-9918003E5F74}"/>
    <dgm:cxn modelId="{48CC6B73-6002-4C2C-9BDC-5E0F2D63E83A}" type="presOf" srcId="{2F445C8F-4F60-4C86-84A3-63EAA8B0AA10}" destId="{AA0877BB-D1F0-478D-A45A-9F757CDEB1F2}" srcOrd="1" destOrd="0" presId="urn:microsoft.com/office/officeart/2005/8/layout/orgChart1"/>
    <dgm:cxn modelId="{C2D55973-44E1-47D0-8A6C-CC7F8A90B46A}" srcId="{096E0FC3-6E1D-41C9-8425-3738C06CCC3A}" destId="{BA77C903-9528-4831-A6D4-47AF892342F9}" srcOrd="4" destOrd="0" parTransId="{BBF3BCA2-7D8D-41B7-ACE1-0AB0C4D83D29}" sibTransId="{8C2BE32D-92C2-468C-B822-2B7218C6649A}"/>
    <dgm:cxn modelId="{DBEC9853-9B3D-4764-AE42-5FA57EE7667F}" type="presOf" srcId="{D6DB9DDA-9B1A-41DD-824B-4FB8D8012C86}" destId="{8F37329D-7872-4785-91C5-7839E99023EA}" srcOrd="0" destOrd="0" presId="urn:microsoft.com/office/officeart/2005/8/layout/orgChart1"/>
    <dgm:cxn modelId="{4D7A0774-405F-4F20-A889-38E3E9942604}" type="presOf" srcId="{D6DB9DDA-9B1A-41DD-824B-4FB8D8012C86}" destId="{90504596-2C40-47E5-9F42-F697F88D57CA}" srcOrd="1" destOrd="0" presId="urn:microsoft.com/office/officeart/2005/8/layout/orgChart1"/>
    <dgm:cxn modelId="{E0024254-BB17-484C-81F7-250214052465}" type="presOf" srcId="{2FD028B6-36E4-4157-A77C-141299E3344D}" destId="{5E8212F1-C55B-4F93-B24D-7BAA3754B13D}" srcOrd="0" destOrd="0" presId="urn:microsoft.com/office/officeart/2005/8/layout/orgChart1"/>
    <dgm:cxn modelId="{906D4F54-FEEF-4DC3-8DFA-8089C1C95839}" type="presOf" srcId="{3FB51A8E-4C23-4FC5-B1EA-A2315B7136C3}" destId="{119A5CCC-31BE-4B1C-AD71-AC911CCE6E21}" srcOrd="0" destOrd="0" presId="urn:microsoft.com/office/officeart/2005/8/layout/orgChart1"/>
    <dgm:cxn modelId="{EB09FF74-41C0-477B-978B-E09DFF924884}" srcId="{F18219D5-E550-4ABC-A3BC-01AACE67EBD5}" destId="{9221BC21-DE36-424B-9C19-A2DAE9EC9B36}" srcOrd="0" destOrd="0" parTransId="{7EFF52A7-2CAE-4F7B-85C1-554A9545EEC1}" sibTransId="{611867C1-72F8-4D1D-AC83-8A4BBC6CF4CF}"/>
    <dgm:cxn modelId="{05F5B755-B1B0-4C17-AC26-F8959588731D}" srcId="{C21168AE-1DF3-48A1-AAD6-8360FC11392A}" destId="{D0681100-9B97-4108-86EE-4A93FD25F0C3}" srcOrd="5" destOrd="0" parTransId="{31E97DBF-CDF7-45E4-A2AA-41B96C386186}" sibTransId="{D1FEAE62-CA91-4BC7-AB0C-17F5BBC3A769}"/>
    <dgm:cxn modelId="{970AE056-BF3C-4C3A-B56B-1DF384DA5C0C}" type="presOf" srcId="{9ADF1D48-85DC-4C93-A55C-710F63F75ECA}" destId="{9FD09DF1-040C-47A5-8BBC-85DF3FF05BFF}" srcOrd="0" destOrd="0" presId="urn:microsoft.com/office/officeart/2005/8/layout/orgChart1"/>
    <dgm:cxn modelId="{6B2F5557-4D9E-4F66-8EB8-19908BE7A6F0}" type="presOf" srcId="{3F5B33A8-A4DC-4EE4-99B1-8F78BBB9A595}" destId="{2A77C763-8ACC-4CE9-B696-C1998DA58FE2}" srcOrd="1" destOrd="0" presId="urn:microsoft.com/office/officeart/2005/8/layout/orgChart1"/>
    <dgm:cxn modelId="{B77BB257-6E7C-4DF2-90DE-ADA568354C8B}" srcId="{F18219D5-E550-4ABC-A3BC-01AACE67EBD5}" destId="{13950902-7D87-4CB5-B1D0-02E56B1F222F}" srcOrd="3" destOrd="0" parTransId="{EECA786C-CF0C-476E-9228-78E7AEAB0722}" sibTransId="{1C1DD6BD-C171-4254-B63A-60FC9D7C99E3}"/>
    <dgm:cxn modelId="{72ECDA78-70BB-4A48-B5C8-892682AADF24}" type="presOf" srcId="{98CF7962-633D-4737-9D74-C1C5F7E7463D}" destId="{4B20C955-66EA-42E3-8504-F6A3E7A39C0B}" srcOrd="1" destOrd="0" presId="urn:microsoft.com/office/officeart/2005/8/layout/orgChart1"/>
    <dgm:cxn modelId="{56480359-C04B-4E3A-9BFA-FAE27BA089F9}" type="presOf" srcId="{3B6BE092-5FB3-4E70-BD7B-89C310762C3F}" destId="{467685A6-FBF9-46EE-838F-0AAEAF6815DF}" srcOrd="0" destOrd="0" presId="urn:microsoft.com/office/officeart/2005/8/layout/orgChart1"/>
    <dgm:cxn modelId="{C009B97A-47A1-4B7A-AA89-17087CF13C74}" type="presOf" srcId="{538C01A2-5AB5-436B-8684-E3CF7477BFEE}" destId="{39EDB9FD-188F-4DC5-A24C-B6925BD40EAB}" srcOrd="0" destOrd="0" presId="urn:microsoft.com/office/officeart/2005/8/layout/orgChart1"/>
    <dgm:cxn modelId="{BC67CB7D-859E-41A2-AB16-2EDDFF40086F}" type="presOf" srcId="{FF19A264-8D0C-493F-B8FB-B218C802AAA8}" destId="{45FF0201-D649-4A64-9825-A2DC4F897783}" srcOrd="1" destOrd="0" presId="urn:microsoft.com/office/officeart/2005/8/layout/orgChart1"/>
    <dgm:cxn modelId="{47926E7E-47CA-4D26-8386-D427EDBEDBD8}" type="presOf" srcId="{7C20E4A4-558F-4271-B7ED-34F9F22B25EA}" destId="{C59E185A-63EC-4C34-A671-76BDFCE20750}" srcOrd="1" destOrd="0" presId="urn:microsoft.com/office/officeart/2005/8/layout/orgChart1"/>
    <dgm:cxn modelId="{E361D07E-BD72-45F7-B761-0D90006F1BA9}" type="presOf" srcId="{0755B622-EDDF-45E8-B0F4-634F0F698735}" destId="{75A9E178-45AF-4915-B6BD-0E25FB073C47}" srcOrd="1" destOrd="0" presId="urn:microsoft.com/office/officeart/2005/8/layout/orgChart1"/>
    <dgm:cxn modelId="{37393E80-D3F4-44AD-9222-A30C883B0E62}" type="presOf" srcId="{50CA7981-483D-4012-8008-BDE5BBFB1A99}" destId="{31B41E5B-C0BC-461E-B230-B56D8D356F8D}" srcOrd="0" destOrd="0" presId="urn:microsoft.com/office/officeart/2005/8/layout/orgChart1"/>
    <dgm:cxn modelId="{03CF7681-1922-404F-BB9A-D39760DFCFA1}" type="presOf" srcId="{F18219D5-E550-4ABC-A3BC-01AACE67EBD5}" destId="{F0932556-4286-4D15-A56F-98FFB096B8E7}" srcOrd="0" destOrd="0" presId="urn:microsoft.com/office/officeart/2005/8/layout/orgChart1"/>
    <dgm:cxn modelId="{8B40F981-6302-4B2E-B5EE-97DCF67A8BA9}" type="presOf" srcId="{1CC6376E-6B56-41A3-86C9-4E73DD2B080F}" destId="{69EF3C79-F32D-4559-A63A-96FE3CBB13EA}" srcOrd="0" destOrd="0" presId="urn:microsoft.com/office/officeart/2005/8/layout/orgChart1"/>
    <dgm:cxn modelId="{797D3782-268C-4425-9C41-F3368ECD57E3}" srcId="{C21168AE-1DF3-48A1-AAD6-8360FC11392A}" destId="{3EF8446B-8BA6-4B83-9C1C-1CE7638ADD68}" srcOrd="1" destOrd="0" parTransId="{3FB51A8E-4C23-4FC5-B1EA-A2315B7136C3}" sibTransId="{0D7E6FAE-29B5-40B8-988C-5353034BA0B5}"/>
    <dgm:cxn modelId="{D4799F82-2018-4F99-A669-475F45397138}" type="presOf" srcId="{93F84A58-24E5-48DF-88F7-00F8EBD5C89D}" destId="{E8B7102B-ED68-4988-BA9C-9F270C1522E3}" srcOrd="0" destOrd="0" presId="urn:microsoft.com/office/officeart/2005/8/layout/orgChart1"/>
    <dgm:cxn modelId="{879F918C-2059-4FED-B926-FA2FEB2A1ECD}" type="presOf" srcId="{1B009B3D-88CA-4BFF-B00F-0FA5AED5C0A2}" destId="{0BD2F734-9D92-4E9B-A45F-04DD68DC0C86}" srcOrd="0" destOrd="0" presId="urn:microsoft.com/office/officeart/2005/8/layout/orgChart1"/>
    <dgm:cxn modelId="{907DAB8E-E517-4011-BF18-BF9298B3D1A9}" type="presOf" srcId="{BA77C903-9528-4831-A6D4-47AF892342F9}" destId="{C1CEDCA3-3E5C-4187-80EE-E09143166D4B}" srcOrd="1" destOrd="0" presId="urn:microsoft.com/office/officeart/2005/8/layout/orgChart1"/>
    <dgm:cxn modelId="{3DCA0E90-026A-4B1B-AEBA-F3B827D3506B}" type="presOf" srcId="{84E4AF41-D2BD-4C05-923E-766A3BDDACEC}" destId="{055F6EA5-DD09-4D66-A82C-EBDD82F4D8F5}" srcOrd="0" destOrd="0" presId="urn:microsoft.com/office/officeart/2005/8/layout/orgChart1"/>
    <dgm:cxn modelId="{892E4F91-8222-484D-8D52-1CE4FDAFEADB}" type="presOf" srcId="{CCF64271-922E-46F5-89A0-376313BBD571}" destId="{2A2FC9B2-61DE-47A1-9DA7-2D9216BCF7EF}" srcOrd="0" destOrd="0" presId="urn:microsoft.com/office/officeart/2005/8/layout/orgChart1"/>
    <dgm:cxn modelId="{E746D593-9C40-4041-BDAA-AE34CB6CCFB3}" srcId="{43EC4329-67D0-41AA-A146-D6BED6D41D23}" destId="{7B314A6B-395B-477B-B632-5F6DD998E522}" srcOrd="0" destOrd="0" parTransId="{538C01A2-5AB5-436B-8684-E3CF7477BFEE}" sibTransId="{389C2B68-CE6A-41C5-9BEF-5D2BD99C8099}"/>
    <dgm:cxn modelId="{4110D894-C8D4-4274-B782-1C27B0EEBF93}" type="presOf" srcId="{200F11A4-4D48-4998-BBC3-0D957937A5AD}" destId="{1838D106-4D8E-497B-8DF0-B4F828544BD2}" srcOrd="1" destOrd="0" presId="urn:microsoft.com/office/officeart/2005/8/layout/orgChart1"/>
    <dgm:cxn modelId="{B2DAF697-9D76-430B-8837-E5FF7402CA3B}" type="presOf" srcId="{9573F7EE-63D3-42EB-B217-DA0FDBC52D19}" destId="{B2085881-2831-462C-B942-01A6F85C3956}" srcOrd="0" destOrd="0" presId="urn:microsoft.com/office/officeart/2005/8/layout/orgChart1"/>
    <dgm:cxn modelId="{49B68198-7158-4A71-A3DA-908B10CB9467}" type="presOf" srcId="{72D47F05-1E96-4A44-9A9B-3EF579AE960F}" destId="{9A3A7AB1-ED9A-4625-9273-B5189091D577}" srcOrd="0" destOrd="0" presId="urn:microsoft.com/office/officeart/2005/8/layout/orgChart1"/>
    <dgm:cxn modelId="{14A85E99-BA04-4C2E-B0DC-9832339E7953}" type="presOf" srcId="{AF456D4B-8545-49FC-B167-D835C3B25851}" destId="{F81FE35B-437A-44FD-B439-7539FB3DEA1E}" srcOrd="0" destOrd="0" presId="urn:microsoft.com/office/officeart/2005/8/layout/orgChart1"/>
    <dgm:cxn modelId="{27BD5F9C-89AE-4001-AB45-58626E9C56BF}" srcId="{C21168AE-1DF3-48A1-AAD6-8360FC11392A}" destId="{200F11A4-4D48-4998-BBC3-0D957937A5AD}" srcOrd="7" destOrd="0" parTransId="{84E4AF41-D2BD-4C05-923E-766A3BDDACEC}" sibTransId="{5A09AA82-322F-4D92-BC13-C8453B9DD93E}"/>
    <dgm:cxn modelId="{6EBA8E9D-10DD-4071-A3FD-5C10352C0176}" type="presOf" srcId="{8F152776-C69E-47DB-B55D-B611A8AB35E0}" destId="{1D5AD54B-702B-4BC8-8A61-EDC92E2D1FCB}" srcOrd="0" destOrd="0" presId="urn:microsoft.com/office/officeart/2005/8/layout/orgChart1"/>
    <dgm:cxn modelId="{95143D9F-2699-4AD1-8308-621BE55F9372}" type="presOf" srcId="{1743C527-DE2D-4D50-9454-F0DC9D93FF9D}" destId="{F04570FF-CFFE-4852-BEA0-A5BFF9583E41}" srcOrd="0" destOrd="0" presId="urn:microsoft.com/office/officeart/2005/8/layout/orgChart1"/>
    <dgm:cxn modelId="{210C739F-234D-45F6-97B2-563315B53F55}" type="presOf" srcId="{8C909039-976D-4EEA-853B-61B8B0CE073E}" destId="{2E136F5F-4425-4A41-8AF0-A0191CE75ED8}" srcOrd="0" destOrd="0" presId="urn:microsoft.com/office/officeart/2005/8/layout/orgChart1"/>
    <dgm:cxn modelId="{4E1333A1-7B4E-48A1-BF85-EFD6794C8DD0}" type="presOf" srcId="{EE87D477-788F-4ECE-B2AA-6ADF4DBFD25F}" destId="{ED14F4C0-98FB-4382-91C4-800E03F81EC0}" srcOrd="0" destOrd="0" presId="urn:microsoft.com/office/officeart/2005/8/layout/orgChart1"/>
    <dgm:cxn modelId="{5E7C51A2-5B42-4D0B-A038-742A1B224D48}" type="presOf" srcId="{FF19A264-8D0C-493F-B8FB-B218C802AAA8}" destId="{FA22E17D-648F-46CE-BC68-90F58C961ADD}" srcOrd="0" destOrd="0" presId="urn:microsoft.com/office/officeart/2005/8/layout/orgChart1"/>
    <dgm:cxn modelId="{7B1484A4-6716-4C42-90E5-C6E7F7A8CEB6}" type="presOf" srcId="{D231FB7B-F60C-48E2-A2EA-0927D880D658}" destId="{2A235A2F-3183-4679-9E8D-F2DA52681B8A}" srcOrd="0" destOrd="0" presId="urn:microsoft.com/office/officeart/2005/8/layout/orgChart1"/>
    <dgm:cxn modelId="{3FABB0A4-32D8-4D5A-A9F7-15D840F66FAB}" type="presOf" srcId="{721156D9-20E4-4C69-9ABE-0A633DC3372D}" destId="{9B16F0A0-885B-4DF7-A192-C6677A735C95}" srcOrd="0" destOrd="0" presId="urn:microsoft.com/office/officeart/2005/8/layout/orgChart1"/>
    <dgm:cxn modelId="{02A962A5-D19C-498A-B748-B559118AC5A9}" srcId="{096E0FC3-6E1D-41C9-8425-3738C06CCC3A}" destId="{869722F8-ED38-46E7-9146-9E2722487FF2}" srcOrd="1" destOrd="0" parTransId="{EC50DE5A-3490-4870-AA1A-F89FA5045FA0}" sibTransId="{D37114FA-1F7C-4582-ACB7-6FA29281246F}"/>
    <dgm:cxn modelId="{8447D8A7-6D7D-4BD7-9932-321BDE7BEAE6}" type="presOf" srcId="{9EF7AB63-C39E-420D-9D94-F2B4C494DA2A}" destId="{9B110E5E-CC14-4904-8B81-48231B72B8C5}" srcOrd="0" destOrd="0" presId="urn:microsoft.com/office/officeart/2005/8/layout/orgChart1"/>
    <dgm:cxn modelId="{412FD7AB-3C71-4BA5-886F-8DEB0D2E2E2A}" type="presOf" srcId="{CE1CFDCB-3780-42C8-A881-B5DD2C996FC8}" destId="{43EB9EB9-BAD6-47C8-9575-8409505976F6}" srcOrd="0" destOrd="0" presId="urn:microsoft.com/office/officeart/2005/8/layout/orgChart1"/>
    <dgm:cxn modelId="{725D1FAC-01A4-4EF2-88B9-F04037361793}" type="presOf" srcId="{F9C588FE-F51D-4271-9576-61F001FCAF68}" destId="{2F109623-48AE-4836-AB93-AD6EED476761}" srcOrd="0" destOrd="0" presId="urn:microsoft.com/office/officeart/2005/8/layout/orgChart1"/>
    <dgm:cxn modelId="{3F2A84AC-858A-4EFF-BE31-37C93BE7180F}" srcId="{C21168AE-1DF3-48A1-AAD6-8360FC11392A}" destId="{8C909039-976D-4EEA-853B-61B8B0CE073E}" srcOrd="3" destOrd="0" parTransId="{E79F4075-C159-4766-B0F9-84A5777F4FF8}" sibTransId="{FD68CD6D-0429-47FD-8DB8-F6ADE689A51D}"/>
    <dgm:cxn modelId="{86F4B8B0-F013-4F37-8E05-1F108594F294}" type="presOf" srcId="{8FE9406B-E8F5-4B7B-BE68-8B5AAD894A82}" destId="{A2C98CA5-A0BB-4472-BF34-2A142F2463BD}" srcOrd="1" destOrd="0" presId="urn:microsoft.com/office/officeart/2005/8/layout/orgChart1"/>
    <dgm:cxn modelId="{7DE104B1-8ECD-43AC-8C27-7EB2E7A3E095}" type="presOf" srcId="{B3E58FDA-14D8-4CD5-A8CD-974A0E0114C8}" destId="{A536D136-4E36-4F58-8E35-4A20932E717E}" srcOrd="1" destOrd="0" presId="urn:microsoft.com/office/officeart/2005/8/layout/orgChart1"/>
    <dgm:cxn modelId="{1E3D2AB1-B507-4356-BFA9-B6E9C3133FAA}" type="presOf" srcId="{246CB4BB-2C52-4936-8D3A-BF15A8930D54}" destId="{5D4D6425-9883-41D2-A672-61507D092D1E}" srcOrd="0" destOrd="0" presId="urn:microsoft.com/office/officeart/2005/8/layout/orgChart1"/>
    <dgm:cxn modelId="{FD0046B3-BB77-4EB6-BE7E-F2B3D4720B29}" type="presOf" srcId="{721156D9-20E4-4C69-9ABE-0A633DC3372D}" destId="{14FFB782-18D6-4244-A29B-D62D9E4C5DCE}" srcOrd="1" destOrd="0" presId="urn:microsoft.com/office/officeart/2005/8/layout/orgChart1"/>
    <dgm:cxn modelId="{46623AB4-F1E3-40C7-BD80-C8BBC491EEF8}" srcId="{43EC4329-67D0-41AA-A146-D6BED6D41D23}" destId="{8F152776-C69E-47DB-B55D-B611A8AB35E0}" srcOrd="2" destOrd="0" parTransId="{D6538C6C-304D-4AF8-8E6F-20663B81037A}" sibTransId="{F021ED00-55F2-4853-99C6-15BD698953C6}"/>
    <dgm:cxn modelId="{0CB667B6-830A-46E7-BFC7-2620596FF53D}" type="presOf" srcId="{FDBB5039-BB07-4C71-9C00-34C27FCF4CEB}" destId="{DBE67ABF-5191-424F-AFC7-7D7E68626F55}" srcOrd="1" destOrd="0" presId="urn:microsoft.com/office/officeart/2005/8/layout/orgChart1"/>
    <dgm:cxn modelId="{2B57F9B6-E301-4599-BF9E-0198206C2FE7}" type="presOf" srcId="{6C2EBD52-50FD-4543-B88B-AA2EC2ABE248}" destId="{9A6B4C28-7DDD-4145-B41B-8ABBCF73CA4F}" srcOrd="1" destOrd="0" presId="urn:microsoft.com/office/officeart/2005/8/layout/orgChart1"/>
    <dgm:cxn modelId="{1635E6B7-2145-44FE-8AE6-7F088398BEC8}" type="presOf" srcId="{F9BBD1D0-EFEE-4FE1-9076-B67D4883DEE8}" destId="{D5A1124E-0064-4CD8-9591-303E1C2CEB64}" srcOrd="0" destOrd="0" presId="urn:microsoft.com/office/officeart/2005/8/layout/orgChart1"/>
    <dgm:cxn modelId="{E22E00BA-5ADF-40BE-B746-1EDC7721869C}" type="presOf" srcId="{7EFF52A7-2CAE-4F7B-85C1-554A9545EEC1}" destId="{4D86166B-DD89-4E5A-8938-81072989B791}" srcOrd="0" destOrd="0" presId="urn:microsoft.com/office/officeart/2005/8/layout/orgChart1"/>
    <dgm:cxn modelId="{011DCABB-331D-41D9-9097-19B11617A1D1}" srcId="{1341DE56-4B36-467D-9E1A-CC229C3B8FFC}" destId="{3F5B33A8-A4DC-4EE4-99B1-8F78BBB9A595}" srcOrd="3" destOrd="0" parTransId="{8FEC6AC4-DB68-4758-8716-965C73DECF02}" sibTransId="{5F2FB9C9-DC8F-4E06-B33D-363A9E369391}"/>
    <dgm:cxn modelId="{F5FCECBD-E998-4F69-9F05-FBB65E45DAFA}" type="presOf" srcId="{8D06DF98-9C18-429A-AA1B-0056CA5A48C9}" destId="{BBAB6469-7101-4F4F-8CF9-DDC38021580E}" srcOrd="1" destOrd="0" presId="urn:microsoft.com/office/officeart/2005/8/layout/orgChart1"/>
    <dgm:cxn modelId="{B90A3CBE-78EC-404E-BC4A-F3B8A68AF187}" type="presOf" srcId="{945061E1-FDE8-4D19-B284-4248F47BD047}" destId="{0F84E8CC-C006-492A-A310-EE132E066C23}" srcOrd="0" destOrd="0" presId="urn:microsoft.com/office/officeart/2005/8/layout/orgChart1"/>
    <dgm:cxn modelId="{897D9EBF-ABC6-414F-9526-B4B3E1D23AF2}" type="presOf" srcId="{1341DE56-4B36-467D-9E1A-CC229C3B8FFC}" destId="{2A507B17-902C-4B59-AB77-B83513EDB1D1}" srcOrd="0" destOrd="0" presId="urn:microsoft.com/office/officeart/2005/8/layout/orgChart1"/>
    <dgm:cxn modelId="{C7C6F6BF-2831-4A9E-9CDA-61D0B77B7E5E}" type="presOf" srcId="{2717CD03-C939-423C-8E2B-16B556E954E3}" destId="{1A7FF849-3D99-41E4-8ADD-A01B8CF1A216}" srcOrd="1" destOrd="0" presId="urn:microsoft.com/office/officeart/2005/8/layout/orgChart1"/>
    <dgm:cxn modelId="{D13ECFC2-80F6-436D-9776-3B546D06C9C6}" type="presOf" srcId="{13950902-7D87-4CB5-B1D0-02E56B1F222F}" destId="{37DF44F8-331D-4AEB-9E00-DC43E15C9090}" srcOrd="1" destOrd="0" presId="urn:microsoft.com/office/officeart/2005/8/layout/orgChart1"/>
    <dgm:cxn modelId="{19F018C3-4645-464E-A3E0-B4D4E4E3CA8C}" srcId="{8F152776-C69E-47DB-B55D-B611A8AB35E0}" destId="{7C20E4A4-558F-4271-B7ED-34F9F22B25EA}" srcOrd="4" destOrd="0" parTransId="{BB2AB848-FECA-4EA4-9A7E-62343C2ADE88}" sibTransId="{186C02F7-72AA-4CC5-9B9C-1533733A4E19}"/>
    <dgm:cxn modelId="{920DF9C3-EDDE-4C63-A221-094E7E9CF6B7}" type="presOf" srcId="{9221BC21-DE36-424B-9C19-A2DAE9EC9B36}" destId="{6E56E099-11E1-41B9-9558-5A3A32A418B6}" srcOrd="1" destOrd="0" presId="urn:microsoft.com/office/officeart/2005/8/layout/orgChart1"/>
    <dgm:cxn modelId="{29063EC4-306B-4309-982A-95221C986A07}" type="presOf" srcId="{A43CDE75-8E06-48BD-B6C0-02C87223DFAE}" destId="{A52D29EA-EFA7-4237-A9B9-6F0150427126}" srcOrd="0" destOrd="0" presId="urn:microsoft.com/office/officeart/2005/8/layout/orgChart1"/>
    <dgm:cxn modelId="{7643F1C4-5F8B-4854-9093-C10EC86BA1B8}" type="presOf" srcId="{209D2666-0E82-4472-A331-C0FC26492C22}" destId="{E7EC0682-BF80-472F-A18F-FB9953651A20}" srcOrd="0" destOrd="0" presId="urn:microsoft.com/office/officeart/2005/8/layout/orgChart1"/>
    <dgm:cxn modelId="{3A4C2CC8-B220-4D17-96F7-544349A1EC51}" type="presOf" srcId="{BA77C903-9528-4831-A6D4-47AF892342F9}" destId="{8F99BACB-9C4B-4A3F-B0AC-CA29CCFA4216}" srcOrd="0" destOrd="0" presId="urn:microsoft.com/office/officeart/2005/8/layout/orgChart1"/>
    <dgm:cxn modelId="{497775C9-A95A-43D0-8C2D-882E7AE5DED1}" type="presOf" srcId="{209D2666-0E82-4472-A331-C0FC26492C22}" destId="{D96CF4F5-504E-4DF4-B2B9-D3C9839EEF0A}" srcOrd="1" destOrd="0" presId="urn:microsoft.com/office/officeart/2005/8/layout/orgChart1"/>
    <dgm:cxn modelId="{C74B7AC9-EEC9-45B7-A352-0D682ACD9A76}" srcId="{7B314A6B-395B-477B-B632-5F6DD998E522}" destId="{A1683060-97FD-447D-9791-B325A9CEC571}" srcOrd="6" destOrd="0" parTransId="{3815ECF8-3B7B-453B-A34B-6CF0191EA867}" sibTransId="{15AD01D0-7F4C-4748-9465-6C32F0FFC131}"/>
    <dgm:cxn modelId="{4AF05FCB-AE8A-47B1-AC3C-28BE85D74488}" type="presOf" srcId="{7C20E4A4-558F-4271-B7ED-34F9F22B25EA}" destId="{095EC060-D4E2-464D-BB4F-AE31979AFAEA}" srcOrd="0" destOrd="0" presId="urn:microsoft.com/office/officeart/2005/8/layout/orgChart1"/>
    <dgm:cxn modelId="{D42773CD-C75F-4069-87BB-70EF716DF445}" type="presOf" srcId="{7B314A6B-395B-477B-B632-5F6DD998E522}" destId="{20897452-01C1-4AC1-AA60-AC8273506A92}" srcOrd="1" destOrd="0" presId="urn:microsoft.com/office/officeart/2005/8/layout/orgChart1"/>
    <dgm:cxn modelId="{D016EFCE-5A1A-400D-BF9B-1D3C6290AAD1}" type="presOf" srcId="{493B3539-3BFF-4ADE-ACC2-70DFA55855A1}" destId="{D57DB6EC-00E3-40A1-B2DA-4772AECD821D}" srcOrd="0" destOrd="0" presId="urn:microsoft.com/office/officeart/2005/8/layout/orgChart1"/>
    <dgm:cxn modelId="{AAE81FCF-3007-4953-A6B9-937B2BF15A53}" type="presOf" srcId="{C21168AE-1DF3-48A1-AAD6-8360FC11392A}" destId="{C81DA7F4-1F03-4917-AE2B-CB55577C26FC}" srcOrd="0" destOrd="0" presId="urn:microsoft.com/office/officeart/2005/8/layout/orgChart1"/>
    <dgm:cxn modelId="{8DF1EDD0-ECBD-469D-9348-6D6EEA9171BF}" srcId="{F18219D5-E550-4ABC-A3BC-01AACE67EBD5}" destId="{2717CD03-C939-423C-8E2B-16B556E954E3}" srcOrd="4" destOrd="0" parTransId="{AE5CA303-CF9C-48F5-9C31-B889AD36AD23}" sibTransId="{DA12FECE-87DC-45FE-8272-1B6AAB689B37}"/>
    <dgm:cxn modelId="{FE0663D1-3E90-420D-92F0-EF6521870F49}" type="presOf" srcId="{17B2E4C5-0952-4095-9C65-38F754D770BB}" destId="{DBC68526-7171-4458-A1E7-F0D60AE9F51E}" srcOrd="1" destOrd="0" presId="urn:microsoft.com/office/officeart/2005/8/layout/orgChart1"/>
    <dgm:cxn modelId="{C529EAD2-17E1-44DE-806F-A321F6E0C847}" srcId="{C21168AE-1DF3-48A1-AAD6-8360FC11392A}" destId="{209D2666-0E82-4472-A331-C0FC26492C22}" srcOrd="0" destOrd="0" parTransId="{F7A17D0B-3BB7-4A11-9A91-F905A40473DC}" sibTransId="{3FCD3333-6DFF-4EB4-A5AA-68F87D969F19}"/>
    <dgm:cxn modelId="{87F577D6-BEE4-4419-A00C-91B7AAD0B946}" srcId="{F18219D5-E550-4ABC-A3BC-01AACE67EBD5}" destId="{F81879FE-D7B8-4C40-A231-E170B743ECC3}" srcOrd="1" destOrd="0" parTransId="{A43CDE75-8E06-48BD-B6C0-02C87223DFAE}" sibTransId="{AB4BE161-EEF4-4270-A719-C86899BD5BE6}"/>
    <dgm:cxn modelId="{56C590D9-4862-47FC-9B2E-BA22549D1F9E}" type="presOf" srcId="{6C2EBD52-50FD-4543-B88B-AA2EC2ABE248}" destId="{BE1FFDAA-4944-434A-BFDF-9BFB41D8CED1}" srcOrd="0" destOrd="0" presId="urn:microsoft.com/office/officeart/2005/8/layout/orgChart1"/>
    <dgm:cxn modelId="{1BFCE1DA-0E57-4876-90AB-5144270D90BF}" type="presOf" srcId="{200F11A4-4D48-4998-BBC3-0D957937A5AD}" destId="{9270DC8B-E4DE-4C5B-847C-FB002D3E6503}" srcOrd="0" destOrd="0" presId="urn:microsoft.com/office/officeart/2005/8/layout/orgChart1"/>
    <dgm:cxn modelId="{EC535CDF-EA9B-4A66-A29C-FCCF493969C4}" type="presOf" srcId="{F18219D5-E550-4ABC-A3BC-01AACE67EBD5}" destId="{7E1C0104-4B02-4274-A668-1278C281D096}" srcOrd="1" destOrd="0" presId="urn:microsoft.com/office/officeart/2005/8/layout/orgChart1"/>
    <dgm:cxn modelId="{009AAFDF-5285-4D8E-8F64-7AEC58A9FCA6}" type="presOf" srcId="{8FEC6AC4-DB68-4758-8716-965C73DECF02}" destId="{25936C79-BBED-4CE2-AF3D-C10603A96426}" srcOrd="0" destOrd="0" presId="urn:microsoft.com/office/officeart/2005/8/layout/orgChart1"/>
    <dgm:cxn modelId="{03C6A8E1-6924-4335-A380-507442D997C4}" srcId="{8F152776-C69E-47DB-B55D-B611A8AB35E0}" destId="{2F445C8F-4F60-4C86-84A3-63EAA8B0AA10}" srcOrd="3" destOrd="0" parTransId="{139C1A77-EDA0-4F91-B353-7822C9913A34}" sibTransId="{973830BF-B129-48B2-BE0E-3DF93CFF7064}"/>
    <dgm:cxn modelId="{BEA231E2-804B-4E93-9BAA-F23A84321311}" type="presOf" srcId="{3EF8446B-8BA6-4B83-9C1C-1CE7638ADD68}" destId="{3B3C7D3E-8730-4920-B80C-ED1E932FF825}" srcOrd="0" destOrd="0" presId="urn:microsoft.com/office/officeart/2005/8/layout/orgChart1"/>
    <dgm:cxn modelId="{D0ACFEE2-6EE2-4678-8049-2EA4C57E37C8}" type="presOf" srcId="{A15BD597-F8DF-4EAE-8EFC-8C4966748015}" destId="{1A4B488B-1317-49BD-A7E5-663C34CE95DC}" srcOrd="1" destOrd="0" presId="urn:microsoft.com/office/officeart/2005/8/layout/orgChart1"/>
    <dgm:cxn modelId="{6BCB9AE3-2EC6-4624-8CAA-8736C9863CC3}" type="presOf" srcId="{345AF3F2-B93F-41E1-A136-7542C8EC6781}" destId="{67A4D96E-D2EA-4939-A497-4B4F24B4CA3B}" srcOrd="0" destOrd="0" presId="urn:microsoft.com/office/officeart/2005/8/layout/orgChart1"/>
    <dgm:cxn modelId="{414D06E5-5846-4F55-ABFD-1DB477BCAB5B}" srcId="{8F152776-C69E-47DB-B55D-B611A8AB35E0}" destId="{945061E1-FDE8-4D19-B284-4248F47BD047}" srcOrd="0" destOrd="0" parTransId="{A39F44D2-1EB3-40D6-BF09-963EBF8E246A}" sibTransId="{C5BAC1A0-83AE-4651-94B3-51551BF280C7}"/>
    <dgm:cxn modelId="{AB9417E7-00C5-40D9-93B8-1C5C9A6A973E}" type="presOf" srcId="{D6538C6C-304D-4AF8-8E6F-20663B81037A}" destId="{BC557133-C192-47D8-9A30-AEABF5D8319A}" srcOrd="0" destOrd="0" presId="urn:microsoft.com/office/officeart/2005/8/layout/orgChart1"/>
    <dgm:cxn modelId="{5CB236E7-AFC7-4474-B01E-FD6BAF6A7B57}" type="presOf" srcId="{A1683060-97FD-447D-9791-B325A9CEC571}" destId="{8F1418A7-9DD5-40F6-9B5C-55FEDA54CE0E}" srcOrd="0" destOrd="0" presId="urn:microsoft.com/office/officeart/2005/8/layout/orgChart1"/>
    <dgm:cxn modelId="{6DE701E8-0473-4449-9C43-F1A803048586}" type="presOf" srcId="{8D06DF98-9C18-429A-AA1B-0056CA5A48C9}" destId="{4B61BF9F-7D38-4D09-8573-AC8835EDAC60}" srcOrd="0" destOrd="0" presId="urn:microsoft.com/office/officeart/2005/8/layout/orgChart1"/>
    <dgm:cxn modelId="{0A5D30E8-3D23-49D2-BB45-4AF82C70B2EB}" type="presOf" srcId="{A1683060-97FD-447D-9791-B325A9CEC571}" destId="{E947BF95-9FFC-4F93-A176-555674C6B5C8}" srcOrd="1" destOrd="0" presId="urn:microsoft.com/office/officeart/2005/8/layout/orgChart1"/>
    <dgm:cxn modelId="{25564CE9-1C87-4B57-A595-89401B237159}" srcId="{7B314A6B-395B-477B-B632-5F6DD998E522}" destId="{FDBB5039-BB07-4C71-9C00-34C27FCF4CEB}" srcOrd="3" destOrd="0" parTransId="{58C8900B-AEC3-4213-97F2-ED6868653918}" sibTransId="{3064D267-0F2B-468A-B1D6-4296FCB4A3F0}"/>
    <dgm:cxn modelId="{1BE77CE9-E48B-444C-961A-F0144DA75E1D}" type="presOf" srcId="{50CA7981-483D-4012-8008-BDE5BBFB1A99}" destId="{659A11F9-0BC3-4A51-A509-D43F46E31D65}" srcOrd="1" destOrd="0" presId="urn:microsoft.com/office/officeart/2005/8/layout/orgChart1"/>
    <dgm:cxn modelId="{23442CEA-4BFC-4B2E-B2F3-AD6D170C7FA3}" type="presOf" srcId="{869722F8-ED38-46E7-9146-9E2722487FF2}" destId="{2EF538EE-BA98-4AF1-983F-50AE7B44BC89}" srcOrd="0" destOrd="0" presId="urn:microsoft.com/office/officeart/2005/8/layout/orgChart1"/>
    <dgm:cxn modelId="{19A0C2EA-68DD-4028-BEC0-DF318E97728A}" type="presOf" srcId="{1341DE56-4B36-467D-9E1A-CC229C3B8FFC}" destId="{6BA0F84A-861C-4A4D-A2AC-7A9E724E1FBB}" srcOrd="1" destOrd="0" presId="urn:microsoft.com/office/officeart/2005/8/layout/orgChart1"/>
    <dgm:cxn modelId="{DB34CFEA-4B36-43F7-BBD0-943422E2ED79}" srcId="{F18219D5-E550-4ABC-A3BC-01AACE67EBD5}" destId="{D231FB7B-F60C-48E2-A2EA-0927D880D658}" srcOrd="2" destOrd="0" parTransId="{2FD028B6-36E4-4157-A77C-141299E3344D}" sibTransId="{87008D6A-3AA7-4C09-8BEE-A9FE7789ACC9}"/>
    <dgm:cxn modelId="{03BFF8EA-2FBE-4133-95C7-47A3AE77AC5E}" type="presOf" srcId="{B3E58FDA-14D8-4CD5-A8CD-974A0E0114C8}" destId="{8F185445-E4C4-4D03-8814-98833D48CFD8}" srcOrd="0" destOrd="0" presId="urn:microsoft.com/office/officeart/2005/8/layout/orgChart1"/>
    <dgm:cxn modelId="{658334EB-3C15-44C8-B26A-B7C2BC5AF4F3}" type="presOf" srcId="{98CF7962-633D-4737-9D74-C1C5F7E7463D}" destId="{0D6B4718-9195-4BD5-915E-458D6F9177E0}" srcOrd="0" destOrd="0" presId="urn:microsoft.com/office/officeart/2005/8/layout/orgChart1"/>
    <dgm:cxn modelId="{B793B2EB-1853-410B-BDA5-AFABDDE1F7E6}" type="presOf" srcId="{1B009B3D-88CA-4BFF-B00F-0FA5AED5C0A2}" destId="{C4B42885-6E4C-44BD-8EA5-3DD97A63C1C2}" srcOrd="1" destOrd="0" presId="urn:microsoft.com/office/officeart/2005/8/layout/orgChart1"/>
    <dgm:cxn modelId="{62ECF7EB-FE18-494E-950A-3EF89496342A}" type="presOf" srcId="{BB2AB848-FECA-4EA4-9A7E-62343C2ADE88}" destId="{4D6A58B7-1732-4C91-A0A0-01AAD73B7D2A}" srcOrd="0" destOrd="0" presId="urn:microsoft.com/office/officeart/2005/8/layout/orgChart1"/>
    <dgm:cxn modelId="{EA25ABEF-295B-4A66-89D4-E3FA41F52CB7}" type="presOf" srcId="{13950902-7D87-4CB5-B1D0-02E56B1F222F}" destId="{511177CA-E255-473C-8677-3B4799A572BA}" srcOrd="0" destOrd="0" presId="urn:microsoft.com/office/officeart/2005/8/layout/orgChart1"/>
    <dgm:cxn modelId="{163B70F1-7C83-4FCD-91A7-E4C49735501F}" type="presOf" srcId="{096E0FC3-6E1D-41C9-8425-3738C06CCC3A}" destId="{0907AFB5-D7D9-4695-9982-D85E625C1CE0}" srcOrd="1" destOrd="0" presId="urn:microsoft.com/office/officeart/2005/8/layout/orgChart1"/>
    <dgm:cxn modelId="{F0D4D6F1-002C-4210-8F17-5A38AEA9F688}" srcId="{43EC4329-67D0-41AA-A146-D6BED6D41D23}" destId="{096E0FC3-6E1D-41C9-8425-3738C06CCC3A}" srcOrd="1" destOrd="0" parTransId="{F49F532E-B59A-434B-8ACF-55430475F8BC}" sibTransId="{0F8C5DAE-7D12-42A5-95A6-ED92AE194B08}"/>
    <dgm:cxn modelId="{FFFAB4F2-0F82-42C8-928D-E84EB987F7EE}" type="presOf" srcId="{F81879FE-D7B8-4C40-A231-E170B743ECC3}" destId="{C56539CA-C438-4799-BBEF-BBDDE8DA2A99}" srcOrd="1" destOrd="0" presId="urn:microsoft.com/office/officeart/2005/8/layout/orgChart1"/>
    <dgm:cxn modelId="{4DC7C5F4-F4B9-4F62-8673-382A1D7A1678}" type="presOf" srcId="{90332FD7-8820-42D8-BC73-B89A6B968703}" destId="{6BF91F42-1BEF-4B24-9D1F-E5519581C39A}" srcOrd="0" destOrd="0" presId="urn:microsoft.com/office/officeart/2005/8/layout/orgChart1"/>
    <dgm:cxn modelId="{2F4577F5-4A36-484F-8AD4-906AF284892E}" srcId="{8F152776-C69E-47DB-B55D-B611A8AB35E0}" destId="{FF19A264-8D0C-493F-B8FB-B218C802AAA8}" srcOrd="1" destOrd="0" parTransId="{EE87D477-788F-4ECE-B2AA-6ADF4DBFD25F}" sibTransId="{49A8A4BA-06A2-4C2D-8EEE-06D79306B5DF}"/>
    <dgm:cxn modelId="{4797AFF5-9A6B-4700-A64F-F033DBA5FF52}" type="presOf" srcId="{8F152776-C69E-47DB-B55D-B611A8AB35E0}" destId="{83B431CE-4DE3-4119-9F68-FB013BBC0737}" srcOrd="1" destOrd="0" presId="urn:microsoft.com/office/officeart/2005/8/layout/orgChart1"/>
    <dgm:cxn modelId="{4AF6C0F6-2E34-44FE-B210-8EF1AFB4BEF0}" srcId="{7B314A6B-395B-477B-B632-5F6DD998E522}" destId="{3B6BE092-5FB3-4E70-BD7B-89C310762C3F}" srcOrd="2" destOrd="0" parTransId="{D02609E3-C4CC-4101-8A66-B6E0DAB5FBB8}" sibTransId="{A4ACC426-B2CC-47F3-A838-FAADB9FE0872}"/>
    <dgm:cxn modelId="{B7D405F7-324B-46D5-83AD-FC58D7AB7EF1}" srcId="{860C25C1-C583-40BC-9239-8B35176A8BB0}" destId="{43EC4329-67D0-41AA-A146-D6BED6D41D23}" srcOrd="0" destOrd="0" parTransId="{D7E5B102-4701-4392-AA74-F8FFDFAD1F92}" sibTransId="{86294247-05F2-4987-8D27-DA9050136903}"/>
    <dgm:cxn modelId="{5B10AAF7-D889-46A7-B0AD-F592D3DD33A6}" type="presOf" srcId="{0755B622-EDDF-45E8-B0F4-634F0F698735}" destId="{D74E67A4-E928-4B86-971D-96E9031C858B}" srcOrd="0" destOrd="0" presId="urn:microsoft.com/office/officeart/2005/8/layout/orgChart1"/>
    <dgm:cxn modelId="{8E0822F8-548D-4514-BAD5-1A67B5114AF2}" type="presOf" srcId="{F7A17D0B-3BB7-4A11-9A91-F905A40473DC}" destId="{F663C9CE-44C7-4366-91FF-48A319729AA1}" srcOrd="0" destOrd="0" presId="urn:microsoft.com/office/officeart/2005/8/layout/orgChart1"/>
    <dgm:cxn modelId="{4873C3F8-DA34-46A5-834F-56F4C84FF94A}" type="presOf" srcId="{EC50DE5A-3490-4870-AA1A-F89FA5045FA0}" destId="{43EEAEAD-D6CE-4A5A-A307-9A6FCA0B3233}" srcOrd="0" destOrd="0" presId="urn:microsoft.com/office/officeart/2005/8/layout/orgChart1"/>
    <dgm:cxn modelId="{366DD4F8-3F3B-4F54-9616-F9CD6CA06530}" type="presOf" srcId="{9221BC21-DE36-424B-9C19-A2DAE9EC9B36}" destId="{249EFA0B-CBE2-493A-8BAC-CC61991E96D0}" srcOrd="0" destOrd="0" presId="urn:microsoft.com/office/officeart/2005/8/layout/orgChart1"/>
    <dgm:cxn modelId="{2F5D62FA-1CA9-4B99-90F0-3095089E1248}" srcId="{096E0FC3-6E1D-41C9-8425-3738C06CCC3A}" destId="{9EF7AB63-C39E-420D-9D94-F2B4C494DA2A}" srcOrd="3" destOrd="0" parTransId="{1D325812-B15F-4C24-A9EB-9906794AF78E}" sibTransId="{579FE369-1056-4689-ADDD-DDF8B0E09905}"/>
    <dgm:cxn modelId="{E45F20FD-366A-443A-8B47-E884D0321F26}" type="presOf" srcId="{A949C354-67B5-435F-AC12-84134A1BFBD3}" destId="{9818C978-DB68-48AB-9DF9-83BDB004FFFC}" srcOrd="1" destOrd="0" presId="urn:microsoft.com/office/officeart/2005/8/layout/orgChart1"/>
    <dgm:cxn modelId="{A3FB45FD-7929-4FE3-93F0-76FE31591DE3}" type="presOf" srcId="{47D660BB-BB4B-4E77-9DF5-395B335FFD4F}" destId="{E07274F0-64E8-46B6-BE0F-418AA1F4EC9B}" srcOrd="0" destOrd="0" presId="urn:microsoft.com/office/officeart/2005/8/layout/orgChart1"/>
    <dgm:cxn modelId="{DB9E6CFE-53B8-4B72-B081-F178A429F085}" srcId="{43EC4329-67D0-41AA-A146-D6BED6D41D23}" destId="{F18219D5-E550-4ABC-A3BC-01AACE67EBD5}" srcOrd="4" destOrd="0" parTransId="{1489E20A-2547-42C1-A3C9-B81BF73EDDCA}" sibTransId="{0BD3136D-7FA3-48AA-9209-3750CD3CF124}"/>
    <dgm:cxn modelId="{752C78FE-400F-44D6-9900-AAB393268CDD}" type="presOf" srcId="{A949C354-67B5-435F-AC12-84134A1BFBD3}" destId="{7D9353E7-F30F-4244-A8D8-05FDB3DE434E}" srcOrd="0" destOrd="0" presId="urn:microsoft.com/office/officeart/2005/8/layout/orgChart1"/>
    <dgm:cxn modelId="{09586354-E1FD-43AC-BD9E-BA00414CCEF0}" type="presParOf" srcId="{390D12FD-19BC-4ABA-B662-51655CEA6392}" destId="{05588629-F1FF-4A87-9BA2-C552CCD6FB45}" srcOrd="0" destOrd="0" presId="urn:microsoft.com/office/officeart/2005/8/layout/orgChart1"/>
    <dgm:cxn modelId="{4C89E7FC-F7E5-4D94-B8D2-E4F2A0B34A18}" type="presParOf" srcId="{05588629-F1FF-4A87-9BA2-C552CCD6FB45}" destId="{A9D9DB7A-04CE-449D-A783-19AE83454EB8}" srcOrd="0" destOrd="0" presId="urn:microsoft.com/office/officeart/2005/8/layout/orgChart1"/>
    <dgm:cxn modelId="{9DC655A2-BB0B-478B-85FB-FAC3745AD253}" type="presParOf" srcId="{A9D9DB7A-04CE-449D-A783-19AE83454EB8}" destId="{814F9C51-6BA3-4AB4-8E19-C87FF85AAC55}" srcOrd="0" destOrd="0" presId="urn:microsoft.com/office/officeart/2005/8/layout/orgChart1"/>
    <dgm:cxn modelId="{C32ECC1A-B5D3-4C5B-A2CE-73DCB288D4F3}" type="presParOf" srcId="{A9D9DB7A-04CE-449D-A783-19AE83454EB8}" destId="{779B5597-76F8-4DB9-8432-7A75DFEC541E}" srcOrd="1" destOrd="0" presId="urn:microsoft.com/office/officeart/2005/8/layout/orgChart1"/>
    <dgm:cxn modelId="{4C14CBA7-1E61-4EA5-B7FC-77AAD945EAD1}" type="presParOf" srcId="{05588629-F1FF-4A87-9BA2-C552CCD6FB45}" destId="{B7D562D8-69A5-4CDB-AB46-1C9B12FBE610}" srcOrd="1" destOrd="0" presId="urn:microsoft.com/office/officeart/2005/8/layout/orgChart1"/>
    <dgm:cxn modelId="{CCB3F0EF-745F-47EC-8924-834216039A4C}" type="presParOf" srcId="{B7D562D8-69A5-4CDB-AB46-1C9B12FBE610}" destId="{39EDB9FD-188F-4DC5-A24C-B6925BD40EAB}" srcOrd="0" destOrd="0" presId="urn:microsoft.com/office/officeart/2005/8/layout/orgChart1"/>
    <dgm:cxn modelId="{BCA499A8-45B7-49D0-90F0-DC269AA18A90}" type="presParOf" srcId="{B7D562D8-69A5-4CDB-AB46-1C9B12FBE610}" destId="{94868E78-F442-44FB-BF7E-8D9BB587567D}" srcOrd="1" destOrd="0" presId="urn:microsoft.com/office/officeart/2005/8/layout/orgChart1"/>
    <dgm:cxn modelId="{98F51028-DC5A-408E-B6DE-DEF81C5D6DB4}" type="presParOf" srcId="{94868E78-F442-44FB-BF7E-8D9BB587567D}" destId="{DB82D6F2-58F1-45F9-95F0-8B4AEDC56207}" srcOrd="0" destOrd="0" presId="urn:microsoft.com/office/officeart/2005/8/layout/orgChart1"/>
    <dgm:cxn modelId="{E4095867-662F-4AEE-9651-9BEBCC633C0B}" type="presParOf" srcId="{DB82D6F2-58F1-45F9-95F0-8B4AEDC56207}" destId="{92FD2D9F-9DEB-4030-945C-1494B3FCD31B}" srcOrd="0" destOrd="0" presId="urn:microsoft.com/office/officeart/2005/8/layout/orgChart1"/>
    <dgm:cxn modelId="{B92C85B4-2035-4ADA-8B81-FF8957EA5B06}" type="presParOf" srcId="{DB82D6F2-58F1-45F9-95F0-8B4AEDC56207}" destId="{20897452-01C1-4AC1-AA60-AC8273506A92}" srcOrd="1" destOrd="0" presId="urn:microsoft.com/office/officeart/2005/8/layout/orgChart1"/>
    <dgm:cxn modelId="{CA2E2D3D-0E7A-448F-A402-E28F1CC41B14}" type="presParOf" srcId="{94868E78-F442-44FB-BF7E-8D9BB587567D}" destId="{57067384-2D7C-48A7-BCE0-F213F173740C}" srcOrd="1" destOrd="0" presId="urn:microsoft.com/office/officeart/2005/8/layout/orgChart1"/>
    <dgm:cxn modelId="{67F1C017-C288-41C4-BE92-EA5C6289018B}" type="presParOf" srcId="{57067384-2D7C-48A7-BCE0-F213F173740C}" destId="{26B8E794-79DB-4434-B57D-36FA4FE3233C}" srcOrd="0" destOrd="0" presId="urn:microsoft.com/office/officeart/2005/8/layout/orgChart1"/>
    <dgm:cxn modelId="{14E01C7A-3A37-4078-A09C-66B9E1229A1C}" type="presParOf" srcId="{57067384-2D7C-48A7-BCE0-F213F173740C}" destId="{AEFBEB9F-DDD3-4BDB-B0ED-E96C77BF2962}" srcOrd="1" destOrd="0" presId="urn:microsoft.com/office/officeart/2005/8/layout/orgChart1"/>
    <dgm:cxn modelId="{9EF58E3B-9A04-4ABD-969C-1B6B7A0EFC16}" type="presParOf" srcId="{AEFBEB9F-DDD3-4BDB-B0ED-E96C77BF2962}" destId="{1A7C53A1-8895-4C5D-8D4B-1DE512B29847}" srcOrd="0" destOrd="0" presId="urn:microsoft.com/office/officeart/2005/8/layout/orgChart1"/>
    <dgm:cxn modelId="{7E00828C-65D0-4B98-9D60-52D9A4E39F61}" type="presParOf" srcId="{1A7C53A1-8895-4C5D-8D4B-1DE512B29847}" destId="{6BF91F42-1BEF-4B24-9D1F-E5519581C39A}" srcOrd="0" destOrd="0" presId="urn:microsoft.com/office/officeart/2005/8/layout/orgChart1"/>
    <dgm:cxn modelId="{3A9528F4-4C35-4A07-A2B9-8944E75EA85D}" type="presParOf" srcId="{1A7C53A1-8895-4C5D-8D4B-1DE512B29847}" destId="{AB1DD42F-4A7A-4855-9385-E26EED3DCE99}" srcOrd="1" destOrd="0" presId="urn:microsoft.com/office/officeart/2005/8/layout/orgChart1"/>
    <dgm:cxn modelId="{1D30D5BF-DDFC-4A8B-B207-7662ED9A180F}" type="presParOf" srcId="{AEFBEB9F-DDD3-4BDB-B0ED-E96C77BF2962}" destId="{DFCFEB53-A73D-47E7-873D-52F37417B4ED}" srcOrd="1" destOrd="0" presId="urn:microsoft.com/office/officeart/2005/8/layout/orgChart1"/>
    <dgm:cxn modelId="{8B3E243E-D720-493D-AB08-47334E8361BB}" type="presParOf" srcId="{AEFBEB9F-DDD3-4BDB-B0ED-E96C77BF2962}" destId="{A8358B41-776F-4216-870F-73224A4B6DF0}" srcOrd="2" destOrd="0" presId="urn:microsoft.com/office/officeart/2005/8/layout/orgChart1"/>
    <dgm:cxn modelId="{93F81034-16AC-433E-8546-714BDF232A88}" type="presParOf" srcId="{57067384-2D7C-48A7-BCE0-F213F173740C}" destId="{B2085881-2831-462C-B942-01A6F85C3956}" srcOrd="2" destOrd="0" presId="urn:microsoft.com/office/officeart/2005/8/layout/orgChart1"/>
    <dgm:cxn modelId="{1E4B38A1-B986-4F7E-9C8A-7DA23CB264F9}" type="presParOf" srcId="{57067384-2D7C-48A7-BCE0-F213F173740C}" destId="{423DEAC0-D89B-42DA-A06B-B985017CC645}" srcOrd="3" destOrd="0" presId="urn:microsoft.com/office/officeart/2005/8/layout/orgChart1"/>
    <dgm:cxn modelId="{50A81324-54E4-452F-BCFF-97B3F299B087}" type="presParOf" srcId="{423DEAC0-D89B-42DA-A06B-B985017CC645}" destId="{BDFFB4A2-FE4A-47CE-B2A0-760772E81C65}" srcOrd="0" destOrd="0" presId="urn:microsoft.com/office/officeart/2005/8/layout/orgChart1"/>
    <dgm:cxn modelId="{17191CAA-F8E7-41EC-AD44-9B06B4BBDFF1}" type="presParOf" srcId="{BDFFB4A2-FE4A-47CE-B2A0-760772E81C65}" destId="{9B16F0A0-885B-4DF7-A192-C6677A735C95}" srcOrd="0" destOrd="0" presId="urn:microsoft.com/office/officeart/2005/8/layout/orgChart1"/>
    <dgm:cxn modelId="{877B9BE5-0C00-4370-B659-04E60EFCFF54}" type="presParOf" srcId="{BDFFB4A2-FE4A-47CE-B2A0-760772E81C65}" destId="{14FFB782-18D6-4244-A29B-D62D9E4C5DCE}" srcOrd="1" destOrd="0" presId="urn:microsoft.com/office/officeart/2005/8/layout/orgChart1"/>
    <dgm:cxn modelId="{C333B363-489F-4510-B69A-F43BBAFB00FD}" type="presParOf" srcId="{423DEAC0-D89B-42DA-A06B-B985017CC645}" destId="{8C420C8E-A851-45B4-90FA-C93211AB1E7F}" srcOrd="1" destOrd="0" presId="urn:microsoft.com/office/officeart/2005/8/layout/orgChart1"/>
    <dgm:cxn modelId="{907FA4D7-0866-42E0-9AD6-FEB0B9CF6C43}" type="presParOf" srcId="{423DEAC0-D89B-42DA-A06B-B985017CC645}" destId="{E3E845C0-0E6A-407B-B068-7A9CDD73F621}" srcOrd="2" destOrd="0" presId="urn:microsoft.com/office/officeart/2005/8/layout/orgChart1"/>
    <dgm:cxn modelId="{89B95894-9021-4C74-B6A2-DA036AA70AEA}" type="presParOf" srcId="{57067384-2D7C-48A7-BCE0-F213F173740C}" destId="{7ECCD249-24C4-451E-A8F3-C9B71CA49897}" srcOrd="4" destOrd="0" presId="urn:microsoft.com/office/officeart/2005/8/layout/orgChart1"/>
    <dgm:cxn modelId="{3FE09A41-32AB-4364-AF60-9B4E556CBA1A}" type="presParOf" srcId="{57067384-2D7C-48A7-BCE0-F213F173740C}" destId="{4A0976A4-5261-4A39-8B89-7469C28FB892}" srcOrd="5" destOrd="0" presId="urn:microsoft.com/office/officeart/2005/8/layout/orgChart1"/>
    <dgm:cxn modelId="{59B9D500-E09F-4ED7-B3CD-89F0B8DF43BB}" type="presParOf" srcId="{4A0976A4-5261-4A39-8B89-7469C28FB892}" destId="{0B1BD3EB-4874-41DA-BFB8-40444951B2D3}" srcOrd="0" destOrd="0" presId="urn:microsoft.com/office/officeart/2005/8/layout/orgChart1"/>
    <dgm:cxn modelId="{415186AB-D0D6-4A6C-8910-D76EBEED111D}" type="presParOf" srcId="{0B1BD3EB-4874-41DA-BFB8-40444951B2D3}" destId="{467685A6-FBF9-46EE-838F-0AAEAF6815DF}" srcOrd="0" destOrd="0" presId="urn:microsoft.com/office/officeart/2005/8/layout/orgChart1"/>
    <dgm:cxn modelId="{85C9C243-748F-43D3-A9BC-BD5ACCF03544}" type="presParOf" srcId="{0B1BD3EB-4874-41DA-BFB8-40444951B2D3}" destId="{06DDBD34-C3E0-4EB6-B844-01C2CD798861}" srcOrd="1" destOrd="0" presId="urn:microsoft.com/office/officeart/2005/8/layout/orgChart1"/>
    <dgm:cxn modelId="{0D50AFAF-9E62-4E4B-B741-9A45A4B754A8}" type="presParOf" srcId="{4A0976A4-5261-4A39-8B89-7469C28FB892}" destId="{64F68FD4-611D-4CD3-9FCC-DF095268AD21}" srcOrd="1" destOrd="0" presId="urn:microsoft.com/office/officeart/2005/8/layout/orgChart1"/>
    <dgm:cxn modelId="{F297780A-3434-420F-8D67-37CD1BF5AA26}" type="presParOf" srcId="{4A0976A4-5261-4A39-8B89-7469C28FB892}" destId="{0C1AEB59-4AB8-4E23-8325-E386AA9F7E3C}" srcOrd="2" destOrd="0" presId="urn:microsoft.com/office/officeart/2005/8/layout/orgChart1"/>
    <dgm:cxn modelId="{C7DE924F-627B-4475-8200-08620C01830C}" type="presParOf" srcId="{57067384-2D7C-48A7-BCE0-F213F173740C}" destId="{BA931908-313C-4034-BF2F-707B4162BDF0}" srcOrd="6" destOrd="0" presId="urn:microsoft.com/office/officeart/2005/8/layout/orgChart1"/>
    <dgm:cxn modelId="{F5E56ABF-9F47-4585-BACC-BB184B0B4FE1}" type="presParOf" srcId="{57067384-2D7C-48A7-BCE0-F213F173740C}" destId="{E317020C-893E-45C9-950C-26A6BC1DCBE5}" srcOrd="7" destOrd="0" presId="urn:microsoft.com/office/officeart/2005/8/layout/orgChart1"/>
    <dgm:cxn modelId="{BDFD0DA0-D5C7-41A4-B17F-7F12F9F228B8}" type="presParOf" srcId="{E317020C-893E-45C9-950C-26A6BC1DCBE5}" destId="{E3AF1261-6BB5-453C-B4C9-2EDC31FEDDE7}" srcOrd="0" destOrd="0" presId="urn:microsoft.com/office/officeart/2005/8/layout/orgChart1"/>
    <dgm:cxn modelId="{9C72EAE2-30BF-4CB4-A5B3-8F1AD84DE0AB}" type="presParOf" srcId="{E3AF1261-6BB5-453C-B4C9-2EDC31FEDDE7}" destId="{D32E418D-E42A-4974-A70E-13F9C384CC3F}" srcOrd="0" destOrd="0" presId="urn:microsoft.com/office/officeart/2005/8/layout/orgChart1"/>
    <dgm:cxn modelId="{0BFB4086-7147-46C0-AB72-D845A6EFEAE4}" type="presParOf" srcId="{E3AF1261-6BB5-453C-B4C9-2EDC31FEDDE7}" destId="{DBE67ABF-5191-424F-AFC7-7D7E68626F55}" srcOrd="1" destOrd="0" presId="urn:microsoft.com/office/officeart/2005/8/layout/orgChart1"/>
    <dgm:cxn modelId="{3CD60CE5-0D38-4B84-A1FF-03BA72E7D46F}" type="presParOf" srcId="{E317020C-893E-45C9-950C-26A6BC1DCBE5}" destId="{1A2D7947-C733-4444-9D59-D66965C29E74}" srcOrd="1" destOrd="0" presId="urn:microsoft.com/office/officeart/2005/8/layout/orgChart1"/>
    <dgm:cxn modelId="{B3DB7E2B-2B4B-4C47-BB46-31485081DE75}" type="presParOf" srcId="{E317020C-893E-45C9-950C-26A6BC1DCBE5}" destId="{95F93ABF-0B94-42A5-824D-64707D24BBF4}" srcOrd="2" destOrd="0" presId="urn:microsoft.com/office/officeart/2005/8/layout/orgChart1"/>
    <dgm:cxn modelId="{E815D831-5EF3-4A4C-871E-D7CDB580B053}" type="presParOf" srcId="{57067384-2D7C-48A7-BCE0-F213F173740C}" destId="{8CC6750D-3944-4D4A-9BDB-2A17DF7DDDE8}" srcOrd="8" destOrd="0" presId="urn:microsoft.com/office/officeart/2005/8/layout/orgChart1"/>
    <dgm:cxn modelId="{0A1C5426-724B-40C1-A8EA-67C5D4096155}" type="presParOf" srcId="{57067384-2D7C-48A7-BCE0-F213F173740C}" destId="{3D07D78E-D260-4DC7-BBF9-F4CAA7A40D3F}" srcOrd="9" destOrd="0" presId="urn:microsoft.com/office/officeart/2005/8/layout/orgChart1"/>
    <dgm:cxn modelId="{4D6EEB93-6818-4CAF-A8C0-592EDEFCFC17}" type="presParOf" srcId="{3D07D78E-D260-4DC7-BBF9-F4CAA7A40D3F}" destId="{2069804B-263D-46FA-BE1B-A06D0B6A9348}" srcOrd="0" destOrd="0" presId="urn:microsoft.com/office/officeart/2005/8/layout/orgChart1"/>
    <dgm:cxn modelId="{75657336-C92B-4E25-B5BE-E91B691D04E9}" type="presParOf" srcId="{2069804B-263D-46FA-BE1B-A06D0B6A9348}" destId="{31B41E5B-C0BC-461E-B230-B56D8D356F8D}" srcOrd="0" destOrd="0" presId="urn:microsoft.com/office/officeart/2005/8/layout/orgChart1"/>
    <dgm:cxn modelId="{9A0970D3-3EBF-4116-801F-9700E0FEE0B6}" type="presParOf" srcId="{2069804B-263D-46FA-BE1B-A06D0B6A9348}" destId="{659A11F9-0BC3-4A51-A509-D43F46E31D65}" srcOrd="1" destOrd="0" presId="urn:microsoft.com/office/officeart/2005/8/layout/orgChart1"/>
    <dgm:cxn modelId="{96B7FD39-CCCF-47AD-8EB3-9900BDFC5FE1}" type="presParOf" srcId="{3D07D78E-D260-4DC7-BBF9-F4CAA7A40D3F}" destId="{4F7AFC81-8C59-462C-AAA0-86055C865A6E}" srcOrd="1" destOrd="0" presId="urn:microsoft.com/office/officeart/2005/8/layout/orgChart1"/>
    <dgm:cxn modelId="{AC22308D-9B66-4680-AF45-CF7BD4F659C8}" type="presParOf" srcId="{3D07D78E-D260-4DC7-BBF9-F4CAA7A40D3F}" destId="{57283C94-A222-4239-A52C-CD17482C8ABF}" srcOrd="2" destOrd="0" presId="urn:microsoft.com/office/officeart/2005/8/layout/orgChart1"/>
    <dgm:cxn modelId="{CA43DF54-0008-46CC-8693-94485414D059}" type="presParOf" srcId="{57067384-2D7C-48A7-BCE0-F213F173740C}" destId="{2F109623-48AE-4836-AB93-AD6EED476761}" srcOrd="10" destOrd="0" presId="urn:microsoft.com/office/officeart/2005/8/layout/orgChart1"/>
    <dgm:cxn modelId="{C29EB9F6-3E3B-4F75-A59B-7228479DA9A6}" type="presParOf" srcId="{57067384-2D7C-48A7-BCE0-F213F173740C}" destId="{04FD1D71-E953-4A80-BF44-8441636C11B2}" srcOrd="11" destOrd="0" presId="urn:microsoft.com/office/officeart/2005/8/layout/orgChart1"/>
    <dgm:cxn modelId="{B0444C31-9E32-479E-87EA-E29BF4162444}" type="presParOf" srcId="{04FD1D71-E953-4A80-BF44-8441636C11B2}" destId="{DE2A256F-904F-43F0-AD08-23234745C696}" srcOrd="0" destOrd="0" presId="urn:microsoft.com/office/officeart/2005/8/layout/orgChart1"/>
    <dgm:cxn modelId="{0966BE6C-651D-49B0-918D-F66A357FBF3D}" type="presParOf" srcId="{DE2A256F-904F-43F0-AD08-23234745C696}" destId="{86A10005-9650-4D81-BCF0-BFCAE77AB99C}" srcOrd="0" destOrd="0" presId="urn:microsoft.com/office/officeart/2005/8/layout/orgChart1"/>
    <dgm:cxn modelId="{B9080E54-D594-4EF8-819D-EB2561596B41}" type="presParOf" srcId="{DE2A256F-904F-43F0-AD08-23234745C696}" destId="{56449FD5-12C2-4A89-98F1-4478E0CF64DE}" srcOrd="1" destOrd="0" presId="urn:microsoft.com/office/officeart/2005/8/layout/orgChart1"/>
    <dgm:cxn modelId="{0A49EFA7-7673-4C12-8F23-6B46AB0A83A4}" type="presParOf" srcId="{04FD1D71-E953-4A80-BF44-8441636C11B2}" destId="{311F7B7F-3136-449A-81B8-6B22CE0467EC}" srcOrd="1" destOrd="0" presId="urn:microsoft.com/office/officeart/2005/8/layout/orgChart1"/>
    <dgm:cxn modelId="{13BC6176-A091-47AD-AF82-AB12F3AF53DF}" type="presParOf" srcId="{04FD1D71-E953-4A80-BF44-8441636C11B2}" destId="{214DA5DA-1D64-4C99-8CF4-1612C8E636CC}" srcOrd="2" destOrd="0" presId="urn:microsoft.com/office/officeart/2005/8/layout/orgChart1"/>
    <dgm:cxn modelId="{97D6CEC1-944B-43E5-BED7-FC7AF2B45838}" type="presParOf" srcId="{57067384-2D7C-48A7-BCE0-F213F173740C}" destId="{26920434-8C17-4AB2-9A6A-AB0115898EB3}" srcOrd="12" destOrd="0" presId="urn:microsoft.com/office/officeart/2005/8/layout/orgChart1"/>
    <dgm:cxn modelId="{045F0AA2-09DC-4FE5-935B-585CC8B8D27C}" type="presParOf" srcId="{57067384-2D7C-48A7-BCE0-F213F173740C}" destId="{F3BFE7AD-9924-4EEE-87D2-4A9523E9EEB9}" srcOrd="13" destOrd="0" presId="urn:microsoft.com/office/officeart/2005/8/layout/orgChart1"/>
    <dgm:cxn modelId="{34C2392A-818B-4181-B41B-49814E564407}" type="presParOf" srcId="{F3BFE7AD-9924-4EEE-87D2-4A9523E9EEB9}" destId="{3454BDFB-87F2-4947-A827-A49AA3EEB06D}" srcOrd="0" destOrd="0" presId="urn:microsoft.com/office/officeart/2005/8/layout/orgChart1"/>
    <dgm:cxn modelId="{F50FEF68-D6C1-45DC-A049-4FF027F517E3}" type="presParOf" srcId="{3454BDFB-87F2-4947-A827-A49AA3EEB06D}" destId="{8F1418A7-9DD5-40F6-9B5C-55FEDA54CE0E}" srcOrd="0" destOrd="0" presId="urn:microsoft.com/office/officeart/2005/8/layout/orgChart1"/>
    <dgm:cxn modelId="{8101FAFD-50E9-4C48-B689-79998D3D3716}" type="presParOf" srcId="{3454BDFB-87F2-4947-A827-A49AA3EEB06D}" destId="{E947BF95-9FFC-4F93-A176-555674C6B5C8}" srcOrd="1" destOrd="0" presId="urn:microsoft.com/office/officeart/2005/8/layout/orgChart1"/>
    <dgm:cxn modelId="{54F3FF4A-823D-4EA7-89CC-078D086B4FD8}" type="presParOf" srcId="{F3BFE7AD-9924-4EEE-87D2-4A9523E9EEB9}" destId="{198F0FD8-C9F9-425B-A0E2-830CD7223642}" srcOrd="1" destOrd="0" presId="urn:microsoft.com/office/officeart/2005/8/layout/orgChart1"/>
    <dgm:cxn modelId="{E5ECDA9B-760B-49EE-B288-A4D8AD004F2B}" type="presParOf" srcId="{F3BFE7AD-9924-4EEE-87D2-4A9523E9EEB9}" destId="{1C11C620-9F23-4758-9B14-DFFC5D80F44A}" srcOrd="2" destOrd="0" presId="urn:microsoft.com/office/officeart/2005/8/layout/orgChart1"/>
    <dgm:cxn modelId="{FCB33EE6-824A-40FF-AE09-5EF3362D1937}" type="presParOf" srcId="{57067384-2D7C-48A7-BCE0-F213F173740C}" destId="{83AE2894-69D9-4111-8F0C-BCB1FB27ECB8}" srcOrd="14" destOrd="0" presId="urn:microsoft.com/office/officeart/2005/8/layout/orgChart1"/>
    <dgm:cxn modelId="{C5476A0E-BAC4-4B3A-8DF1-C1470382EFE5}" type="presParOf" srcId="{57067384-2D7C-48A7-BCE0-F213F173740C}" destId="{ACE60A36-32D7-4C72-9069-F014393F2864}" srcOrd="15" destOrd="0" presId="urn:microsoft.com/office/officeart/2005/8/layout/orgChart1"/>
    <dgm:cxn modelId="{41813518-E728-43CD-8618-61CF244B4940}" type="presParOf" srcId="{ACE60A36-32D7-4C72-9069-F014393F2864}" destId="{7E41C020-9D20-47A5-A298-68ECBC025A68}" srcOrd="0" destOrd="0" presId="urn:microsoft.com/office/officeart/2005/8/layout/orgChart1"/>
    <dgm:cxn modelId="{7E1025F9-7424-4E64-B148-5F961F02FBD0}" type="presParOf" srcId="{7E41C020-9D20-47A5-A298-68ECBC025A68}" destId="{2904D57D-1E55-4C5B-A73F-60B59257C124}" srcOrd="0" destOrd="0" presId="urn:microsoft.com/office/officeart/2005/8/layout/orgChart1"/>
    <dgm:cxn modelId="{C137F360-73BF-48A4-8940-B03E63A9C217}" type="presParOf" srcId="{7E41C020-9D20-47A5-A298-68ECBC025A68}" destId="{18C0C4AE-1F31-4FA0-9BA3-29FE60A37330}" srcOrd="1" destOrd="0" presId="urn:microsoft.com/office/officeart/2005/8/layout/orgChart1"/>
    <dgm:cxn modelId="{4CA7EBC9-09B2-4024-A11D-0472056E8B58}" type="presParOf" srcId="{ACE60A36-32D7-4C72-9069-F014393F2864}" destId="{A5F231DD-C883-40AA-A5F2-42CE805879C4}" srcOrd="1" destOrd="0" presId="urn:microsoft.com/office/officeart/2005/8/layout/orgChart1"/>
    <dgm:cxn modelId="{B02882AB-FEDD-4B70-87D3-E500F3DB54D7}" type="presParOf" srcId="{ACE60A36-32D7-4C72-9069-F014393F2864}" destId="{5D9B8D32-FA8E-4BE5-A0F6-132A133F99FA}" srcOrd="2" destOrd="0" presId="urn:microsoft.com/office/officeart/2005/8/layout/orgChart1"/>
    <dgm:cxn modelId="{CA0BED82-2F0E-486D-8D3F-5C9AAAFC17D9}" type="presParOf" srcId="{94868E78-F442-44FB-BF7E-8D9BB587567D}" destId="{C10A6EE4-BA46-48B1-878A-698FA7385D38}" srcOrd="2" destOrd="0" presId="urn:microsoft.com/office/officeart/2005/8/layout/orgChart1"/>
    <dgm:cxn modelId="{A3BDD6F3-5DB7-4305-83E6-6DB3C34BE492}" type="presParOf" srcId="{B7D562D8-69A5-4CDB-AB46-1C9B12FBE610}" destId="{4DA18619-2E63-4C88-8ED4-0D525896A773}" srcOrd="2" destOrd="0" presId="urn:microsoft.com/office/officeart/2005/8/layout/orgChart1"/>
    <dgm:cxn modelId="{41572AA6-9984-4DDE-9942-E7DEF29BFB42}" type="presParOf" srcId="{B7D562D8-69A5-4CDB-AB46-1C9B12FBE610}" destId="{7EA00A8A-F304-4C54-B911-5D61E87D9F42}" srcOrd="3" destOrd="0" presId="urn:microsoft.com/office/officeart/2005/8/layout/orgChart1"/>
    <dgm:cxn modelId="{9689C18A-9719-41A6-ACE0-953F1F568346}" type="presParOf" srcId="{7EA00A8A-F304-4C54-B911-5D61E87D9F42}" destId="{84746F6C-DD4F-4139-9B0D-360B055E1510}" srcOrd="0" destOrd="0" presId="urn:microsoft.com/office/officeart/2005/8/layout/orgChart1"/>
    <dgm:cxn modelId="{681ADA50-E4AB-4184-9E45-0BBBE3394133}" type="presParOf" srcId="{84746F6C-DD4F-4139-9B0D-360B055E1510}" destId="{5744FA91-60DB-471A-BDAF-A4B657B4A5DE}" srcOrd="0" destOrd="0" presId="urn:microsoft.com/office/officeart/2005/8/layout/orgChart1"/>
    <dgm:cxn modelId="{30F30083-3D85-43C8-9C52-D40B32417752}" type="presParOf" srcId="{84746F6C-DD4F-4139-9B0D-360B055E1510}" destId="{0907AFB5-D7D9-4695-9982-D85E625C1CE0}" srcOrd="1" destOrd="0" presId="urn:microsoft.com/office/officeart/2005/8/layout/orgChart1"/>
    <dgm:cxn modelId="{FC6539A1-6908-44DB-96B2-103233FA211F}" type="presParOf" srcId="{7EA00A8A-F304-4C54-B911-5D61E87D9F42}" destId="{9E8F7E57-3B92-47A3-BA65-309792F066C5}" srcOrd="1" destOrd="0" presId="urn:microsoft.com/office/officeart/2005/8/layout/orgChart1"/>
    <dgm:cxn modelId="{4E6D2B75-8BE3-4D29-9CB4-F5B1BDC94ADD}" type="presParOf" srcId="{9E8F7E57-3B92-47A3-BA65-309792F066C5}" destId="{69EF3C79-F32D-4559-A63A-96FE3CBB13EA}" srcOrd="0" destOrd="0" presId="urn:microsoft.com/office/officeart/2005/8/layout/orgChart1"/>
    <dgm:cxn modelId="{F85D5487-E859-4139-9F5B-0DE6893D96DA}" type="presParOf" srcId="{9E8F7E57-3B92-47A3-BA65-309792F066C5}" destId="{F5F05F05-C3D7-45F5-B7B0-E5F5118D88F3}" srcOrd="1" destOrd="0" presId="urn:microsoft.com/office/officeart/2005/8/layout/orgChart1"/>
    <dgm:cxn modelId="{3872BBB3-DE00-4D0C-9B44-71BF85EDE2F4}" type="presParOf" srcId="{F5F05F05-C3D7-45F5-B7B0-E5F5118D88F3}" destId="{A636E6BD-6BFA-47A1-AD36-D896A84DA32F}" srcOrd="0" destOrd="0" presId="urn:microsoft.com/office/officeart/2005/8/layout/orgChart1"/>
    <dgm:cxn modelId="{815F56E7-3A61-46DA-86A8-453B1DCFC79F}" type="presParOf" srcId="{A636E6BD-6BFA-47A1-AD36-D896A84DA32F}" destId="{DFA115C6-DA4D-453E-934E-FBB5942C2369}" srcOrd="0" destOrd="0" presId="urn:microsoft.com/office/officeart/2005/8/layout/orgChart1"/>
    <dgm:cxn modelId="{94FD01BE-8174-4418-A2AD-F802A0CB36F9}" type="presParOf" srcId="{A636E6BD-6BFA-47A1-AD36-D896A84DA32F}" destId="{1A4B488B-1317-49BD-A7E5-663C34CE95DC}" srcOrd="1" destOrd="0" presId="urn:microsoft.com/office/officeart/2005/8/layout/orgChart1"/>
    <dgm:cxn modelId="{DF894049-EF4C-412A-8C52-E84EEB7F3D82}" type="presParOf" srcId="{F5F05F05-C3D7-45F5-B7B0-E5F5118D88F3}" destId="{93A6D64D-8B8D-4597-BD93-D4B9FB4F8EF1}" srcOrd="1" destOrd="0" presId="urn:microsoft.com/office/officeart/2005/8/layout/orgChart1"/>
    <dgm:cxn modelId="{F9B1F95D-DF76-49D6-9B36-0D3C45E456CB}" type="presParOf" srcId="{F5F05F05-C3D7-45F5-B7B0-E5F5118D88F3}" destId="{01C98606-C126-487C-8526-1809BD1E4C7D}" srcOrd="2" destOrd="0" presId="urn:microsoft.com/office/officeart/2005/8/layout/orgChart1"/>
    <dgm:cxn modelId="{99216D7F-F4B5-4F68-A7B1-32A6B5FE89D1}" type="presParOf" srcId="{9E8F7E57-3B92-47A3-BA65-309792F066C5}" destId="{43EEAEAD-D6CE-4A5A-A307-9A6FCA0B3233}" srcOrd="2" destOrd="0" presId="urn:microsoft.com/office/officeart/2005/8/layout/orgChart1"/>
    <dgm:cxn modelId="{6133E737-F288-408C-A8FF-E33C0AAC2AEB}" type="presParOf" srcId="{9E8F7E57-3B92-47A3-BA65-309792F066C5}" destId="{2C858F2A-A61C-4FDF-B70A-9AC9E2C4373C}" srcOrd="3" destOrd="0" presId="urn:microsoft.com/office/officeart/2005/8/layout/orgChart1"/>
    <dgm:cxn modelId="{BA4130F9-2D13-4D4A-AD9F-FBFAC6944A13}" type="presParOf" srcId="{2C858F2A-A61C-4FDF-B70A-9AC9E2C4373C}" destId="{6301FDC5-6AB3-4766-97D9-36C7E736B33C}" srcOrd="0" destOrd="0" presId="urn:microsoft.com/office/officeart/2005/8/layout/orgChart1"/>
    <dgm:cxn modelId="{E6667BC6-B928-4C1E-BBC4-29A5ED0BCFFF}" type="presParOf" srcId="{6301FDC5-6AB3-4766-97D9-36C7E736B33C}" destId="{2EF538EE-BA98-4AF1-983F-50AE7B44BC89}" srcOrd="0" destOrd="0" presId="urn:microsoft.com/office/officeart/2005/8/layout/orgChart1"/>
    <dgm:cxn modelId="{F09058BA-642E-458B-9565-97CB1BCA232C}" type="presParOf" srcId="{6301FDC5-6AB3-4766-97D9-36C7E736B33C}" destId="{80485B60-2632-4812-9C65-28B4387FC601}" srcOrd="1" destOrd="0" presId="urn:microsoft.com/office/officeart/2005/8/layout/orgChart1"/>
    <dgm:cxn modelId="{A7A5CC09-6E6D-42CB-A0E7-5AFA2A5FB180}" type="presParOf" srcId="{2C858F2A-A61C-4FDF-B70A-9AC9E2C4373C}" destId="{98ED9E9E-09B7-4585-B22F-55BAD8E3B3CA}" srcOrd="1" destOrd="0" presId="urn:microsoft.com/office/officeart/2005/8/layout/orgChart1"/>
    <dgm:cxn modelId="{ECC2D009-0856-404D-B0B5-093BA1801D92}" type="presParOf" srcId="{2C858F2A-A61C-4FDF-B70A-9AC9E2C4373C}" destId="{0C7D1D78-786F-40C7-B898-71974C2C7399}" srcOrd="2" destOrd="0" presId="urn:microsoft.com/office/officeart/2005/8/layout/orgChart1"/>
    <dgm:cxn modelId="{61D21F37-4207-4A5B-BD03-F491C0CEA01C}" type="presParOf" srcId="{9E8F7E57-3B92-47A3-BA65-309792F066C5}" destId="{E07274F0-64E8-46B6-BE0F-418AA1F4EC9B}" srcOrd="4" destOrd="0" presId="urn:microsoft.com/office/officeart/2005/8/layout/orgChart1"/>
    <dgm:cxn modelId="{0B0A5F10-A27C-4C35-8F58-AD492DD2243A}" type="presParOf" srcId="{9E8F7E57-3B92-47A3-BA65-309792F066C5}" destId="{20B90109-22FB-4150-AA55-3CAAD0D4B50E}" srcOrd="5" destOrd="0" presId="urn:microsoft.com/office/officeart/2005/8/layout/orgChart1"/>
    <dgm:cxn modelId="{9DA033F5-B6C8-49B8-92E5-DC7D64901549}" type="presParOf" srcId="{20B90109-22FB-4150-AA55-3CAAD0D4B50E}" destId="{7CC11571-BFFD-48E7-BBD5-3192000098A9}" srcOrd="0" destOrd="0" presId="urn:microsoft.com/office/officeart/2005/8/layout/orgChart1"/>
    <dgm:cxn modelId="{1311EA11-2092-4334-8BFF-2B42E4C81431}" type="presParOf" srcId="{7CC11571-BFFD-48E7-BBD5-3192000098A9}" destId="{217665B8-1B8A-4543-A3B7-C58A682EB8C4}" srcOrd="0" destOrd="0" presId="urn:microsoft.com/office/officeart/2005/8/layout/orgChart1"/>
    <dgm:cxn modelId="{C930D108-53E4-436C-93D4-A422F177BBD7}" type="presParOf" srcId="{7CC11571-BFFD-48E7-BBD5-3192000098A9}" destId="{711E04C7-A0D0-4235-A0E5-D0BEDCACCDF5}" srcOrd="1" destOrd="0" presId="urn:microsoft.com/office/officeart/2005/8/layout/orgChart1"/>
    <dgm:cxn modelId="{1FF49811-905E-4414-85B9-CA9D47DBDBA2}" type="presParOf" srcId="{20B90109-22FB-4150-AA55-3CAAD0D4B50E}" destId="{57C3855F-3DD3-48DC-A959-709EE91BE3C0}" srcOrd="1" destOrd="0" presId="urn:microsoft.com/office/officeart/2005/8/layout/orgChart1"/>
    <dgm:cxn modelId="{841CCB2E-DD21-429D-AD69-030286E82829}" type="presParOf" srcId="{20B90109-22FB-4150-AA55-3CAAD0D4B50E}" destId="{64C29A81-F446-41BD-A6FD-C7087D9BA950}" srcOrd="2" destOrd="0" presId="urn:microsoft.com/office/officeart/2005/8/layout/orgChart1"/>
    <dgm:cxn modelId="{3AC57A91-F358-4BC8-8DB7-F5BB739295E6}" type="presParOf" srcId="{9E8F7E57-3B92-47A3-BA65-309792F066C5}" destId="{C3DA29FD-90C3-48D3-B7CE-BCF9A221D4AB}" srcOrd="6" destOrd="0" presId="urn:microsoft.com/office/officeart/2005/8/layout/orgChart1"/>
    <dgm:cxn modelId="{4895FACD-6018-4D42-9938-034A66AA0D2E}" type="presParOf" srcId="{9E8F7E57-3B92-47A3-BA65-309792F066C5}" destId="{4282D441-607E-4548-A352-2771AB912130}" srcOrd="7" destOrd="0" presId="urn:microsoft.com/office/officeart/2005/8/layout/orgChart1"/>
    <dgm:cxn modelId="{ECA07FE7-E93F-4A8A-8811-5FC0F15BA559}" type="presParOf" srcId="{4282D441-607E-4548-A352-2771AB912130}" destId="{4E9C53C3-203C-413A-B380-AAC0625053F9}" srcOrd="0" destOrd="0" presId="urn:microsoft.com/office/officeart/2005/8/layout/orgChart1"/>
    <dgm:cxn modelId="{4B492C5D-B720-4AF7-8921-69B0B9DBB070}" type="presParOf" srcId="{4E9C53C3-203C-413A-B380-AAC0625053F9}" destId="{9B110E5E-CC14-4904-8B81-48231B72B8C5}" srcOrd="0" destOrd="0" presId="urn:microsoft.com/office/officeart/2005/8/layout/orgChart1"/>
    <dgm:cxn modelId="{2C43FAE7-8B1C-47D8-8274-993A548AE8E9}" type="presParOf" srcId="{4E9C53C3-203C-413A-B380-AAC0625053F9}" destId="{21F141E0-E46E-4B90-80FB-6A6DAFBDDFDB}" srcOrd="1" destOrd="0" presId="urn:microsoft.com/office/officeart/2005/8/layout/orgChart1"/>
    <dgm:cxn modelId="{EE95138A-7871-4B01-B6F9-681F48A80921}" type="presParOf" srcId="{4282D441-607E-4548-A352-2771AB912130}" destId="{27A9E990-F48A-4B7B-920C-CB42CE5487F8}" srcOrd="1" destOrd="0" presId="urn:microsoft.com/office/officeart/2005/8/layout/orgChart1"/>
    <dgm:cxn modelId="{10B6B011-987A-4FF1-B855-3703B47D026B}" type="presParOf" srcId="{4282D441-607E-4548-A352-2771AB912130}" destId="{F4636FA9-1340-483C-B74E-125A5B58E4FB}" srcOrd="2" destOrd="0" presId="urn:microsoft.com/office/officeart/2005/8/layout/orgChart1"/>
    <dgm:cxn modelId="{72C7554A-86EA-4DF1-A62D-C826CF8D433C}" type="presParOf" srcId="{9E8F7E57-3B92-47A3-BA65-309792F066C5}" destId="{5BE7028D-BE1D-4038-884C-536C9E19DE2E}" srcOrd="8" destOrd="0" presId="urn:microsoft.com/office/officeart/2005/8/layout/orgChart1"/>
    <dgm:cxn modelId="{F8D321DC-B97B-40CD-A4DA-E5AF7287E2AF}" type="presParOf" srcId="{9E8F7E57-3B92-47A3-BA65-309792F066C5}" destId="{F3B45B1B-0BEE-4A00-91C8-78D41870EBA1}" srcOrd="9" destOrd="0" presId="urn:microsoft.com/office/officeart/2005/8/layout/orgChart1"/>
    <dgm:cxn modelId="{3D5AB636-A0B9-4C35-9AA3-7A377D1FF841}" type="presParOf" srcId="{F3B45B1B-0BEE-4A00-91C8-78D41870EBA1}" destId="{39CD622D-FCA3-4918-8D53-47119F062AB5}" srcOrd="0" destOrd="0" presId="urn:microsoft.com/office/officeart/2005/8/layout/orgChart1"/>
    <dgm:cxn modelId="{218D9227-024D-43CF-9691-CBC0AEFD8A12}" type="presParOf" srcId="{39CD622D-FCA3-4918-8D53-47119F062AB5}" destId="{8F99BACB-9C4B-4A3F-B0AC-CA29CCFA4216}" srcOrd="0" destOrd="0" presId="urn:microsoft.com/office/officeart/2005/8/layout/orgChart1"/>
    <dgm:cxn modelId="{B098FD06-E71F-40CE-B4B4-642F9C48C3F0}" type="presParOf" srcId="{39CD622D-FCA3-4918-8D53-47119F062AB5}" destId="{C1CEDCA3-3E5C-4187-80EE-E09143166D4B}" srcOrd="1" destOrd="0" presId="urn:microsoft.com/office/officeart/2005/8/layout/orgChart1"/>
    <dgm:cxn modelId="{C834B55E-0B6F-4AFC-B0FF-C99128EBB0DA}" type="presParOf" srcId="{F3B45B1B-0BEE-4A00-91C8-78D41870EBA1}" destId="{7411690A-B7A3-4BC0-85F0-51E64ACDF546}" srcOrd="1" destOrd="0" presId="urn:microsoft.com/office/officeart/2005/8/layout/orgChart1"/>
    <dgm:cxn modelId="{B4FD7421-7776-45BD-B103-892213B0A63D}" type="presParOf" srcId="{F3B45B1B-0BEE-4A00-91C8-78D41870EBA1}" destId="{27589BAD-B864-45A3-A53F-1624A17BC074}" srcOrd="2" destOrd="0" presId="urn:microsoft.com/office/officeart/2005/8/layout/orgChart1"/>
    <dgm:cxn modelId="{228C8DE4-5A07-4CA2-9238-3CA00AB7238B}" type="presParOf" srcId="{9E8F7E57-3B92-47A3-BA65-309792F066C5}" destId="{5D4D6425-9883-41D2-A672-61507D092D1E}" srcOrd="10" destOrd="0" presId="urn:microsoft.com/office/officeart/2005/8/layout/orgChart1"/>
    <dgm:cxn modelId="{9CD0B996-F828-4488-8C6F-D896EB6CBFA9}" type="presParOf" srcId="{9E8F7E57-3B92-47A3-BA65-309792F066C5}" destId="{EFBD110E-7568-462D-BFE9-54242365F701}" srcOrd="11" destOrd="0" presId="urn:microsoft.com/office/officeart/2005/8/layout/orgChart1"/>
    <dgm:cxn modelId="{9798AF7F-75E9-4E04-BE1F-B85A25E5662E}" type="presParOf" srcId="{EFBD110E-7568-462D-BFE9-54242365F701}" destId="{CC0E6A33-AADF-4837-9224-C38F1F6F2E30}" srcOrd="0" destOrd="0" presId="urn:microsoft.com/office/officeart/2005/8/layout/orgChart1"/>
    <dgm:cxn modelId="{6A6AC0B5-F409-4742-8D64-9103DA507437}" type="presParOf" srcId="{CC0E6A33-AADF-4837-9224-C38F1F6F2E30}" destId="{4B61BF9F-7D38-4D09-8573-AC8835EDAC60}" srcOrd="0" destOrd="0" presId="urn:microsoft.com/office/officeart/2005/8/layout/orgChart1"/>
    <dgm:cxn modelId="{EFD06E7B-EAA5-4378-86DE-ABF2B6B10315}" type="presParOf" srcId="{CC0E6A33-AADF-4837-9224-C38F1F6F2E30}" destId="{BBAB6469-7101-4F4F-8CF9-DDC38021580E}" srcOrd="1" destOrd="0" presId="urn:microsoft.com/office/officeart/2005/8/layout/orgChart1"/>
    <dgm:cxn modelId="{46CED26C-6AEC-4658-89F9-30909A271D79}" type="presParOf" srcId="{EFBD110E-7568-462D-BFE9-54242365F701}" destId="{791278DB-5089-450D-B476-15AB1DED7ABE}" srcOrd="1" destOrd="0" presId="urn:microsoft.com/office/officeart/2005/8/layout/orgChart1"/>
    <dgm:cxn modelId="{FA6937E2-1855-4CBE-9DE8-744603562DBB}" type="presParOf" srcId="{EFBD110E-7568-462D-BFE9-54242365F701}" destId="{BDA61093-E0BE-46AA-B20E-5016F65FB27B}" srcOrd="2" destOrd="0" presId="urn:microsoft.com/office/officeart/2005/8/layout/orgChart1"/>
    <dgm:cxn modelId="{317493AC-B45D-452D-8EDD-D775899587AF}" type="presParOf" srcId="{7EA00A8A-F304-4C54-B911-5D61E87D9F42}" destId="{D30F49F4-A444-4C21-80E0-4E62B377F587}" srcOrd="2" destOrd="0" presId="urn:microsoft.com/office/officeart/2005/8/layout/orgChart1"/>
    <dgm:cxn modelId="{8472B705-1600-459D-BF97-17049AC0DD72}" type="presParOf" srcId="{B7D562D8-69A5-4CDB-AB46-1C9B12FBE610}" destId="{BC557133-C192-47D8-9A30-AEABF5D8319A}" srcOrd="4" destOrd="0" presId="urn:microsoft.com/office/officeart/2005/8/layout/orgChart1"/>
    <dgm:cxn modelId="{516F6EA2-828D-41A7-A252-4E988EAEC785}" type="presParOf" srcId="{B7D562D8-69A5-4CDB-AB46-1C9B12FBE610}" destId="{6274B8E7-4840-431D-AAB7-27D7B7EADBA0}" srcOrd="5" destOrd="0" presId="urn:microsoft.com/office/officeart/2005/8/layout/orgChart1"/>
    <dgm:cxn modelId="{78626982-EEAE-4E84-A97E-D65E82D1F1F5}" type="presParOf" srcId="{6274B8E7-4840-431D-AAB7-27D7B7EADBA0}" destId="{5DF850D4-0418-4772-9C3D-7F9B340D8874}" srcOrd="0" destOrd="0" presId="urn:microsoft.com/office/officeart/2005/8/layout/orgChart1"/>
    <dgm:cxn modelId="{6A987689-DE7E-41E6-8589-EE8101904600}" type="presParOf" srcId="{5DF850D4-0418-4772-9C3D-7F9B340D8874}" destId="{1D5AD54B-702B-4BC8-8A61-EDC92E2D1FCB}" srcOrd="0" destOrd="0" presId="urn:microsoft.com/office/officeart/2005/8/layout/orgChart1"/>
    <dgm:cxn modelId="{FF9D8D14-D41D-4860-92D3-D7649AAA8B23}" type="presParOf" srcId="{5DF850D4-0418-4772-9C3D-7F9B340D8874}" destId="{83B431CE-4DE3-4119-9F68-FB013BBC0737}" srcOrd="1" destOrd="0" presId="urn:microsoft.com/office/officeart/2005/8/layout/orgChart1"/>
    <dgm:cxn modelId="{09EFA099-2ACA-45E3-BE4B-2E21F819A206}" type="presParOf" srcId="{6274B8E7-4840-431D-AAB7-27D7B7EADBA0}" destId="{953B2FC1-E9B7-4BAD-83EE-F62FABA4101D}" srcOrd="1" destOrd="0" presId="urn:microsoft.com/office/officeart/2005/8/layout/orgChart1"/>
    <dgm:cxn modelId="{5B8EA566-BC86-4C34-95F7-023D01BB406E}" type="presParOf" srcId="{953B2FC1-E9B7-4BAD-83EE-F62FABA4101D}" destId="{7FF8C41A-011C-4782-B1C2-C345CBFA0F1F}" srcOrd="0" destOrd="0" presId="urn:microsoft.com/office/officeart/2005/8/layout/orgChart1"/>
    <dgm:cxn modelId="{A2970322-8D5F-4D10-B99F-8289B7C98471}" type="presParOf" srcId="{953B2FC1-E9B7-4BAD-83EE-F62FABA4101D}" destId="{8740523C-BB37-4E82-BBF1-8DD5F25AFA52}" srcOrd="1" destOrd="0" presId="urn:microsoft.com/office/officeart/2005/8/layout/orgChart1"/>
    <dgm:cxn modelId="{84E4A77C-14E5-4286-AE88-3B22527C6DB8}" type="presParOf" srcId="{8740523C-BB37-4E82-BBF1-8DD5F25AFA52}" destId="{DA994DD8-575F-4616-9B6C-528FA9E53476}" srcOrd="0" destOrd="0" presId="urn:microsoft.com/office/officeart/2005/8/layout/orgChart1"/>
    <dgm:cxn modelId="{FDE4398E-D9A8-48A0-B6D5-51F5623FE0C6}" type="presParOf" srcId="{DA994DD8-575F-4616-9B6C-528FA9E53476}" destId="{0F84E8CC-C006-492A-A310-EE132E066C23}" srcOrd="0" destOrd="0" presId="urn:microsoft.com/office/officeart/2005/8/layout/orgChart1"/>
    <dgm:cxn modelId="{C517CD91-2D68-4637-A595-B003F14770C9}" type="presParOf" srcId="{DA994DD8-575F-4616-9B6C-528FA9E53476}" destId="{7F14C735-38A1-41AE-A4A6-7B32DD8498EA}" srcOrd="1" destOrd="0" presId="urn:microsoft.com/office/officeart/2005/8/layout/orgChart1"/>
    <dgm:cxn modelId="{050B0991-015C-408F-879B-8BE44B16C782}" type="presParOf" srcId="{8740523C-BB37-4E82-BBF1-8DD5F25AFA52}" destId="{77D2A3A6-5A6B-4D0E-B876-85ADBBB43FAA}" srcOrd="1" destOrd="0" presId="urn:microsoft.com/office/officeart/2005/8/layout/orgChart1"/>
    <dgm:cxn modelId="{7D357E34-6515-42DF-9073-9FACC1B6F804}" type="presParOf" srcId="{8740523C-BB37-4E82-BBF1-8DD5F25AFA52}" destId="{BBFB6B5D-D903-4A07-984F-32F94667A246}" srcOrd="2" destOrd="0" presId="urn:microsoft.com/office/officeart/2005/8/layout/orgChart1"/>
    <dgm:cxn modelId="{C1522775-0068-4787-AA4C-15019C58CB41}" type="presParOf" srcId="{953B2FC1-E9B7-4BAD-83EE-F62FABA4101D}" destId="{ED14F4C0-98FB-4382-91C4-800E03F81EC0}" srcOrd="2" destOrd="0" presId="urn:microsoft.com/office/officeart/2005/8/layout/orgChart1"/>
    <dgm:cxn modelId="{C7FE2508-0964-4C1E-AA62-6B327ED48F8F}" type="presParOf" srcId="{953B2FC1-E9B7-4BAD-83EE-F62FABA4101D}" destId="{1E3C68A8-4E20-43DA-9BFE-266A253226B9}" srcOrd="3" destOrd="0" presId="urn:microsoft.com/office/officeart/2005/8/layout/orgChart1"/>
    <dgm:cxn modelId="{286F90E5-7DDA-44EE-821D-5D89A7EFE52A}" type="presParOf" srcId="{1E3C68A8-4E20-43DA-9BFE-266A253226B9}" destId="{3D43AD26-FA01-4A49-A0CE-D143F1ACEF5F}" srcOrd="0" destOrd="0" presId="urn:microsoft.com/office/officeart/2005/8/layout/orgChart1"/>
    <dgm:cxn modelId="{9EA50750-CB53-42DE-82BF-A14E04738151}" type="presParOf" srcId="{3D43AD26-FA01-4A49-A0CE-D143F1ACEF5F}" destId="{FA22E17D-648F-46CE-BC68-90F58C961ADD}" srcOrd="0" destOrd="0" presId="urn:microsoft.com/office/officeart/2005/8/layout/orgChart1"/>
    <dgm:cxn modelId="{A323EB17-173D-4ECD-A43A-96912A133175}" type="presParOf" srcId="{3D43AD26-FA01-4A49-A0CE-D143F1ACEF5F}" destId="{45FF0201-D649-4A64-9825-A2DC4F897783}" srcOrd="1" destOrd="0" presId="urn:microsoft.com/office/officeart/2005/8/layout/orgChart1"/>
    <dgm:cxn modelId="{B743410C-2B08-498A-A4AD-9D3921DF961D}" type="presParOf" srcId="{1E3C68A8-4E20-43DA-9BFE-266A253226B9}" destId="{0B9FDF8E-2146-4BA1-95A9-D903EE7E6A2D}" srcOrd="1" destOrd="0" presId="urn:microsoft.com/office/officeart/2005/8/layout/orgChart1"/>
    <dgm:cxn modelId="{24DBC435-3B40-4821-93FE-03785DAB7235}" type="presParOf" srcId="{1E3C68A8-4E20-43DA-9BFE-266A253226B9}" destId="{E003B766-B034-46DB-9DB2-991F7DC2C224}" srcOrd="2" destOrd="0" presId="urn:microsoft.com/office/officeart/2005/8/layout/orgChart1"/>
    <dgm:cxn modelId="{2E54A5F9-ED5A-4F1B-99F1-107D67A184E6}" type="presParOf" srcId="{953B2FC1-E9B7-4BAD-83EE-F62FABA4101D}" destId="{9A3A7AB1-ED9A-4625-9273-B5189091D577}" srcOrd="4" destOrd="0" presId="urn:microsoft.com/office/officeart/2005/8/layout/orgChart1"/>
    <dgm:cxn modelId="{D2735123-31F7-4BA8-835F-EE30F5F2E17D}" type="presParOf" srcId="{953B2FC1-E9B7-4BAD-83EE-F62FABA4101D}" destId="{E6772558-6880-4EBC-82BB-FEDE722CA4E6}" srcOrd="5" destOrd="0" presId="urn:microsoft.com/office/officeart/2005/8/layout/orgChart1"/>
    <dgm:cxn modelId="{0D04EA60-5DE4-498C-AB9C-349477CAE8F6}" type="presParOf" srcId="{E6772558-6880-4EBC-82BB-FEDE722CA4E6}" destId="{14D5DFD4-F1D9-4FBB-A97F-B0B1893E8FC5}" srcOrd="0" destOrd="0" presId="urn:microsoft.com/office/officeart/2005/8/layout/orgChart1"/>
    <dgm:cxn modelId="{32CC2883-AC46-4445-965A-30CC6F8E964A}" type="presParOf" srcId="{14D5DFD4-F1D9-4FBB-A97F-B0B1893E8FC5}" destId="{BE1FFDAA-4944-434A-BFDF-9BFB41D8CED1}" srcOrd="0" destOrd="0" presId="urn:microsoft.com/office/officeart/2005/8/layout/orgChart1"/>
    <dgm:cxn modelId="{2B642875-575D-4FE8-92A6-09283852FCE3}" type="presParOf" srcId="{14D5DFD4-F1D9-4FBB-A97F-B0B1893E8FC5}" destId="{9A6B4C28-7DDD-4145-B41B-8ABBCF73CA4F}" srcOrd="1" destOrd="0" presId="urn:microsoft.com/office/officeart/2005/8/layout/orgChart1"/>
    <dgm:cxn modelId="{0CC95D04-9E3D-4A0F-A38A-55DFBE41D5CC}" type="presParOf" srcId="{E6772558-6880-4EBC-82BB-FEDE722CA4E6}" destId="{A65DE138-4D5D-4CE7-9DD3-114C556775F0}" srcOrd="1" destOrd="0" presId="urn:microsoft.com/office/officeart/2005/8/layout/orgChart1"/>
    <dgm:cxn modelId="{A5713D96-2C52-4DF0-BDE5-5BAA39AB59C9}" type="presParOf" srcId="{E6772558-6880-4EBC-82BB-FEDE722CA4E6}" destId="{997543DF-D740-4A4C-A293-24119A18DEC5}" srcOrd="2" destOrd="0" presId="urn:microsoft.com/office/officeart/2005/8/layout/orgChart1"/>
    <dgm:cxn modelId="{2EFAA29E-C602-4AA7-9156-3F3235597730}" type="presParOf" srcId="{953B2FC1-E9B7-4BAD-83EE-F62FABA4101D}" destId="{AE7BE31E-A156-42EA-A3C6-48AB09E6A8F9}" srcOrd="6" destOrd="0" presId="urn:microsoft.com/office/officeart/2005/8/layout/orgChart1"/>
    <dgm:cxn modelId="{1B3DD7C1-3092-4E15-A8DA-9915E43166ED}" type="presParOf" srcId="{953B2FC1-E9B7-4BAD-83EE-F62FABA4101D}" destId="{487E7C6F-6E34-425D-B227-D469D8363A6D}" srcOrd="7" destOrd="0" presId="urn:microsoft.com/office/officeart/2005/8/layout/orgChart1"/>
    <dgm:cxn modelId="{2DE64953-38A7-41C0-B816-43F7EAE1795D}" type="presParOf" srcId="{487E7C6F-6E34-425D-B227-D469D8363A6D}" destId="{74FADA11-9EC0-4E03-B85D-06DB3CBB3951}" srcOrd="0" destOrd="0" presId="urn:microsoft.com/office/officeart/2005/8/layout/orgChart1"/>
    <dgm:cxn modelId="{984CAE4E-46E4-4282-8C53-1AD91CDDAF3B}" type="presParOf" srcId="{74FADA11-9EC0-4E03-B85D-06DB3CBB3951}" destId="{54CE2980-1347-496A-9101-811D5ECF7A15}" srcOrd="0" destOrd="0" presId="urn:microsoft.com/office/officeart/2005/8/layout/orgChart1"/>
    <dgm:cxn modelId="{784DF497-BAAC-4468-8B47-485EB57C02A2}" type="presParOf" srcId="{74FADA11-9EC0-4E03-B85D-06DB3CBB3951}" destId="{AA0877BB-D1F0-478D-A45A-9F757CDEB1F2}" srcOrd="1" destOrd="0" presId="urn:microsoft.com/office/officeart/2005/8/layout/orgChart1"/>
    <dgm:cxn modelId="{EC39F565-A99B-4C2B-A1B0-21BBAC2EED48}" type="presParOf" srcId="{487E7C6F-6E34-425D-B227-D469D8363A6D}" destId="{266881C0-86C7-4B6B-B535-BE717EFFDD11}" srcOrd="1" destOrd="0" presId="urn:microsoft.com/office/officeart/2005/8/layout/orgChart1"/>
    <dgm:cxn modelId="{C4378F01-34BD-447A-B41F-29970395037F}" type="presParOf" srcId="{487E7C6F-6E34-425D-B227-D469D8363A6D}" destId="{709CCF94-87E4-426A-9A7C-0781611D6B35}" srcOrd="2" destOrd="0" presId="urn:microsoft.com/office/officeart/2005/8/layout/orgChart1"/>
    <dgm:cxn modelId="{A7EFC2F4-48E5-45C8-829B-74478F19040F}" type="presParOf" srcId="{953B2FC1-E9B7-4BAD-83EE-F62FABA4101D}" destId="{4D6A58B7-1732-4C91-A0A0-01AAD73B7D2A}" srcOrd="8" destOrd="0" presId="urn:microsoft.com/office/officeart/2005/8/layout/orgChart1"/>
    <dgm:cxn modelId="{73B501CE-218E-4646-8F76-FE2632D2BDAF}" type="presParOf" srcId="{953B2FC1-E9B7-4BAD-83EE-F62FABA4101D}" destId="{8E203699-827D-46E6-839E-E0F56A08228D}" srcOrd="9" destOrd="0" presId="urn:microsoft.com/office/officeart/2005/8/layout/orgChart1"/>
    <dgm:cxn modelId="{C9516245-1954-4A9A-BC09-C7AB890479E5}" type="presParOf" srcId="{8E203699-827D-46E6-839E-E0F56A08228D}" destId="{C2CA7F86-470E-454D-A27B-A4F7D2024BE4}" srcOrd="0" destOrd="0" presId="urn:microsoft.com/office/officeart/2005/8/layout/orgChart1"/>
    <dgm:cxn modelId="{BB375D21-D110-4B34-AE09-3C4181E0C25F}" type="presParOf" srcId="{C2CA7F86-470E-454D-A27B-A4F7D2024BE4}" destId="{095EC060-D4E2-464D-BB4F-AE31979AFAEA}" srcOrd="0" destOrd="0" presId="urn:microsoft.com/office/officeart/2005/8/layout/orgChart1"/>
    <dgm:cxn modelId="{B8D700A1-7387-435F-B12E-26BBB59818A6}" type="presParOf" srcId="{C2CA7F86-470E-454D-A27B-A4F7D2024BE4}" destId="{C59E185A-63EC-4C34-A671-76BDFCE20750}" srcOrd="1" destOrd="0" presId="urn:microsoft.com/office/officeart/2005/8/layout/orgChart1"/>
    <dgm:cxn modelId="{2EFE27A5-40D6-4201-BA10-BE98BCC5B44C}" type="presParOf" srcId="{8E203699-827D-46E6-839E-E0F56A08228D}" destId="{7B4FE229-2D65-444C-A944-A9BE64EBF5E2}" srcOrd="1" destOrd="0" presId="urn:microsoft.com/office/officeart/2005/8/layout/orgChart1"/>
    <dgm:cxn modelId="{8C6A32E3-00C8-4740-9DCF-B43A22D395E1}" type="presParOf" srcId="{8E203699-827D-46E6-839E-E0F56A08228D}" destId="{A23DD4E6-B52C-4FDA-B1C5-ACA9AE639167}" srcOrd="2" destOrd="0" presId="urn:microsoft.com/office/officeart/2005/8/layout/orgChart1"/>
    <dgm:cxn modelId="{5ABB4F74-A432-4DF2-87EC-920FD15334F6}" type="presParOf" srcId="{953B2FC1-E9B7-4BAD-83EE-F62FABA4101D}" destId="{87C37DE4-BE09-4995-8C15-F517E6800C57}" srcOrd="10" destOrd="0" presId="urn:microsoft.com/office/officeart/2005/8/layout/orgChart1"/>
    <dgm:cxn modelId="{2CC7A509-E5DF-43F2-8B59-57D24A3D47F4}" type="presParOf" srcId="{953B2FC1-E9B7-4BAD-83EE-F62FABA4101D}" destId="{4792F0E4-302E-4724-9185-35A3D9243436}" srcOrd="11" destOrd="0" presId="urn:microsoft.com/office/officeart/2005/8/layout/orgChart1"/>
    <dgm:cxn modelId="{0FB697F4-4167-466D-B321-1D1313E64F0F}" type="presParOf" srcId="{4792F0E4-302E-4724-9185-35A3D9243436}" destId="{4A55D1BD-705A-4F62-A8FF-B50ED8B8B412}" srcOrd="0" destOrd="0" presId="urn:microsoft.com/office/officeart/2005/8/layout/orgChart1"/>
    <dgm:cxn modelId="{051305E7-EE7B-48C2-8CFD-401AD08625B1}" type="presParOf" srcId="{4A55D1BD-705A-4F62-A8FF-B50ED8B8B412}" destId="{8F185445-E4C4-4D03-8814-98833D48CFD8}" srcOrd="0" destOrd="0" presId="urn:microsoft.com/office/officeart/2005/8/layout/orgChart1"/>
    <dgm:cxn modelId="{06004722-7E21-4CD7-8BB1-1C225D2B10BC}" type="presParOf" srcId="{4A55D1BD-705A-4F62-A8FF-B50ED8B8B412}" destId="{A536D136-4E36-4F58-8E35-4A20932E717E}" srcOrd="1" destOrd="0" presId="urn:microsoft.com/office/officeart/2005/8/layout/orgChart1"/>
    <dgm:cxn modelId="{B7CB71A6-034D-4BEB-BCDF-A1D7A8E67F4C}" type="presParOf" srcId="{4792F0E4-302E-4724-9185-35A3D9243436}" destId="{9B9F8CC7-39CB-4732-9D5D-DB0C62E1A94C}" srcOrd="1" destOrd="0" presId="urn:microsoft.com/office/officeart/2005/8/layout/orgChart1"/>
    <dgm:cxn modelId="{EB6AF650-0B0A-47CB-A821-AFEC46E7BCDF}" type="presParOf" srcId="{4792F0E4-302E-4724-9185-35A3D9243436}" destId="{A1F369CB-517E-4572-B3D3-375E6F829619}" srcOrd="2" destOrd="0" presId="urn:microsoft.com/office/officeart/2005/8/layout/orgChart1"/>
    <dgm:cxn modelId="{A2B8BA1F-37A2-4210-B7DB-A73EC6DC1CA2}" type="presParOf" srcId="{953B2FC1-E9B7-4BAD-83EE-F62FABA4101D}" destId="{F81FE35B-437A-44FD-B439-7539FB3DEA1E}" srcOrd="12" destOrd="0" presId="urn:microsoft.com/office/officeart/2005/8/layout/orgChart1"/>
    <dgm:cxn modelId="{ED28900E-A351-49BC-B571-E7CB54AACF07}" type="presParOf" srcId="{953B2FC1-E9B7-4BAD-83EE-F62FABA4101D}" destId="{DA6AE974-E98E-4BCE-B704-4E3DC9107B84}" srcOrd="13" destOrd="0" presId="urn:microsoft.com/office/officeart/2005/8/layout/orgChart1"/>
    <dgm:cxn modelId="{BE6E0090-0AE8-4BC5-B61F-CC9DDD2444EB}" type="presParOf" srcId="{DA6AE974-E98E-4BCE-B704-4E3DC9107B84}" destId="{BB17D4AD-8034-4D19-9EDD-2629EB07DACE}" srcOrd="0" destOrd="0" presId="urn:microsoft.com/office/officeart/2005/8/layout/orgChart1"/>
    <dgm:cxn modelId="{CED70303-1427-47FC-B1A6-F48982FE3631}" type="presParOf" srcId="{BB17D4AD-8034-4D19-9EDD-2629EB07DACE}" destId="{182418C2-D69B-498B-BF87-ED198588C1F2}" srcOrd="0" destOrd="0" presId="urn:microsoft.com/office/officeart/2005/8/layout/orgChart1"/>
    <dgm:cxn modelId="{47E0BDD4-6A37-445C-B960-5522803AAF84}" type="presParOf" srcId="{BB17D4AD-8034-4D19-9EDD-2629EB07DACE}" destId="{DBC68526-7171-4458-A1E7-F0D60AE9F51E}" srcOrd="1" destOrd="0" presId="urn:microsoft.com/office/officeart/2005/8/layout/orgChart1"/>
    <dgm:cxn modelId="{6A5726FC-76BE-49EE-AA51-800C3025F9D8}" type="presParOf" srcId="{DA6AE974-E98E-4BCE-B704-4E3DC9107B84}" destId="{EAABB6E8-00E8-40B1-82CE-EE03EE8FD444}" srcOrd="1" destOrd="0" presId="urn:microsoft.com/office/officeart/2005/8/layout/orgChart1"/>
    <dgm:cxn modelId="{5AB9E4E7-447C-4096-AC18-DAE936BD379B}" type="presParOf" srcId="{DA6AE974-E98E-4BCE-B704-4E3DC9107B84}" destId="{5C8E1DE4-957D-4F51-9679-8B90D6E8AE2D}" srcOrd="2" destOrd="0" presId="urn:microsoft.com/office/officeart/2005/8/layout/orgChart1"/>
    <dgm:cxn modelId="{F9642D7B-ACE2-43EF-AEA9-EC87D2D43172}" type="presParOf" srcId="{953B2FC1-E9B7-4BAD-83EE-F62FABA4101D}" destId="{E8B7102B-ED68-4988-BA9C-9F270C1522E3}" srcOrd="14" destOrd="0" presId="urn:microsoft.com/office/officeart/2005/8/layout/orgChart1"/>
    <dgm:cxn modelId="{71930193-A124-4C83-86AD-D81E0FB4331B}" type="presParOf" srcId="{953B2FC1-E9B7-4BAD-83EE-F62FABA4101D}" destId="{E5802AF3-DA3D-4EB1-8426-EC55E55D98D6}" srcOrd="15" destOrd="0" presId="urn:microsoft.com/office/officeart/2005/8/layout/orgChart1"/>
    <dgm:cxn modelId="{61D64473-B7AA-4DF0-88F0-817D3E5155D4}" type="presParOf" srcId="{E5802AF3-DA3D-4EB1-8426-EC55E55D98D6}" destId="{53C4FF2E-6EA9-4E5D-AEFD-DF73F9C54D39}" srcOrd="0" destOrd="0" presId="urn:microsoft.com/office/officeart/2005/8/layout/orgChart1"/>
    <dgm:cxn modelId="{E31C057D-FEFA-4B06-9959-EEB0FC2F77D0}" type="presParOf" srcId="{53C4FF2E-6EA9-4E5D-AEFD-DF73F9C54D39}" destId="{0D6B4718-9195-4BD5-915E-458D6F9177E0}" srcOrd="0" destOrd="0" presId="urn:microsoft.com/office/officeart/2005/8/layout/orgChart1"/>
    <dgm:cxn modelId="{1D1E7A8B-3F1E-413D-9F45-8E7357B00241}" type="presParOf" srcId="{53C4FF2E-6EA9-4E5D-AEFD-DF73F9C54D39}" destId="{4B20C955-66EA-42E3-8504-F6A3E7A39C0B}" srcOrd="1" destOrd="0" presId="urn:microsoft.com/office/officeart/2005/8/layout/orgChart1"/>
    <dgm:cxn modelId="{4630FD33-B2A0-43EE-9500-1F7257E4E22D}" type="presParOf" srcId="{E5802AF3-DA3D-4EB1-8426-EC55E55D98D6}" destId="{49BC177D-A158-4CEF-B11D-F9520357A94B}" srcOrd="1" destOrd="0" presId="urn:microsoft.com/office/officeart/2005/8/layout/orgChart1"/>
    <dgm:cxn modelId="{168D9585-A4BE-4B72-9F77-CE4E36554574}" type="presParOf" srcId="{E5802AF3-DA3D-4EB1-8426-EC55E55D98D6}" destId="{98D92C48-6BDA-4D9E-B077-7B87510C699C}" srcOrd="2" destOrd="0" presId="urn:microsoft.com/office/officeart/2005/8/layout/orgChart1"/>
    <dgm:cxn modelId="{2F92FA58-E2C6-430C-96E4-F287036D55F7}" type="presParOf" srcId="{6274B8E7-4840-431D-AAB7-27D7B7EADBA0}" destId="{850188B0-D607-4494-ACBC-4A4630CC646C}" srcOrd="2" destOrd="0" presId="urn:microsoft.com/office/officeart/2005/8/layout/orgChart1"/>
    <dgm:cxn modelId="{688F501B-8B42-4C0A-BA9B-D0DAEEBBEEE0}" type="presParOf" srcId="{B7D562D8-69A5-4CDB-AB46-1C9B12FBE610}" destId="{D5A1124E-0064-4CD8-9591-303E1C2CEB64}" srcOrd="6" destOrd="0" presId="urn:microsoft.com/office/officeart/2005/8/layout/orgChart1"/>
    <dgm:cxn modelId="{D68113BC-9362-4EFA-8545-FED9A71DEEDE}" type="presParOf" srcId="{B7D562D8-69A5-4CDB-AB46-1C9B12FBE610}" destId="{B7CF6F21-87B2-4552-B402-7B2A52832BA1}" srcOrd="7" destOrd="0" presId="urn:microsoft.com/office/officeart/2005/8/layout/orgChart1"/>
    <dgm:cxn modelId="{CB3A7DE3-C0EE-468A-A4AF-B146E13B2518}" type="presParOf" srcId="{B7CF6F21-87B2-4552-B402-7B2A52832BA1}" destId="{EF5D6B7D-83FC-4BFB-9A7D-43B34EE7E038}" srcOrd="0" destOrd="0" presId="urn:microsoft.com/office/officeart/2005/8/layout/orgChart1"/>
    <dgm:cxn modelId="{3C8DB34D-F111-475B-B28E-3898BA8ABC65}" type="presParOf" srcId="{EF5D6B7D-83FC-4BFB-9A7D-43B34EE7E038}" destId="{2A507B17-902C-4B59-AB77-B83513EDB1D1}" srcOrd="0" destOrd="0" presId="urn:microsoft.com/office/officeart/2005/8/layout/orgChart1"/>
    <dgm:cxn modelId="{EE86DC19-3ED7-468E-B974-A993B17D13DF}" type="presParOf" srcId="{EF5D6B7D-83FC-4BFB-9A7D-43B34EE7E038}" destId="{6BA0F84A-861C-4A4D-A2AC-7A9E724E1FBB}" srcOrd="1" destOrd="0" presId="urn:microsoft.com/office/officeart/2005/8/layout/orgChart1"/>
    <dgm:cxn modelId="{E330459C-B5F8-4062-9E43-AEAA84A466F0}" type="presParOf" srcId="{B7CF6F21-87B2-4552-B402-7B2A52832BA1}" destId="{894861D0-7B25-4DDC-93DB-9204AC82675B}" srcOrd="1" destOrd="0" presId="urn:microsoft.com/office/officeart/2005/8/layout/orgChart1"/>
    <dgm:cxn modelId="{CA1A87BA-139A-425E-BB28-718A36B23F96}" type="presParOf" srcId="{894861D0-7B25-4DDC-93DB-9204AC82675B}" destId="{43EB9EB9-BAD6-47C8-9575-8409505976F6}" srcOrd="0" destOrd="0" presId="urn:microsoft.com/office/officeart/2005/8/layout/orgChart1"/>
    <dgm:cxn modelId="{496D1C60-70C7-4D7E-B741-F1E2D30B5F7B}" type="presParOf" srcId="{894861D0-7B25-4DDC-93DB-9204AC82675B}" destId="{6202CB60-1C60-490F-AC0E-0129D7B21415}" srcOrd="1" destOrd="0" presId="urn:microsoft.com/office/officeart/2005/8/layout/orgChart1"/>
    <dgm:cxn modelId="{2B0BE048-0C1D-4D4A-92CB-4D5F2956EC10}" type="presParOf" srcId="{6202CB60-1C60-490F-AC0E-0129D7B21415}" destId="{BA6E3EA2-F8F9-46B6-A45E-FD4577CACC65}" srcOrd="0" destOrd="0" presId="urn:microsoft.com/office/officeart/2005/8/layout/orgChart1"/>
    <dgm:cxn modelId="{99131A04-DDFE-41F5-8CF4-CEF6A348C5C9}" type="presParOf" srcId="{BA6E3EA2-F8F9-46B6-A45E-FD4577CACC65}" destId="{719EC105-1123-4177-8F12-AA6D3B5BCEBA}" srcOrd="0" destOrd="0" presId="urn:microsoft.com/office/officeart/2005/8/layout/orgChart1"/>
    <dgm:cxn modelId="{AFD2228D-AFD5-4AEB-90A0-0A17A18D6E27}" type="presParOf" srcId="{BA6E3EA2-F8F9-46B6-A45E-FD4577CACC65}" destId="{A2C98CA5-A0BB-4472-BF34-2A142F2463BD}" srcOrd="1" destOrd="0" presId="urn:microsoft.com/office/officeart/2005/8/layout/orgChart1"/>
    <dgm:cxn modelId="{70AC9C05-F7C3-4684-A7BA-4EE91405B091}" type="presParOf" srcId="{6202CB60-1C60-490F-AC0E-0129D7B21415}" destId="{8245D984-9CCB-437E-94E1-DA35958870DC}" srcOrd="1" destOrd="0" presId="urn:microsoft.com/office/officeart/2005/8/layout/orgChart1"/>
    <dgm:cxn modelId="{8BFD1933-7EAC-493E-B3C7-154B77B0C900}" type="presParOf" srcId="{6202CB60-1C60-490F-AC0E-0129D7B21415}" destId="{43694AA3-80BF-44FA-90F9-4D02A52C3304}" srcOrd="2" destOrd="0" presId="urn:microsoft.com/office/officeart/2005/8/layout/orgChart1"/>
    <dgm:cxn modelId="{56E1893D-75F7-4DA1-8EC0-3FD44B43512F}" type="presParOf" srcId="{894861D0-7B25-4DDC-93DB-9204AC82675B}" destId="{3B2B7E5E-3F21-4B71-A4BB-69559F117356}" srcOrd="2" destOrd="0" presId="urn:microsoft.com/office/officeart/2005/8/layout/orgChart1"/>
    <dgm:cxn modelId="{3929EAD2-D90F-4B3A-AAC3-53FA098FE3E6}" type="presParOf" srcId="{894861D0-7B25-4DDC-93DB-9204AC82675B}" destId="{8FA4CF28-9FD5-40CB-8636-E74002304625}" srcOrd="3" destOrd="0" presId="urn:microsoft.com/office/officeart/2005/8/layout/orgChart1"/>
    <dgm:cxn modelId="{EE17B75C-21C6-492E-BF43-0FDC54C075C9}" type="presParOf" srcId="{8FA4CF28-9FD5-40CB-8636-E74002304625}" destId="{8F3762A1-CA53-4B25-8538-02B8420DABA7}" srcOrd="0" destOrd="0" presId="urn:microsoft.com/office/officeart/2005/8/layout/orgChart1"/>
    <dgm:cxn modelId="{0E17315D-F812-4520-AC2F-C4DF402DFDA7}" type="presParOf" srcId="{8F3762A1-CA53-4B25-8538-02B8420DABA7}" destId="{A33B8527-BCBF-4D2C-9086-174C5653DCCD}" srcOrd="0" destOrd="0" presId="urn:microsoft.com/office/officeart/2005/8/layout/orgChart1"/>
    <dgm:cxn modelId="{EE7D5FEE-A831-402B-A8E5-7A89D4AB1AB0}" type="presParOf" srcId="{8F3762A1-CA53-4B25-8538-02B8420DABA7}" destId="{81C5F6B9-ED61-4B6A-BEA0-EAE95B912D9B}" srcOrd="1" destOrd="0" presId="urn:microsoft.com/office/officeart/2005/8/layout/orgChart1"/>
    <dgm:cxn modelId="{BECD0062-3470-4730-B7C3-D9602C47E905}" type="presParOf" srcId="{8FA4CF28-9FD5-40CB-8636-E74002304625}" destId="{C83996D4-7F85-408E-8F9E-F1A24DA2F4BA}" srcOrd="1" destOrd="0" presId="urn:microsoft.com/office/officeart/2005/8/layout/orgChart1"/>
    <dgm:cxn modelId="{949C1B8F-7FC8-44E8-9075-05DAC67A2C8D}" type="presParOf" srcId="{8FA4CF28-9FD5-40CB-8636-E74002304625}" destId="{CA7AE24F-0FAB-49CB-A688-D11C0AF48902}" srcOrd="2" destOrd="0" presId="urn:microsoft.com/office/officeart/2005/8/layout/orgChart1"/>
    <dgm:cxn modelId="{24F84C05-8F88-4E52-8316-36A66B28D2F2}" type="presParOf" srcId="{894861D0-7B25-4DDC-93DB-9204AC82675B}" destId="{2A2FC9B2-61DE-47A1-9DA7-2D9216BCF7EF}" srcOrd="4" destOrd="0" presId="urn:microsoft.com/office/officeart/2005/8/layout/orgChart1"/>
    <dgm:cxn modelId="{15F3649A-81F3-4B9E-84C7-8109999B92C2}" type="presParOf" srcId="{894861D0-7B25-4DDC-93DB-9204AC82675B}" destId="{12198C55-CFF9-4C97-9B0C-030933F0948F}" srcOrd="5" destOrd="0" presId="urn:microsoft.com/office/officeart/2005/8/layout/orgChart1"/>
    <dgm:cxn modelId="{6C8D69FE-7123-49D4-9D50-02804C793BD5}" type="presParOf" srcId="{12198C55-CFF9-4C97-9B0C-030933F0948F}" destId="{82F1097B-955F-4725-8D59-EF573CE82256}" srcOrd="0" destOrd="0" presId="urn:microsoft.com/office/officeart/2005/8/layout/orgChart1"/>
    <dgm:cxn modelId="{C9DBF14C-7C57-4C8D-A6CE-E4767C18B3A0}" type="presParOf" srcId="{82F1097B-955F-4725-8D59-EF573CE82256}" destId="{0BD2F734-9D92-4E9B-A45F-04DD68DC0C86}" srcOrd="0" destOrd="0" presId="urn:microsoft.com/office/officeart/2005/8/layout/orgChart1"/>
    <dgm:cxn modelId="{24239C1D-A480-4B31-AA1B-78FF250BACD9}" type="presParOf" srcId="{82F1097B-955F-4725-8D59-EF573CE82256}" destId="{C4B42885-6E4C-44BD-8EA5-3DD97A63C1C2}" srcOrd="1" destOrd="0" presId="urn:microsoft.com/office/officeart/2005/8/layout/orgChart1"/>
    <dgm:cxn modelId="{340946F1-ED77-4404-8599-1C448DCB5A82}" type="presParOf" srcId="{12198C55-CFF9-4C97-9B0C-030933F0948F}" destId="{45014E6E-AE27-4427-8648-5F88E46993BB}" srcOrd="1" destOrd="0" presId="urn:microsoft.com/office/officeart/2005/8/layout/orgChart1"/>
    <dgm:cxn modelId="{734B9FFE-0588-4EDF-AE09-9E78F56F6888}" type="presParOf" srcId="{12198C55-CFF9-4C97-9B0C-030933F0948F}" destId="{145E7D7F-0280-4DB8-9A94-68865C4A654F}" srcOrd="2" destOrd="0" presId="urn:microsoft.com/office/officeart/2005/8/layout/orgChart1"/>
    <dgm:cxn modelId="{1FD6DD72-EA9F-4F1A-9427-E84EA25A8DCC}" type="presParOf" srcId="{894861D0-7B25-4DDC-93DB-9204AC82675B}" destId="{25936C79-BBED-4CE2-AF3D-C10603A96426}" srcOrd="6" destOrd="0" presId="urn:microsoft.com/office/officeart/2005/8/layout/orgChart1"/>
    <dgm:cxn modelId="{8800CCAD-5AB7-4DC9-8836-80BF3E39DEE0}" type="presParOf" srcId="{894861D0-7B25-4DDC-93DB-9204AC82675B}" destId="{312B0066-033E-4428-9DA3-DA600CFFBCDF}" srcOrd="7" destOrd="0" presId="urn:microsoft.com/office/officeart/2005/8/layout/orgChart1"/>
    <dgm:cxn modelId="{1FA3E6D4-1ED9-4304-9027-4C0247ED06B7}" type="presParOf" srcId="{312B0066-033E-4428-9DA3-DA600CFFBCDF}" destId="{521CB0A3-3E8A-43B4-91E3-60D5438F1E48}" srcOrd="0" destOrd="0" presId="urn:microsoft.com/office/officeart/2005/8/layout/orgChart1"/>
    <dgm:cxn modelId="{D33159D8-6628-4E3C-8C19-AF51E2650FE3}" type="presParOf" srcId="{521CB0A3-3E8A-43B4-91E3-60D5438F1E48}" destId="{572605B2-D983-4331-A978-36BCF3F8A72F}" srcOrd="0" destOrd="0" presId="urn:microsoft.com/office/officeart/2005/8/layout/orgChart1"/>
    <dgm:cxn modelId="{F6B29C11-0879-4DBA-B87E-201DE27EE6E9}" type="presParOf" srcId="{521CB0A3-3E8A-43B4-91E3-60D5438F1E48}" destId="{2A77C763-8ACC-4CE9-B696-C1998DA58FE2}" srcOrd="1" destOrd="0" presId="urn:microsoft.com/office/officeart/2005/8/layout/orgChart1"/>
    <dgm:cxn modelId="{A252CEC8-CE6C-497F-A4A7-24E9D93CAC8C}" type="presParOf" srcId="{312B0066-033E-4428-9DA3-DA600CFFBCDF}" destId="{397781CE-C2B3-4DDE-8F5C-3FC1D93755C3}" srcOrd="1" destOrd="0" presId="urn:microsoft.com/office/officeart/2005/8/layout/orgChart1"/>
    <dgm:cxn modelId="{43A976C3-D829-4DF1-9248-95C6FD9617CB}" type="presParOf" srcId="{312B0066-033E-4428-9DA3-DA600CFFBCDF}" destId="{89F8D91C-4C4A-4F9C-877B-3A4E844F5252}" srcOrd="2" destOrd="0" presId="urn:microsoft.com/office/officeart/2005/8/layout/orgChart1"/>
    <dgm:cxn modelId="{7949705F-1759-4536-B223-7DBECC4D3C39}" type="presParOf" srcId="{B7CF6F21-87B2-4552-B402-7B2A52832BA1}" destId="{AEEE62E6-54EE-4DC2-9569-46D66B5533D7}" srcOrd="2" destOrd="0" presId="urn:microsoft.com/office/officeart/2005/8/layout/orgChart1"/>
    <dgm:cxn modelId="{6D849C37-E0CA-4823-A60C-C30E771BE4E1}" type="presParOf" srcId="{B7D562D8-69A5-4CDB-AB46-1C9B12FBE610}" destId="{BB3DD58D-F7F5-4A8F-B8EF-55B8FA8072A0}" srcOrd="8" destOrd="0" presId="urn:microsoft.com/office/officeart/2005/8/layout/orgChart1"/>
    <dgm:cxn modelId="{BD5A3F6E-CF78-432E-BD48-98473AA2F319}" type="presParOf" srcId="{B7D562D8-69A5-4CDB-AB46-1C9B12FBE610}" destId="{1EB1738C-C048-4051-AF94-0013025EFE85}" srcOrd="9" destOrd="0" presId="urn:microsoft.com/office/officeart/2005/8/layout/orgChart1"/>
    <dgm:cxn modelId="{463C6EE4-F79D-4898-AF99-64E70219F1D5}" type="presParOf" srcId="{1EB1738C-C048-4051-AF94-0013025EFE85}" destId="{DD4FDB43-6EA4-4D78-BCD6-0FE54A8F4938}" srcOrd="0" destOrd="0" presId="urn:microsoft.com/office/officeart/2005/8/layout/orgChart1"/>
    <dgm:cxn modelId="{C3F57DE1-CD0B-4EC9-AA50-7C75E17CF5F5}" type="presParOf" srcId="{DD4FDB43-6EA4-4D78-BCD6-0FE54A8F4938}" destId="{F0932556-4286-4D15-A56F-98FFB096B8E7}" srcOrd="0" destOrd="0" presId="urn:microsoft.com/office/officeart/2005/8/layout/orgChart1"/>
    <dgm:cxn modelId="{601B12F5-3B75-4D2D-8078-32266B8391EF}" type="presParOf" srcId="{DD4FDB43-6EA4-4D78-BCD6-0FE54A8F4938}" destId="{7E1C0104-4B02-4274-A668-1278C281D096}" srcOrd="1" destOrd="0" presId="urn:microsoft.com/office/officeart/2005/8/layout/orgChart1"/>
    <dgm:cxn modelId="{348A92EC-C7AD-4A77-A288-8DF04AB9E61F}" type="presParOf" srcId="{1EB1738C-C048-4051-AF94-0013025EFE85}" destId="{2A00A50C-321A-4A7D-B5DA-2937B109D590}" srcOrd="1" destOrd="0" presId="urn:microsoft.com/office/officeart/2005/8/layout/orgChart1"/>
    <dgm:cxn modelId="{A4C36E79-44E6-419F-AC9F-AE2DCA34589E}" type="presParOf" srcId="{2A00A50C-321A-4A7D-B5DA-2937B109D590}" destId="{4D86166B-DD89-4E5A-8938-81072989B791}" srcOrd="0" destOrd="0" presId="urn:microsoft.com/office/officeart/2005/8/layout/orgChart1"/>
    <dgm:cxn modelId="{45502F10-640A-4821-A92E-AF42327F9789}" type="presParOf" srcId="{2A00A50C-321A-4A7D-B5DA-2937B109D590}" destId="{EE89AC4F-40A3-40FC-8A6C-01E0214FD3FC}" srcOrd="1" destOrd="0" presId="urn:microsoft.com/office/officeart/2005/8/layout/orgChart1"/>
    <dgm:cxn modelId="{D48BB234-9071-4708-8944-61D378419E52}" type="presParOf" srcId="{EE89AC4F-40A3-40FC-8A6C-01E0214FD3FC}" destId="{F5ED6EA8-3A9E-47C8-9D8D-2D4B5C82984E}" srcOrd="0" destOrd="0" presId="urn:microsoft.com/office/officeart/2005/8/layout/orgChart1"/>
    <dgm:cxn modelId="{2C8BBDA2-CFF2-4631-9A8D-1D71BE8F5105}" type="presParOf" srcId="{F5ED6EA8-3A9E-47C8-9D8D-2D4B5C82984E}" destId="{249EFA0B-CBE2-493A-8BAC-CC61991E96D0}" srcOrd="0" destOrd="0" presId="urn:microsoft.com/office/officeart/2005/8/layout/orgChart1"/>
    <dgm:cxn modelId="{C3F40AB3-887B-47A1-B5BD-D2351C089F07}" type="presParOf" srcId="{F5ED6EA8-3A9E-47C8-9D8D-2D4B5C82984E}" destId="{6E56E099-11E1-41B9-9558-5A3A32A418B6}" srcOrd="1" destOrd="0" presId="urn:microsoft.com/office/officeart/2005/8/layout/orgChart1"/>
    <dgm:cxn modelId="{39525E60-3994-4E4A-84A5-6454AC106B94}" type="presParOf" srcId="{EE89AC4F-40A3-40FC-8A6C-01E0214FD3FC}" destId="{86F2D37D-6BDF-4CCB-8383-134519F47AA0}" srcOrd="1" destOrd="0" presId="urn:microsoft.com/office/officeart/2005/8/layout/orgChart1"/>
    <dgm:cxn modelId="{F1A48EB1-E92A-41E8-8345-3FD496D53915}" type="presParOf" srcId="{EE89AC4F-40A3-40FC-8A6C-01E0214FD3FC}" destId="{9DAAFDEB-AFFB-48EC-B6E3-3460A102E261}" srcOrd="2" destOrd="0" presId="urn:microsoft.com/office/officeart/2005/8/layout/orgChart1"/>
    <dgm:cxn modelId="{FEE0445D-17F3-445B-AE62-8AC9CCCD45E4}" type="presParOf" srcId="{2A00A50C-321A-4A7D-B5DA-2937B109D590}" destId="{A52D29EA-EFA7-4237-A9B9-6F0150427126}" srcOrd="2" destOrd="0" presId="urn:microsoft.com/office/officeart/2005/8/layout/orgChart1"/>
    <dgm:cxn modelId="{3EDDA519-51D2-4D02-B08D-7B388BC87137}" type="presParOf" srcId="{2A00A50C-321A-4A7D-B5DA-2937B109D590}" destId="{96DF64AF-8038-4CAB-B53A-DEEF3CC32220}" srcOrd="3" destOrd="0" presId="urn:microsoft.com/office/officeart/2005/8/layout/orgChart1"/>
    <dgm:cxn modelId="{59563A83-7B7C-4150-A8E9-D13632BD5DD9}" type="presParOf" srcId="{96DF64AF-8038-4CAB-B53A-DEEF3CC32220}" destId="{E2929290-2DBD-4AEE-8452-171E06EBA014}" srcOrd="0" destOrd="0" presId="urn:microsoft.com/office/officeart/2005/8/layout/orgChart1"/>
    <dgm:cxn modelId="{0F4E8379-EC0B-41A0-BD2A-DD1FB5C7A533}" type="presParOf" srcId="{E2929290-2DBD-4AEE-8452-171E06EBA014}" destId="{61C833A2-1853-4AAB-9F96-8D63144D277A}" srcOrd="0" destOrd="0" presId="urn:microsoft.com/office/officeart/2005/8/layout/orgChart1"/>
    <dgm:cxn modelId="{E66DBE39-4226-432F-A22E-87DA8C45212C}" type="presParOf" srcId="{E2929290-2DBD-4AEE-8452-171E06EBA014}" destId="{C56539CA-C438-4799-BBEF-BBDDE8DA2A99}" srcOrd="1" destOrd="0" presId="urn:microsoft.com/office/officeart/2005/8/layout/orgChart1"/>
    <dgm:cxn modelId="{C290CD3C-B46E-47AF-AADE-510FF0FD27E5}" type="presParOf" srcId="{96DF64AF-8038-4CAB-B53A-DEEF3CC32220}" destId="{8CF1B240-BA43-46E7-ADFB-653972893037}" srcOrd="1" destOrd="0" presId="urn:microsoft.com/office/officeart/2005/8/layout/orgChart1"/>
    <dgm:cxn modelId="{4FFC95BC-95C8-44BD-A425-D5E0B9DDBD11}" type="presParOf" srcId="{96DF64AF-8038-4CAB-B53A-DEEF3CC32220}" destId="{732C62FF-C5BB-43DD-BFDB-1BCD2EFF0540}" srcOrd="2" destOrd="0" presId="urn:microsoft.com/office/officeart/2005/8/layout/orgChart1"/>
    <dgm:cxn modelId="{576088A2-C144-405A-AFE5-EB16C08CA025}" type="presParOf" srcId="{2A00A50C-321A-4A7D-B5DA-2937B109D590}" destId="{5E8212F1-C55B-4F93-B24D-7BAA3754B13D}" srcOrd="4" destOrd="0" presId="urn:microsoft.com/office/officeart/2005/8/layout/orgChart1"/>
    <dgm:cxn modelId="{76E441D1-1D98-4752-AA09-070B885B68AC}" type="presParOf" srcId="{2A00A50C-321A-4A7D-B5DA-2937B109D590}" destId="{DF6D5BDC-A174-47FF-9C60-3CE91BC390F9}" srcOrd="5" destOrd="0" presId="urn:microsoft.com/office/officeart/2005/8/layout/orgChart1"/>
    <dgm:cxn modelId="{9A42C889-4C71-4F06-B438-959D6A2578ED}" type="presParOf" srcId="{DF6D5BDC-A174-47FF-9C60-3CE91BC390F9}" destId="{D9AE23D7-8BA9-4929-8360-B7996305C936}" srcOrd="0" destOrd="0" presId="urn:microsoft.com/office/officeart/2005/8/layout/orgChart1"/>
    <dgm:cxn modelId="{27CE5FD1-888E-43AF-9CC5-F9A323886AFC}" type="presParOf" srcId="{D9AE23D7-8BA9-4929-8360-B7996305C936}" destId="{2A235A2F-3183-4679-9E8D-F2DA52681B8A}" srcOrd="0" destOrd="0" presId="urn:microsoft.com/office/officeart/2005/8/layout/orgChart1"/>
    <dgm:cxn modelId="{41B17AA3-7420-4C5E-9789-4A2F6A1D58FB}" type="presParOf" srcId="{D9AE23D7-8BA9-4929-8360-B7996305C936}" destId="{FDD72DEB-18E6-4310-A653-81F6CE257AA7}" srcOrd="1" destOrd="0" presId="urn:microsoft.com/office/officeart/2005/8/layout/orgChart1"/>
    <dgm:cxn modelId="{2F7F8C62-2B32-4EA0-8DBC-D336B3655400}" type="presParOf" srcId="{DF6D5BDC-A174-47FF-9C60-3CE91BC390F9}" destId="{7C1EB21D-69CD-4CAC-9067-9C41FFF9CCA2}" srcOrd="1" destOrd="0" presId="urn:microsoft.com/office/officeart/2005/8/layout/orgChart1"/>
    <dgm:cxn modelId="{D3CD959E-5806-408A-93EF-86B94D56BC9E}" type="presParOf" srcId="{DF6D5BDC-A174-47FF-9C60-3CE91BC390F9}" destId="{4D826CCB-D898-42F5-AF83-ECF95E7C173C}" srcOrd="2" destOrd="0" presId="urn:microsoft.com/office/officeart/2005/8/layout/orgChart1"/>
    <dgm:cxn modelId="{9D2FD17C-823C-47C7-9239-2C43881C5B00}" type="presParOf" srcId="{2A00A50C-321A-4A7D-B5DA-2937B109D590}" destId="{BB201E3C-5D16-44D3-8E97-244574A1E484}" srcOrd="6" destOrd="0" presId="urn:microsoft.com/office/officeart/2005/8/layout/orgChart1"/>
    <dgm:cxn modelId="{5AAA302B-5505-4580-962A-AEC7BBCFE810}" type="presParOf" srcId="{2A00A50C-321A-4A7D-B5DA-2937B109D590}" destId="{9428412E-B6B6-49AD-9AAE-EA11CD188FF3}" srcOrd="7" destOrd="0" presId="urn:microsoft.com/office/officeart/2005/8/layout/orgChart1"/>
    <dgm:cxn modelId="{6E592E8B-B3FB-43D4-B01E-D89D4EA05968}" type="presParOf" srcId="{9428412E-B6B6-49AD-9AAE-EA11CD188FF3}" destId="{22A3EF80-5EC4-4AF0-B1F9-6555218F6EFC}" srcOrd="0" destOrd="0" presId="urn:microsoft.com/office/officeart/2005/8/layout/orgChart1"/>
    <dgm:cxn modelId="{9EAE82DA-78A2-4909-ABBC-66DEB63E1D34}" type="presParOf" srcId="{22A3EF80-5EC4-4AF0-B1F9-6555218F6EFC}" destId="{511177CA-E255-473C-8677-3B4799A572BA}" srcOrd="0" destOrd="0" presId="urn:microsoft.com/office/officeart/2005/8/layout/orgChart1"/>
    <dgm:cxn modelId="{E33913F1-5134-4AC4-B25C-9CB0C89C13B5}" type="presParOf" srcId="{22A3EF80-5EC4-4AF0-B1F9-6555218F6EFC}" destId="{37DF44F8-331D-4AEB-9E00-DC43E15C9090}" srcOrd="1" destOrd="0" presId="urn:microsoft.com/office/officeart/2005/8/layout/orgChart1"/>
    <dgm:cxn modelId="{2EB6D811-E062-4E06-9B37-6C46F9846416}" type="presParOf" srcId="{9428412E-B6B6-49AD-9AAE-EA11CD188FF3}" destId="{A2AC9554-FC9A-4B34-B93D-1AA7B8C10A01}" srcOrd="1" destOrd="0" presId="urn:microsoft.com/office/officeart/2005/8/layout/orgChart1"/>
    <dgm:cxn modelId="{AB5AA14E-F897-4FF8-92C3-4E0DDCD72A0E}" type="presParOf" srcId="{9428412E-B6B6-49AD-9AAE-EA11CD188FF3}" destId="{B958144E-1BFE-4159-B1AE-33580FB93229}" srcOrd="2" destOrd="0" presId="urn:microsoft.com/office/officeart/2005/8/layout/orgChart1"/>
    <dgm:cxn modelId="{FA6B0B24-78F8-4DFD-9748-E1110E59E591}" type="presParOf" srcId="{2A00A50C-321A-4A7D-B5DA-2937B109D590}" destId="{5476BB42-A7AE-425F-AADF-31FCD278C6A3}" srcOrd="8" destOrd="0" presId="urn:microsoft.com/office/officeart/2005/8/layout/orgChart1"/>
    <dgm:cxn modelId="{28372FC0-6B80-441B-8F66-87A653186D62}" type="presParOf" srcId="{2A00A50C-321A-4A7D-B5DA-2937B109D590}" destId="{7FD894DC-C3C3-44C5-8849-40B321A0CB81}" srcOrd="9" destOrd="0" presId="urn:microsoft.com/office/officeart/2005/8/layout/orgChart1"/>
    <dgm:cxn modelId="{F03A9566-741C-4677-9CDB-6245C3BF15E6}" type="presParOf" srcId="{7FD894DC-C3C3-44C5-8849-40B321A0CB81}" destId="{3F01F706-0363-49AA-9D2B-50A72A7C3C8A}" srcOrd="0" destOrd="0" presId="urn:microsoft.com/office/officeart/2005/8/layout/orgChart1"/>
    <dgm:cxn modelId="{8597469B-4C7D-484D-95BE-4ED3E8FCDA16}" type="presParOf" srcId="{3F01F706-0363-49AA-9D2B-50A72A7C3C8A}" destId="{906A33EF-89F5-44F9-8A18-50134E7021B0}" srcOrd="0" destOrd="0" presId="urn:microsoft.com/office/officeart/2005/8/layout/orgChart1"/>
    <dgm:cxn modelId="{2D911863-DCAE-417C-8DB7-71C34B2A6D2A}" type="presParOf" srcId="{3F01F706-0363-49AA-9D2B-50A72A7C3C8A}" destId="{1A7FF849-3D99-41E4-8ADD-A01B8CF1A216}" srcOrd="1" destOrd="0" presId="urn:microsoft.com/office/officeart/2005/8/layout/orgChart1"/>
    <dgm:cxn modelId="{19F13175-F069-4A63-ACE4-A507C80CA7F8}" type="presParOf" srcId="{7FD894DC-C3C3-44C5-8849-40B321A0CB81}" destId="{CB798C81-9A88-4474-801F-883119CD3DFD}" srcOrd="1" destOrd="0" presId="urn:microsoft.com/office/officeart/2005/8/layout/orgChart1"/>
    <dgm:cxn modelId="{95742CE3-4529-46A7-91FA-79CA80997693}" type="presParOf" srcId="{7FD894DC-C3C3-44C5-8849-40B321A0CB81}" destId="{5D84A7BA-C56E-4980-BE6C-4150D6AFEF18}" srcOrd="2" destOrd="0" presId="urn:microsoft.com/office/officeart/2005/8/layout/orgChart1"/>
    <dgm:cxn modelId="{DEA6B041-942D-4F4A-9231-DD2C6F3E5123}" type="presParOf" srcId="{1EB1738C-C048-4051-AF94-0013025EFE85}" destId="{433635AA-47C3-457D-8E5A-395B7B4034FD}" srcOrd="2" destOrd="0" presId="urn:microsoft.com/office/officeart/2005/8/layout/orgChart1"/>
    <dgm:cxn modelId="{492EE949-A480-4E7D-8FAC-3C6E986CFE47}" type="presParOf" srcId="{B7D562D8-69A5-4CDB-AB46-1C9B12FBE610}" destId="{F04570FF-CFFE-4852-BEA0-A5BFF9583E41}" srcOrd="10" destOrd="0" presId="urn:microsoft.com/office/officeart/2005/8/layout/orgChart1"/>
    <dgm:cxn modelId="{1EA7FDE4-1C8B-4F67-82AA-38CC315CA876}" type="presParOf" srcId="{B7D562D8-69A5-4CDB-AB46-1C9B12FBE610}" destId="{51C7D0AC-92A7-41DC-9027-C54EF1E23656}" srcOrd="11" destOrd="0" presId="urn:microsoft.com/office/officeart/2005/8/layout/orgChart1"/>
    <dgm:cxn modelId="{DFE33AF2-9C95-4F5C-9A5F-2EAD39D3F23F}" type="presParOf" srcId="{51C7D0AC-92A7-41DC-9027-C54EF1E23656}" destId="{9E3A4FDE-F1BC-432F-93B7-5A6F4C253984}" srcOrd="0" destOrd="0" presId="urn:microsoft.com/office/officeart/2005/8/layout/orgChart1"/>
    <dgm:cxn modelId="{937AF224-A306-4B80-9ABD-15BD903404CF}" type="presParOf" srcId="{9E3A4FDE-F1BC-432F-93B7-5A6F4C253984}" destId="{C81DA7F4-1F03-4917-AE2B-CB55577C26FC}" srcOrd="0" destOrd="0" presId="urn:microsoft.com/office/officeart/2005/8/layout/orgChart1"/>
    <dgm:cxn modelId="{475CEEB8-B3DA-4E37-9E17-0DA4D038302F}" type="presParOf" srcId="{9E3A4FDE-F1BC-432F-93B7-5A6F4C253984}" destId="{A21DBF6E-3DE5-4EEC-B6C2-E4254EA7F8C7}" srcOrd="1" destOrd="0" presId="urn:microsoft.com/office/officeart/2005/8/layout/orgChart1"/>
    <dgm:cxn modelId="{8600796E-1481-4764-9913-515123F0E7A9}" type="presParOf" srcId="{51C7D0AC-92A7-41DC-9027-C54EF1E23656}" destId="{2E29F072-D038-48A6-BF83-DDF31B0A0362}" srcOrd="1" destOrd="0" presId="urn:microsoft.com/office/officeart/2005/8/layout/orgChart1"/>
    <dgm:cxn modelId="{87466C9D-EAE0-4726-9F24-43F498ED46C9}" type="presParOf" srcId="{2E29F072-D038-48A6-BF83-DDF31B0A0362}" destId="{F663C9CE-44C7-4366-91FF-48A319729AA1}" srcOrd="0" destOrd="0" presId="urn:microsoft.com/office/officeart/2005/8/layout/orgChart1"/>
    <dgm:cxn modelId="{F90A8B3D-5EAC-4EB3-91A0-3DBE406CF99D}" type="presParOf" srcId="{2E29F072-D038-48A6-BF83-DDF31B0A0362}" destId="{574C8BA4-2D53-4345-BE3B-0CC32F9ED785}" srcOrd="1" destOrd="0" presId="urn:microsoft.com/office/officeart/2005/8/layout/orgChart1"/>
    <dgm:cxn modelId="{EADE47F1-FC59-42C1-A4D1-513D16D56CAF}" type="presParOf" srcId="{574C8BA4-2D53-4345-BE3B-0CC32F9ED785}" destId="{C59A2058-2060-4F36-A83E-18C297B136D3}" srcOrd="0" destOrd="0" presId="urn:microsoft.com/office/officeart/2005/8/layout/orgChart1"/>
    <dgm:cxn modelId="{153AC45B-5AFF-4532-98BB-02BF790A34C0}" type="presParOf" srcId="{C59A2058-2060-4F36-A83E-18C297B136D3}" destId="{E7EC0682-BF80-472F-A18F-FB9953651A20}" srcOrd="0" destOrd="0" presId="urn:microsoft.com/office/officeart/2005/8/layout/orgChart1"/>
    <dgm:cxn modelId="{88E1FC09-9DFF-475D-96D3-91F1796B793B}" type="presParOf" srcId="{C59A2058-2060-4F36-A83E-18C297B136D3}" destId="{D96CF4F5-504E-4DF4-B2B9-D3C9839EEF0A}" srcOrd="1" destOrd="0" presId="urn:microsoft.com/office/officeart/2005/8/layout/orgChart1"/>
    <dgm:cxn modelId="{75BE0056-B06B-4E45-9DC2-40B9D75AD0D0}" type="presParOf" srcId="{574C8BA4-2D53-4345-BE3B-0CC32F9ED785}" destId="{DA4AF44B-2C3C-4375-ADD7-335C9C53DC63}" srcOrd="1" destOrd="0" presId="urn:microsoft.com/office/officeart/2005/8/layout/orgChart1"/>
    <dgm:cxn modelId="{C20057B3-5A30-4921-BF65-B4C6A3FA11EE}" type="presParOf" srcId="{574C8BA4-2D53-4345-BE3B-0CC32F9ED785}" destId="{938589B6-7465-4EB7-AAB4-4140D1887531}" srcOrd="2" destOrd="0" presId="urn:microsoft.com/office/officeart/2005/8/layout/orgChart1"/>
    <dgm:cxn modelId="{D0FB2F0E-20E1-4B6E-80A6-E1AB30165C35}" type="presParOf" srcId="{2E29F072-D038-48A6-BF83-DDF31B0A0362}" destId="{119A5CCC-31BE-4B1C-AD71-AC911CCE6E21}" srcOrd="2" destOrd="0" presId="urn:microsoft.com/office/officeart/2005/8/layout/orgChart1"/>
    <dgm:cxn modelId="{0A0DA59B-28CE-4673-8476-8FE12141E723}" type="presParOf" srcId="{2E29F072-D038-48A6-BF83-DDF31B0A0362}" destId="{5D216C72-8EFD-400A-A35A-D8580089F32C}" srcOrd="3" destOrd="0" presId="urn:microsoft.com/office/officeart/2005/8/layout/orgChart1"/>
    <dgm:cxn modelId="{F77ACC3D-E719-45AD-BBA3-8408F95226A2}" type="presParOf" srcId="{5D216C72-8EFD-400A-A35A-D8580089F32C}" destId="{79EA8352-B7C6-4D1D-BE04-54BF8C5A202A}" srcOrd="0" destOrd="0" presId="urn:microsoft.com/office/officeart/2005/8/layout/orgChart1"/>
    <dgm:cxn modelId="{A042B2E1-643B-44FA-B0AD-D07F25609D39}" type="presParOf" srcId="{79EA8352-B7C6-4D1D-BE04-54BF8C5A202A}" destId="{3B3C7D3E-8730-4920-B80C-ED1E932FF825}" srcOrd="0" destOrd="0" presId="urn:microsoft.com/office/officeart/2005/8/layout/orgChart1"/>
    <dgm:cxn modelId="{09721C92-4B55-4F23-A829-714D5E6905FB}" type="presParOf" srcId="{79EA8352-B7C6-4D1D-BE04-54BF8C5A202A}" destId="{C07AA81E-D707-42C6-9D89-5B3698E42EC1}" srcOrd="1" destOrd="0" presId="urn:microsoft.com/office/officeart/2005/8/layout/orgChart1"/>
    <dgm:cxn modelId="{7625FD82-2A4F-4FB8-90CE-8F0C2039CCBF}" type="presParOf" srcId="{5D216C72-8EFD-400A-A35A-D8580089F32C}" destId="{85E2C45C-7BFD-45E6-818C-92D74623BBB0}" srcOrd="1" destOrd="0" presId="urn:microsoft.com/office/officeart/2005/8/layout/orgChart1"/>
    <dgm:cxn modelId="{3CE456D2-2501-4F2A-BE4D-EA65F1B1103D}" type="presParOf" srcId="{5D216C72-8EFD-400A-A35A-D8580089F32C}" destId="{7F66B85D-B1CD-4B70-9772-FC044E07C569}" srcOrd="2" destOrd="0" presId="urn:microsoft.com/office/officeart/2005/8/layout/orgChart1"/>
    <dgm:cxn modelId="{FA95147E-9D83-4C6D-A1DA-2BC8D77270DC}" type="presParOf" srcId="{2E29F072-D038-48A6-BF83-DDF31B0A0362}" destId="{9FD09DF1-040C-47A5-8BBC-85DF3FF05BFF}" srcOrd="4" destOrd="0" presId="urn:microsoft.com/office/officeart/2005/8/layout/orgChart1"/>
    <dgm:cxn modelId="{78AE9596-E0F7-467B-B473-02BF56437E3C}" type="presParOf" srcId="{2E29F072-D038-48A6-BF83-DDF31B0A0362}" destId="{5C7E7BD3-D426-4615-905E-EDD0D1B3EF50}" srcOrd="5" destOrd="0" presId="urn:microsoft.com/office/officeart/2005/8/layout/orgChart1"/>
    <dgm:cxn modelId="{2C8CCF7E-C582-4DCD-9929-CFBA66126096}" type="presParOf" srcId="{5C7E7BD3-D426-4615-905E-EDD0D1B3EF50}" destId="{CEB040ED-105C-4CC0-87B9-1547016BDDC5}" srcOrd="0" destOrd="0" presId="urn:microsoft.com/office/officeart/2005/8/layout/orgChart1"/>
    <dgm:cxn modelId="{7E699C9E-6A8C-42DF-B5FE-603E389CF3C8}" type="presParOf" srcId="{CEB040ED-105C-4CC0-87B9-1547016BDDC5}" destId="{7D9353E7-F30F-4244-A8D8-05FDB3DE434E}" srcOrd="0" destOrd="0" presId="urn:microsoft.com/office/officeart/2005/8/layout/orgChart1"/>
    <dgm:cxn modelId="{12658BDF-72D8-4EE6-B075-44C0DD255193}" type="presParOf" srcId="{CEB040ED-105C-4CC0-87B9-1547016BDDC5}" destId="{9818C978-DB68-48AB-9DF9-83BDB004FFFC}" srcOrd="1" destOrd="0" presId="urn:microsoft.com/office/officeart/2005/8/layout/orgChart1"/>
    <dgm:cxn modelId="{CCECBECF-F1F6-4C63-B779-1380C04FF260}" type="presParOf" srcId="{5C7E7BD3-D426-4615-905E-EDD0D1B3EF50}" destId="{505C9EF4-74BC-444A-9BE9-078637094023}" srcOrd="1" destOrd="0" presId="urn:microsoft.com/office/officeart/2005/8/layout/orgChart1"/>
    <dgm:cxn modelId="{691DE9DB-ADBC-4C64-A244-702CBAEE7DE2}" type="presParOf" srcId="{5C7E7BD3-D426-4615-905E-EDD0D1B3EF50}" destId="{901247B8-8020-4320-82EB-9268C1526526}" srcOrd="2" destOrd="0" presId="urn:microsoft.com/office/officeart/2005/8/layout/orgChart1"/>
    <dgm:cxn modelId="{C2FCF3E2-3095-4DF4-9CE7-9C1E37B48B58}" type="presParOf" srcId="{2E29F072-D038-48A6-BF83-DDF31B0A0362}" destId="{44309BC4-742E-445E-B068-8D24D16303F5}" srcOrd="6" destOrd="0" presId="urn:microsoft.com/office/officeart/2005/8/layout/orgChart1"/>
    <dgm:cxn modelId="{F2E45AD2-1DFB-47BC-9A66-00A6C43935E8}" type="presParOf" srcId="{2E29F072-D038-48A6-BF83-DDF31B0A0362}" destId="{D378829A-3094-42D2-B0A1-C946821C3F4F}" srcOrd="7" destOrd="0" presId="urn:microsoft.com/office/officeart/2005/8/layout/orgChart1"/>
    <dgm:cxn modelId="{2A43AB7C-055A-4503-9063-794675A3DDD1}" type="presParOf" srcId="{D378829A-3094-42D2-B0A1-C946821C3F4F}" destId="{363C20F7-9B34-4668-8003-6002F5FF4563}" srcOrd="0" destOrd="0" presId="urn:microsoft.com/office/officeart/2005/8/layout/orgChart1"/>
    <dgm:cxn modelId="{A7F85481-7BE5-4A6A-B53C-E0CE6962FD46}" type="presParOf" srcId="{363C20F7-9B34-4668-8003-6002F5FF4563}" destId="{2E136F5F-4425-4A41-8AF0-A0191CE75ED8}" srcOrd="0" destOrd="0" presId="urn:microsoft.com/office/officeart/2005/8/layout/orgChart1"/>
    <dgm:cxn modelId="{0CA725AF-B83C-4E0F-B46C-8524F82EC803}" type="presParOf" srcId="{363C20F7-9B34-4668-8003-6002F5FF4563}" destId="{79A76369-D935-45BD-AD83-6FB5C123B2C4}" srcOrd="1" destOrd="0" presId="urn:microsoft.com/office/officeart/2005/8/layout/orgChart1"/>
    <dgm:cxn modelId="{A96FA5DC-2A54-4623-BE31-943FED7EF1FD}" type="presParOf" srcId="{D378829A-3094-42D2-B0A1-C946821C3F4F}" destId="{DB2C441A-0460-4A61-9C52-EE6681527F1F}" srcOrd="1" destOrd="0" presId="urn:microsoft.com/office/officeart/2005/8/layout/orgChart1"/>
    <dgm:cxn modelId="{01523250-1EDD-4817-BFB6-B7C13E7F8CCC}" type="presParOf" srcId="{D378829A-3094-42D2-B0A1-C946821C3F4F}" destId="{C9CEDA7F-E2BB-4D9F-9088-D154DDBA0367}" srcOrd="2" destOrd="0" presId="urn:microsoft.com/office/officeart/2005/8/layout/orgChart1"/>
    <dgm:cxn modelId="{5C0E1E7F-B5F0-43DD-9494-6216A4007CB7}" type="presParOf" srcId="{2E29F072-D038-48A6-BF83-DDF31B0A0362}" destId="{D57DB6EC-00E3-40A1-B2DA-4772AECD821D}" srcOrd="8" destOrd="0" presId="urn:microsoft.com/office/officeart/2005/8/layout/orgChart1"/>
    <dgm:cxn modelId="{78D7D5D9-37F1-4C92-8ABD-4FDAD254BB8C}" type="presParOf" srcId="{2E29F072-D038-48A6-BF83-DDF31B0A0362}" destId="{A24D4C1C-D6E1-4FF1-8FF2-CC509BA705DB}" srcOrd="9" destOrd="0" presId="urn:microsoft.com/office/officeart/2005/8/layout/orgChart1"/>
    <dgm:cxn modelId="{1A98FB08-C054-4BC9-846B-6FE5D5E19124}" type="presParOf" srcId="{A24D4C1C-D6E1-4FF1-8FF2-CC509BA705DB}" destId="{BD8551FE-2373-46D5-B53A-1882FADF4522}" srcOrd="0" destOrd="0" presId="urn:microsoft.com/office/officeart/2005/8/layout/orgChart1"/>
    <dgm:cxn modelId="{A6A69B09-A1BD-4707-B0B8-29FE5BB18A64}" type="presParOf" srcId="{BD8551FE-2373-46D5-B53A-1882FADF4522}" destId="{D74E67A4-E928-4B86-971D-96E9031C858B}" srcOrd="0" destOrd="0" presId="urn:microsoft.com/office/officeart/2005/8/layout/orgChart1"/>
    <dgm:cxn modelId="{E9B9BFF9-6466-4E0C-A901-77CFB2FF6227}" type="presParOf" srcId="{BD8551FE-2373-46D5-B53A-1882FADF4522}" destId="{75A9E178-45AF-4915-B6BD-0E25FB073C47}" srcOrd="1" destOrd="0" presId="urn:microsoft.com/office/officeart/2005/8/layout/orgChart1"/>
    <dgm:cxn modelId="{4261533D-32C5-466A-9E84-B6A89AFB8984}" type="presParOf" srcId="{A24D4C1C-D6E1-4FF1-8FF2-CC509BA705DB}" destId="{0C66E3F5-9FEF-4ACD-8C5B-F1039DA857B0}" srcOrd="1" destOrd="0" presId="urn:microsoft.com/office/officeart/2005/8/layout/orgChart1"/>
    <dgm:cxn modelId="{1D83704C-9EA4-4404-9FED-E804D63F9019}" type="presParOf" srcId="{A24D4C1C-D6E1-4FF1-8FF2-CC509BA705DB}" destId="{6A982735-E6E5-4A14-A5AD-9B6DF45E5A2B}" srcOrd="2" destOrd="0" presId="urn:microsoft.com/office/officeart/2005/8/layout/orgChart1"/>
    <dgm:cxn modelId="{6F86C6A8-AD40-43C1-82F9-7C2B223F0CFE}" type="presParOf" srcId="{2E29F072-D038-48A6-BF83-DDF31B0A0362}" destId="{E7F41470-F150-4ED3-8CCB-9213AA822065}" srcOrd="10" destOrd="0" presId="urn:microsoft.com/office/officeart/2005/8/layout/orgChart1"/>
    <dgm:cxn modelId="{CEEEDEF8-D13C-48B0-B459-BBD1F228A32A}" type="presParOf" srcId="{2E29F072-D038-48A6-BF83-DDF31B0A0362}" destId="{F5A9D797-27FF-4B99-9828-7BE82AB3E346}" srcOrd="11" destOrd="0" presId="urn:microsoft.com/office/officeart/2005/8/layout/orgChart1"/>
    <dgm:cxn modelId="{27800BCC-CDAC-4C6F-A43A-25002DD83C1B}" type="presParOf" srcId="{F5A9D797-27FF-4B99-9828-7BE82AB3E346}" destId="{2199231F-A3AD-46D6-B434-A4DB4228E730}" srcOrd="0" destOrd="0" presId="urn:microsoft.com/office/officeart/2005/8/layout/orgChart1"/>
    <dgm:cxn modelId="{BF268807-A43F-476B-B3B2-A4FB55717082}" type="presParOf" srcId="{2199231F-A3AD-46D6-B434-A4DB4228E730}" destId="{61C147BA-71C2-4CC5-A723-D7DAF69A156C}" srcOrd="0" destOrd="0" presId="urn:microsoft.com/office/officeart/2005/8/layout/orgChart1"/>
    <dgm:cxn modelId="{E8737993-E3EF-4227-A9EE-0AB4776411CF}" type="presParOf" srcId="{2199231F-A3AD-46D6-B434-A4DB4228E730}" destId="{C590EBD6-4A42-4109-8E71-0AD311D7BAF4}" srcOrd="1" destOrd="0" presId="urn:microsoft.com/office/officeart/2005/8/layout/orgChart1"/>
    <dgm:cxn modelId="{756DFB0F-F847-4A79-B01E-3AE752EA60EF}" type="presParOf" srcId="{F5A9D797-27FF-4B99-9828-7BE82AB3E346}" destId="{36EA35C3-A751-4AC5-8723-41F8893A705D}" srcOrd="1" destOrd="0" presId="urn:microsoft.com/office/officeart/2005/8/layout/orgChart1"/>
    <dgm:cxn modelId="{364F0CEF-8EF8-4357-A0E2-8A19E169E083}" type="presParOf" srcId="{F5A9D797-27FF-4B99-9828-7BE82AB3E346}" destId="{9411F03E-5B18-416B-8D20-F12DBB0980EA}" srcOrd="2" destOrd="0" presId="urn:microsoft.com/office/officeart/2005/8/layout/orgChart1"/>
    <dgm:cxn modelId="{6385AA70-61F0-40AD-B5DA-41909EFEDC38}" type="presParOf" srcId="{2E29F072-D038-48A6-BF83-DDF31B0A0362}" destId="{67A4D96E-D2EA-4939-A497-4B4F24B4CA3B}" srcOrd="12" destOrd="0" presId="urn:microsoft.com/office/officeart/2005/8/layout/orgChart1"/>
    <dgm:cxn modelId="{55265472-2048-4F82-AA74-84F553313569}" type="presParOf" srcId="{2E29F072-D038-48A6-BF83-DDF31B0A0362}" destId="{8E6A8CBB-FC59-4E6D-B024-D503C58F3189}" srcOrd="13" destOrd="0" presId="urn:microsoft.com/office/officeart/2005/8/layout/orgChart1"/>
    <dgm:cxn modelId="{3DB11AAC-C0D8-4284-AA0D-1D36C1EA4E35}" type="presParOf" srcId="{8E6A8CBB-FC59-4E6D-B024-D503C58F3189}" destId="{E20E9034-9FE5-4297-A8A1-1413FE94BBF3}" srcOrd="0" destOrd="0" presId="urn:microsoft.com/office/officeart/2005/8/layout/orgChart1"/>
    <dgm:cxn modelId="{AB4346DE-0ADB-47E3-8AE4-D6A8701C3594}" type="presParOf" srcId="{E20E9034-9FE5-4297-A8A1-1413FE94BBF3}" destId="{8F37329D-7872-4785-91C5-7839E99023EA}" srcOrd="0" destOrd="0" presId="urn:microsoft.com/office/officeart/2005/8/layout/orgChart1"/>
    <dgm:cxn modelId="{E2C48FB6-F08D-4BC9-8C7D-31242FCC375C}" type="presParOf" srcId="{E20E9034-9FE5-4297-A8A1-1413FE94BBF3}" destId="{90504596-2C40-47E5-9F42-F697F88D57CA}" srcOrd="1" destOrd="0" presId="urn:microsoft.com/office/officeart/2005/8/layout/orgChart1"/>
    <dgm:cxn modelId="{A018B8B9-972F-4AB8-B9FE-DD55723C7926}" type="presParOf" srcId="{8E6A8CBB-FC59-4E6D-B024-D503C58F3189}" destId="{B8AE97AF-8442-42F1-8963-EDFDBEA72D30}" srcOrd="1" destOrd="0" presId="urn:microsoft.com/office/officeart/2005/8/layout/orgChart1"/>
    <dgm:cxn modelId="{DEAA3402-97FE-48FA-ACA1-78C8CC3BABF0}" type="presParOf" srcId="{8E6A8CBB-FC59-4E6D-B024-D503C58F3189}" destId="{6EA7B7B7-DBAD-4B87-836F-951ADAAB011D}" srcOrd="2" destOrd="0" presId="urn:microsoft.com/office/officeart/2005/8/layout/orgChart1"/>
    <dgm:cxn modelId="{AF3602D9-29FA-480B-8497-68F067154930}" type="presParOf" srcId="{2E29F072-D038-48A6-BF83-DDF31B0A0362}" destId="{055F6EA5-DD09-4D66-A82C-EBDD82F4D8F5}" srcOrd="14" destOrd="0" presId="urn:microsoft.com/office/officeart/2005/8/layout/orgChart1"/>
    <dgm:cxn modelId="{B94E6DB9-6B25-482F-AF0F-B36758A1BEE7}" type="presParOf" srcId="{2E29F072-D038-48A6-BF83-DDF31B0A0362}" destId="{5B6EF071-3B3E-4E50-A157-56DC1AF21E14}" srcOrd="15" destOrd="0" presId="urn:microsoft.com/office/officeart/2005/8/layout/orgChart1"/>
    <dgm:cxn modelId="{13471870-E7FC-4BB2-917A-40F3857F5449}" type="presParOf" srcId="{5B6EF071-3B3E-4E50-A157-56DC1AF21E14}" destId="{E1CAB6E8-D27F-4151-B7FC-4A55FC27E5F5}" srcOrd="0" destOrd="0" presId="urn:microsoft.com/office/officeart/2005/8/layout/orgChart1"/>
    <dgm:cxn modelId="{4B7BCFC7-44DC-4A9E-B5F5-B2C58425FDA9}" type="presParOf" srcId="{E1CAB6E8-D27F-4151-B7FC-4A55FC27E5F5}" destId="{9270DC8B-E4DE-4C5B-847C-FB002D3E6503}" srcOrd="0" destOrd="0" presId="urn:microsoft.com/office/officeart/2005/8/layout/orgChart1"/>
    <dgm:cxn modelId="{CC017454-E5C3-4D0A-8F6A-227A7CFB9575}" type="presParOf" srcId="{E1CAB6E8-D27F-4151-B7FC-4A55FC27E5F5}" destId="{1838D106-4D8E-497B-8DF0-B4F828544BD2}" srcOrd="1" destOrd="0" presId="urn:microsoft.com/office/officeart/2005/8/layout/orgChart1"/>
    <dgm:cxn modelId="{5704902B-D798-4080-B295-B838203190EA}" type="presParOf" srcId="{5B6EF071-3B3E-4E50-A157-56DC1AF21E14}" destId="{0831AEA3-91EA-4CD8-8A0C-21D8D2C2F5D7}" srcOrd="1" destOrd="0" presId="urn:microsoft.com/office/officeart/2005/8/layout/orgChart1"/>
    <dgm:cxn modelId="{BB59D8B3-1258-45D9-82BA-A8CDBDC732CF}" type="presParOf" srcId="{5B6EF071-3B3E-4E50-A157-56DC1AF21E14}" destId="{6B907AC6-63B8-4697-86AE-138333F8000A}" srcOrd="2" destOrd="0" presId="urn:microsoft.com/office/officeart/2005/8/layout/orgChart1"/>
    <dgm:cxn modelId="{00012787-8112-4C05-AC84-FFC41830082D}" type="presParOf" srcId="{51C7D0AC-92A7-41DC-9027-C54EF1E23656}" destId="{AF4A2C11-629F-4B9B-BE93-1816C996184C}" srcOrd="2" destOrd="0" presId="urn:microsoft.com/office/officeart/2005/8/layout/orgChart1"/>
    <dgm:cxn modelId="{3509AA1B-7ADC-4DEE-BDA0-94D61635F4D1}" type="presParOf" srcId="{05588629-F1FF-4A87-9BA2-C552CCD6FB45}" destId="{D0FF9E35-B112-4D9E-81CF-E2D725114B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F6EA5-DD09-4D66-A82C-EBDD82F4D8F5}">
      <dsp:nvSpPr>
        <dsp:cNvPr id="0" name=""/>
        <dsp:cNvSpPr/>
      </dsp:nvSpPr>
      <dsp:spPr>
        <a:xfrm>
          <a:off x="8832100" y="1207937"/>
          <a:ext cx="149064" cy="539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137"/>
              </a:lnTo>
              <a:lnTo>
                <a:pt x="149064" y="5396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4D96E-D2EA-4939-A497-4B4F24B4CA3B}">
      <dsp:nvSpPr>
        <dsp:cNvPr id="0" name=""/>
        <dsp:cNvSpPr/>
      </dsp:nvSpPr>
      <dsp:spPr>
        <a:xfrm>
          <a:off x="8832100" y="1207937"/>
          <a:ext cx="149064" cy="4690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65"/>
              </a:lnTo>
              <a:lnTo>
                <a:pt x="149064" y="4690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1470-F150-4ED3-8CCB-9213AA822065}">
      <dsp:nvSpPr>
        <dsp:cNvPr id="0" name=""/>
        <dsp:cNvSpPr/>
      </dsp:nvSpPr>
      <dsp:spPr>
        <a:xfrm>
          <a:off x="8832100" y="1207937"/>
          <a:ext cx="149064" cy="398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4993"/>
              </a:lnTo>
              <a:lnTo>
                <a:pt x="149064" y="3984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DB6EC-00E3-40A1-B2DA-4772AECD821D}">
      <dsp:nvSpPr>
        <dsp:cNvPr id="0" name=""/>
        <dsp:cNvSpPr/>
      </dsp:nvSpPr>
      <dsp:spPr>
        <a:xfrm>
          <a:off x="8832100" y="1207937"/>
          <a:ext cx="149064" cy="327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420"/>
              </a:lnTo>
              <a:lnTo>
                <a:pt x="149064" y="3279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9BC4-742E-445E-B068-8D24D16303F5}">
      <dsp:nvSpPr>
        <dsp:cNvPr id="0" name=""/>
        <dsp:cNvSpPr/>
      </dsp:nvSpPr>
      <dsp:spPr>
        <a:xfrm>
          <a:off x="8832100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09DF1-040C-47A5-8BBC-85DF3FF05BFF}">
      <dsp:nvSpPr>
        <dsp:cNvPr id="0" name=""/>
        <dsp:cNvSpPr/>
      </dsp:nvSpPr>
      <dsp:spPr>
        <a:xfrm>
          <a:off x="8832100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A5CCC-31BE-4B1C-AD71-AC911CCE6E21}">
      <dsp:nvSpPr>
        <dsp:cNvPr id="0" name=""/>
        <dsp:cNvSpPr/>
      </dsp:nvSpPr>
      <dsp:spPr>
        <a:xfrm>
          <a:off x="8832100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3C9CE-44C7-4366-91FF-48A319729AA1}">
      <dsp:nvSpPr>
        <dsp:cNvPr id="0" name=""/>
        <dsp:cNvSpPr/>
      </dsp:nvSpPr>
      <dsp:spPr>
        <a:xfrm>
          <a:off x="8832100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70FF-CFFE-4852-BEA0-A5BFF9583E41}">
      <dsp:nvSpPr>
        <dsp:cNvPr id="0" name=""/>
        <dsp:cNvSpPr/>
      </dsp:nvSpPr>
      <dsp:spPr>
        <a:xfrm>
          <a:off x="6223470" y="502365"/>
          <a:ext cx="3006135" cy="20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45"/>
              </a:lnTo>
              <a:lnTo>
                <a:pt x="3006135" y="104345"/>
              </a:lnTo>
              <a:lnTo>
                <a:pt x="3006135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6BB42-A7AE-425F-AADF-31FCD278C6A3}">
      <dsp:nvSpPr>
        <dsp:cNvPr id="0" name=""/>
        <dsp:cNvSpPr/>
      </dsp:nvSpPr>
      <dsp:spPr>
        <a:xfrm>
          <a:off x="7629646" y="1207937"/>
          <a:ext cx="149064" cy="327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420"/>
              </a:lnTo>
              <a:lnTo>
                <a:pt x="149064" y="3279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01E3C-5D16-44D3-8E97-244574A1E484}">
      <dsp:nvSpPr>
        <dsp:cNvPr id="0" name=""/>
        <dsp:cNvSpPr/>
      </dsp:nvSpPr>
      <dsp:spPr>
        <a:xfrm>
          <a:off x="7629646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212F1-C55B-4F93-B24D-7BAA3754B13D}">
      <dsp:nvSpPr>
        <dsp:cNvPr id="0" name=""/>
        <dsp:cNvSpPr/>
      </dsp:nvSpPr>
      <dsp:spPr>
        <a:xfrm>
          <a:off x="7629646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29EA-EFA7-4237-A9B9-6F0150427126}">
      <dsp:nvSpPr>
        <dsp:cNvPr id="0" name=""/>
        <dsp:cNvSpPr/>
      </dsp:nvSpPr>
      <dsp:spPr>
        <a:xfrm>
          <a:off x="7629646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6166B-DD89-4E5A-8938-81072989B791}">
      <dsp:nvSpPr>
        <dsp:cNvPr id="0" name=""/>
        <dsp:cNvSpPr/>
      </dsp:nvSpPr>
      <dsp:spPr>
        <a:xfrm>
          <a:off x="7629646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DD58D-F7F5-4A8F-B8EF-55B8FA8072A0}">
      <dsp:nvSpPr>
        <dsp:cNvPr id="0" name=""/>
        <dsp:cNvSpPr/>
      </dsp:nvSpPr>
      <dsp:spPr>
        <a:xfrm>
          <a:off x="6223470" y="502365"/>
          <a:ext cx="1803681" cy="20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45"/>
              </a:lnTo>
              <a:lnTo>
                <a:pt x="1803681" y="104345"/>
              </a:lnTo>
              <a:lnTo>
                <a:pt x="1803681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6C79-BBED-4CE2-AF3D-C10603A96426}">
      <dsp:nvSpPr>
        <dsp:cNvPr id="0" name=""/>
        <dsp:cNvSpPr/>
      </dsp:nvSpPr>
      <dsp:spPr>
        <a:xfrm>
          <a:off x="6427192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FC9B2-61DE-47A1-9DA7-2D9216BCF7EF}">
      <dsp:nvSpPr>
        <dsp:cNvPr id="0" name=""/>
        <dsp:cNvSpPr/>
      </dsp:nvSpPr>
      <dsp:spPr>
        <a:xfrm>
          <a:off x="6427192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7E5E-3F21-4B71-A4BB-69559F117356}">
      <dsp:nvSpPr>
        <dsp:cNvPr id="0" name=""/>
        <dsp:cNvSpPr/>
      </dsp:nvSpPr>
      <dsp:spPr>
        <a:xfrm>
          <a:off x="6427192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B9EB9-BAD6-47C8-9575-8409505976F6}">
      <dsp:nvSpPr>
        <dsp:cNvPr id="0" name=""/>
        <dsp:cNvSpPr/>
      </dsp:nvSpPr>
      <dsp:spPr>
        <a:xfrm>
          <a:off x="6427192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1124E-0064-4CD8-9591-303E1C2CEB64}">
      <dsp:nvSpPr>
        <dsp:cNvPr id="0" name=""/>
        <dsp:cNvSpPr/>
      </dsp:nvSpPr>
      <dsp:spPr>
        <a:xfrm>
          <a:off x="6223470" y="502365"/>
          <a:ext cx="601227" cy="20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45"/>
              </a:lnTo>
              <a:lnTo>
                <a:pt x="601227" y="104345"/>
              </a:lnTo>
              <a:lnTo>
                <a:pt x="601227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102B-ED68-4988-BA9C-9F270C1522E3}">
      <dsp:nvSpPr>
        <dsp:cNvPr id="0" name=""/>
        <dsp:cNvSpPr/>
      </dsp:nvSpPr>
      <dsp:spPr>
        <a:xfrm>
          <a:off x="5224737" y="1207937"/>
          <a:ext cx="149064" cy="539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137"/>
              </a:lnTo>
              <a:lnTo>
                <a:pt x="149064" y="5396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FE35B-437A-44FD-B439-7539FB3DEA1E}">
      <dsp:nvSpPr>
        <dsp:cNvPr id="0" name=""/>
        <dsp:cNvSpPr/>
      </dsp:nvSpPr>
      <dsp:spPr>
        <a:xfrm>
          <a:off x="5224737" y="1207937"/>
          <a:ext cx="149064" cy="4690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65"/>
              </a:lnTo>
              <a:lnTo>
                <a:pt x="149064" y="4690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37DE4-BE09-4995-8C15-F517E6800C57}">
      <dsp:nvSpPr>
        <dsp:cNvPr id="0" name=""/>
        <dsp:cNvSpPr/>
      </dsp:nvSpPr>
      <dsp:spPr>
        <a:xfrm>
          <a:off x="5224737" y="1207937"/>
          <a:ext cx="149064" cy="398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4993"/>
              </a:lnTo>
              <a:lnTo>
                <a:pt x="149064" y="3984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A58B7-1732-4C91-A0A0-01AAD73B7D2A}">
      <dsp:nvSpPr>
        <dsp:cNvPr id="0" name=""/>
        <dsp:cNvSpPr/>
      </dsp:nvSpPr>
      <dsp:spPr>
        <a:xfrm>
          <a:off x="5224737" y="1207937"/>
          <a:ext cx="149064" cy="327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420"/>
              </a:lnTo>
              <a:lnTo>
                <a:pt x="149064" y="3279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BE31E-A156-42EA-A3C6-48AB09E6A8F9}">
      <dsp:nvSpPr>
        <dsp:cNvPr id="0" name=""/>
        <dsp:cNvSpPr/>
      </dsp:nvSpPr>
      <dsp:spPr>
        <a:xfrm>
          <a:off x="5224737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A7AB1-ED9A-4625-9273-B5189091D577}">
      <dsp:nvSpPr>
        <dsp:cNvPr id="0" name=""/>
        <dsp:cNvSpPr/>
      </dsp:nvSpPr>
      <dsp:spPr>
        <a:xfrm>
          <a:off x="5224737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4F4C0-98FB-4382-91C4-800E03F81EC0}">
      <dsp:nvSpPr>
        <dsp:cNvPr id="0" name=""/>
        <dsp:cNvSpPr/>
      </dsp:nvSpPr>
      <dsp:spPr>
        <a:xfrm>
          <a:off x="5224737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8C41A-011C-4782-B1C2-C345CBFA0F1F}">
      <dsp:nvSpPr>
        <dsp:cNvPr id="0" name=""/>
        <dsp:cNvSpPr/>
      </dsp:nvSpPr>
      <dsp:spPr>
        <a:xfrm>
          <a:off x="5224737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57133-C192-47D8-9A30-AEABF5D8319A}">
      <dsp:nvSpPr>
        <dsp:cNvPr id="0" name=""/>
        <dsp:cNvSpPr/>
      </dsp:nvSpPr>
      <dsp:spPr>
        <a:xfrm>
          <a:off x="5622243" y="502365"/>
          <a:ext cx="601227" cy="208690"/>
        </a:xfrm>
        <a:custGeom>
          <a:avLst/>
          <a:gdLst/>
          <a:ahLst/>
          <a:cxnLst/>
          <a:rect l="0" t="0" r="0" b="0"/>
          <a:pathLst>
            <a:path>
              <a:moveTo>
                <a:pt x="601227" y="0"/>
              </a:moveTo>
              <a:lnTo>
                <a:pt x="601227" y="104345"/>
              </a:lnTo>
              <a:lnTo>
                <a:pt x="0" y="104345"/>
              </a:lnTo>
              <a:lnTo>
                <a:pt x="0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D6425-9883-41D2-A672-61507D092D1E}">
      <dsp:nvSpPr>
        <dsp:cNvPr id="0" name=""/>
        <dsp:cNvSpPr/>
      </dsp:nvSpPr>
      <dsp:spPr>
        <a:xfrm>
          <a:off x="4022283" y="1207937"/>
          <a:ext cx="149064" cy="398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4993"/>
              </a:lnTo>
              <a:lnTo>
                <a:pt x="149064" y="3984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7028D-BE1D-4038-884C-536C9E19DE2E}">
      <dsp:nvSpPr>
        <dsp:cNvPr id="0" name=""/>
        <dsp:cNvSpPr/>
      </dsp:nvSpPr>
      <dsp:spPr>
        <a:xfrm>
          <a:off x="4022283" y="1207937"/>
          <a:ext cx="149064" cy="327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420"/>
              </a:lnTo>
              <a:lnTo>
                <a:pt x="149064" y="3279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A29FD-90C3-48D3-B7CE-BCF9A221D4AB}">
      <dsp:nvSpPr>
        <dsp:cNvPr id="0" name=""/>
        <dsp:cNvSpPr/>
      </dsp:nvSpPr>
      <dsp:spPr>
        <a:xfrm>
          <a:off x="4022283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274F0-64E8-46B6-BE0F-418AA1F4EC9B}">
      <dsp:nvSpPr>
        <dsp:cNvPr id="0" name=""/>
        <dsp:cNvSpPr/>
      </dsp:nvSpPr>
      <dsp:spPr>
        <a:xfrm>
          <a:off x="4022283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EAEAD-D6CE-4A5A-A307-9A6FCA0B3233}">
      <dsp:nvSpPr>
        <dsp:cNvPr id="0" name=""/>
        <dsp:cNvSpPr/>
      </dsp:nvSpPr>
      <dsp:spPr>
        <a:xfrm>
          <a:off x="4022283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F3C79-F32D-4559-A63A-96FE3CBB13EA}">
      <dsp:nvSpPr>
        <dsp:cNvPr id="0" name=""/>
        <dsp:cNvSpPr/>
      </dsp:nvSpPr>
      <dsp:spPr>
        <a:xfrm>
          <a:off x="4022283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18619-2E63-4C88-8ED4-0D525896A773}">
      <dsp:nvSpPr>
        <dsp:cNvPr id="0" name=""/>
        <dsp:cNvSpPr/>
      </dsp:nvSpPr>
      <dsp:spPr>
        <a:xfrm>
          <a:off x="4419789" y="502365"/>
          <a:ext cx="1803681" cy="208690"/>
        </a:xfrm>
        <a:custGeom>
          <a:avLst/>
          <a:gdLst/>
          <a:ahLst/>
          <a:cxnLst/>
          <a:rect l="0" t="0" r="0" b="0"/>
          <a:pathLst>
            <a:path>
              <a:moveTo>
                <a:pt x="1803681" y="0"/>
              </a:moveTo>
              <a:lnTo>
                <a:pt x="1803681" y="104345"/>
              </a:lnTo>
              <a:lnTo>
                <a:pt x="0" y="104345"/>
              </a:lnTo>
              <a:lnTo>
                <a:pt x="0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E2894-69D9-4111-8F0C-BCB1FB27ECB8}">
      <dsp:nvSpPr>
        <dsp:cNvPr id="0" name=""/>
        <dsp:cNvSpPr/>
      </dsp:nvSpPr>
      <dsp:spPr>
        <a:xfrm>
          <a:off x="2819829" y="1207937"/>
          <a:ext cx="149064" cy="539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137"/>
              </a:lnTo>
              <a:lnTo>
                <a:pt x="149064" y="53961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0434-8C17-4AB2-9A6A-AB0115898EB3}">
      <dsp:nvSpPr>
        <dsp:cNvPr id="0" name=""/>
        <dsp:cNvSpPr/>
      </dsp:nvSpPr>
      <dsp:spPr>
        <a:xfrm>
          <a:off x="2819829" y="1207937"/>
          <a:ext cx="149064" cy="4690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65"/>
              </a:lnTo>
              <a:lnTo>
                <a:pt x="149064" y="4690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09623-48AE-4836-AB93-AD6EED476761}">
      <dsp:nvSpPr>
        <dsp:cNvPr id="0" name=""/>
        <dsp:cNvSpPr/>
      </dsp:nvSpPr>
      <dsp:spPr>
        <a:xfrm>
          <a:off x="2819829" y="1207937"/>
          <a:ext cx="149064" cy="398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4993"/>
              </a:lnTo>
              <a:lnTo>
                <a:pt x="149064" y="39849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6750D-3944-4D4A-9BDB-2A17DF7DDDE8}">
      <dsp:nvSpPr>
        <dsp:cNvPr id="0" name=""/>
        <dsp:cNvSpPr/>
      </dsp:nvSpPr>
      <dsp:spPr>
        <a:xfrm>
          <a:off x="2819829" y="1207937"/>
          <a:ext cx="149064" cy="327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420"/>
              </a:lnTo>
              <a:lnTo>
                <a:pt x="149064" y="3279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31908-313C-4034-BF2F-707B4162BDF0}">
      <dsp:nvSpPr>
        <dsp:cNvPr id="0" name=""/>
        <dsp:cNvSpPr/>
      </dsp:nvSpPr>
      <dsp:spPr>
        <a:xfrm>
          <a:off x="2819829" y="1207937"/>
          <a:ext cx="149064" cy="257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848"/>
              </a:lnTo>
              <a:lnTo>
                <a:pt x="149064" y="2573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CD249-24C4-451E-A8F3-C9B71CA49897}">
      <dsp:nvSpPr>
        <dsp:cNvPr id="0" name=""/>
        <dsp:cNvSpPr/>
      </dsp:nvSpPr>
      <dsp:spPr>
        <a:xfrm>
          <a:off x="2819829" y="1207937"/>
          <a:ext cx="149064" cy="1868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76"/>
              </a:lnTo>
              <a:lnTo>
                <a:pt x="149064" y="1868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85881-2831-462C-B942-01A6F85C3956}">
      <dsp:nvSpPr>
        <dsp:cNvPr id="0" name=""/>
        <dsp:cNvSpPr/>
      </dsp:nvSpPr>
      <dsp:spPr>
        <a:xfrm>
          <a:off x="2819829" y="1207937"/>
          <a:ext cx="149064" cy="116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703"/>
              </a:lnTo>
              <a:lnTo>
                <a:pt x="149064" y="11627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8E794-79DB-4434-B57D-36FA4FE3233C}">
      <dsp:nvSpPr>
        <dsp:cNvPr id="0" name=""/>
        <dsp:cNvSpPr/>
      </dsp:nvSpPr>
      <dsp:spPr>
        <a:xfrm>
          <a:off x="2819829" y="1207937"/>
          <a:ext cx="149064" cy="457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31"/>
              </a:lnTo>
              <a:lnTo>
                <a:pt x="149064" y="457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DB9FD-188F-4DC5-A24C-B6925BD40EAB}">
      <dsp:nvSpPr>
        <dsp:cNvPr id="0" name=""/>
        <dsp:cNvSpPr/>
      </dsp:nvSpPr>
      <dsp:spPr>
        <a:xfrm>
          <a:off x="3217334" y="502365"/>
          <a:ext cx="3006135" cy="208690"/>
        </a:xfrm>
        <a:custGeom>
          <a:avLst/>
          <a:gdLst/>
          <a:ahLst/>
          <a:cxnLst/>
          <a:rect l="0" t="0" r="0" b="0"/>
          <a:pathLst>
            <a:path>
              <a:moveTo>
                <a:pt x="3006135" y="0"/>
              </a:moveTo>
              <a:lnTo>
                <a:pt x="3006135" y="104345"/>
              </a:lnTo>
              <a:lnTo>
                <a:pt x="0" y="104345"/>
              </a:lnTo>
              <a:lnTo>
                <a:pt x="0" y="208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F9C51-6BA3-4AB4-8E19-C87FF85AAC55}">
      <dsp:nvSpPr>
        <dsp:cNvPr id="0" name=""/>
        <dsp:cNvSpPr/>
      </dsp:nvSpPr>
      <dsp:spPr>
        <a:xfrm>
          <a:off x="5726588" y="5483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Falha</a:t>
          </a:r>
        </a:p>
      </dsp:txBody>
      <dsp:txXfrm>
        <a:off x="5726588" y="5483"/>
        <a:ext cx="993763" cy="496881"/>
      </dsp:txXfrm>
    </dsp:sp>
    <dsp:sp modelId="{92FD2D9F-9DEB-4030-945C-1494B3FCD31B}">
      <dsp:nvSpPr>
        <dsp:cNvPr id="0" name=""/>
        <dsp:cNvSpPr/>
      </dsp:nvSpPr>
      <dsp:spPr>
        <a:xfrm>
          <a:off x="2720452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Elétrica</a:t>
          </a:r>
        </a:p>
      </dsp:txBody>
      <dsp:txXfrm>
        <a:off x="2720452" y="711055"/>
        <a:ext cx="993763" cy="496881"/>
      </dsp:txXfrm>
    </dsp:sp>
    <dsp:sp modelId="{6BF91F42-1BEF-4B24-9D1F-E5519581C39A}">
      <dsp:nvSpPr>
        <dsp:cNvPr id="0" name=""/>
        <dsp:cNvSpPr/>
      </dsp:nvSpPr>
      <dsp:spPr>
        <a:xfrm>
          <a:off x="2968893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Resistencia Queimada / troca preventiva</a:t>
          </a:r>
        </a:p>
      </dsp:txBody>
      <dsp:txXfrm>
        <a:off x="2968893" y="1416628"/>
        <a:ext cx="993763" cy="496881"/>
      </dsp:txXfrm>
    </dsp:sp>
    <dsp:sp modelId="{9B16F0A0-885B-4DF7-A192-C6677A735C95}">
      <dsp:nvSpPr>
        <dsp:cNvPr id="0" name=""/>
        <dsp:cNvSpPr/>
      </dsp:nvSpPr>
      <dsp:spPr>
        <a:xfrm>
          <a:off x="2968893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 não liga</a:t>
          </a:r>
        </a:p>
      </dsp:txBody>
      <dsp:txXfrm>
        <a:off x="2968893" y="2122200"/>
        <a:ext cx="993763" cy="496881"/>
      </dsp:txXfrm>
    </dsp:sp>
    <dsp:sp modelId="{467685A6-FBF9-46EE-838F-0AAEAF6815DF}">
      <dsp:nvSpPr>
        <dsp:cNvPr id="0" name=""/>
        <dsp:cNvSpPr/>
      </dsp:nvSpPr>
      <dsp:spPr>
        <a:xfrm>
          <a:off x="2968893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Painel não funciona</a:t>
          </a:r>
        </a:p>
      </dsp:txBody>
      <dsp:txXfrm>
        <a:off x="2968893" y="2827772"/>
        <a:ext cx="993763" cy="496881"/>
      </dsp:txXfrm>
    </dsp:sp>
    <dsp:sp modelId="{D32E418D-E42A-4974-A70E-13F9C384CC3F}">
      <dsp:nvSpPr>
        <dsp:cNvPr id="0" name=""/>
        <dsp:cNvSpPr/>
      </dsp:nvSpPr>
      <dsp:spPr>
        <a:xfrm>
          <a:off x="2968893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Botão não funciona</a:t>
          </a:r>
        </a:p>
      </dsp:txBody>
      <dsp:txXfrm>
        <a:off x="2968893" y="3533345"/>
        <a:ext cx="993763" cy="496881"/>
      </dsp:txXfrm>
    </dsp:sp>
    <dsp:sp modelId="{31B41E5B-C0BC-461E-B230-B56D8D356F8D}">
      <dsp:nvSpPr>
        <dsp:cNvPr id="0" name=""/>
        <dsp:cNvSpPr/>
      </dsp:nvSpPr>
      <dsp:spPr>
        <a:xfrm>
          <a:off x="2968893" y="4238917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Repotenciamento</a:t>
          </a:r>
          <a:endParaRPr lang="pt-BR" sz="800" kern="1200" dirty="0"/>
        </a:p>
      </dsp:txBody>
      <dsp:txXfrm>
        <a:off x="2968893" y="4238917"/>
        <a:ext cx="993763" cy="496881"/>
      </dsp:txXfrm>
    </dsp:sp>
    <dsp:sp modelId="{86A10005-9650-4D81-BCF0-BFCAE77AB99C}">
      <dsp:nvSpPr>
        <dsp:cNvPr id="0" name=""/>
        <dsp:cNvSpPr/>
      </dsp:nvSpPr>
      <dsp:spPr>
        <a:xfrm>
          <a:off x="2968893" y="4944489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Cabo rompido/ curto-circuito</a:t>
          </a:r>
        </a:p>
      </dsp:txBody>
      <dsp:txXfrm>
        <a:off x="2968893" y="4944489"/>
        <a:ext cx="993763" cy="496881"/>
      </dsp:txXfrm>
    </dsp:sp>
    <dsp:sp modelId="{8F1418A7-9DD5-40F6-9B5C-55FEDA54CE0E}">
      <dsp:nvSpPr>
        <dsp:cNvPr id="0" name=""/>
        <dsp:cNvSpPr/>
      </dsp:nvSpPr>
      <dsp:spPr>
        <a:xfrm>
          <a:off x="2968893" y="565006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Troca de motor</a:t>
          </a:r>
        </a:p>
      </dsp:txBody>
      <dsp:txXfrm>
        <a:off x="2968893" y="5650062"/>
        <a:ext cx="993763" cy="496881"/>
      </dsp:txXfrm>
    </dsp:sp>
    <dsp:sp modelId="{2904D57D-1E55-4C5B-A73F-60B59257C124}">
      <dsp:nvSpPr>
        <dsp:cNvPr id="0" name=""/>
        <dsp:cNvSpPr/>
      </dsp:nvSpPr>
      <dsp:spPr>
        <a:xfrm>
          <a:off x="2968893" y="6355634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Disjuntor desarmando / </a:t>
          </a:r>
          <a:r>
            <a:rPr lang="pt-BR" sz="800" kern="1200" err="1"/>
            <a:t>Fusivel</a:t>
          </a:r>
          <a:r>
            <a:rPr lang="pt-BR" sz="800" kern="1200"/>
            <a:t> Queimado</a:t>
          </a:r>
          <a:endParaRPr lang="pt-BR" sz="800" kern="1200" dirty="0"/>
        </a:p>
      </dsp:txBody>
      <dsp:txXfrm>
        <a:off x="2968893" y="6355634"/>
        <a:ext cx="993763" cy="496881"/>
      </dsp:txXfrm>
    </dsp:sp>
    <dsp:sp modelId="{5744FA91-60DB-471A-BDAF-A4B657B4A5DE}">
      <dsp:nvSpPr>
        <dsp:cNvPr id="0" name=""/>
        <dsp:cNvSpPr/>
      </dsp:nvSpPr>
      <dsp:spPr>
        <a:xfrm>
          <a:off x="3922907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Mecânica</a:t>
          </a:r>
        </a:p>
      </dsp:txBody>
      <dsp:txXfrm>
        <a:off x="3922907" y="711055"/>
        <a:ext cx="993763" cy="496881"/>
      </dsp:txXfrm>
    </dsp:sp>
    <dsp:sp modelId="{DFA115C6-DA4D-453E-934E-FBB5942C2369}">
      <dsp:nvSpPr>
        <dsp:cNvPr id="0" name=""/>
        <dsp:cNvSpPr/>
      </dsp:nvSpPr>
      <dsp:spPr>
        <a:xfrm>
          <a:off x="4171348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 travado</a:t>
          </a:r>
        </a:p>
      </dsp:txBody>
      <dsp:txXfrm>
        <a:off x="4171348" y="1416628"/>
        <a:ext cx="993763" cy="496881"/>
      </dsp:txXfrm>
    </dsp:sp>
    <dsp:sp modelId="{2EF538EE-BA98-4AF1-983F-50AE7B44BC89}">
      <dsp:nvSpPr>
        <dsp:cNvPr id="0" name=""/>
        <dsp:cNvSpPr/>
      </dsp:nvSpPr>
      <dsp:spPr>
        <a:xfrm>
          <a:off x="4171348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Dano estrutural</a:t>
          </a:r>
        </a:p>
      </dsp:txBody>
      <dsp:txXfrm>
        <a:off x="4171348" y="2122200"/>
        <a:ext cx="993763" cy="496881"/>
      </dsp:txXfrm>
    </dsp:sp>
    <dsp:sp modelId="{217665B8-1B8A-4543-A3B7-C58A682EB8C4}">
      <dsp:nvSpPr>
        <dsp:cNvPr id="0" name=""/>
        <dsp:cNvSpPr/>
      </dsp:nvSpPr>
      <dsp:spPr>
        <a:xfrm>
          <a:off x="4171348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Troca de peça de desgaste</a:t>
          </a:r>
        </a:p>
      </dsp:txBody>
      <dsp:txXfrm>
        <a:off x="4171348" y="2827772"/>
        <a:ext cx="993763" cy="496881"/>
      </dsp:txXfrm>
    </dsp:sp>
    <dsp:sp modelId="{9B110E5E-CC14-4904-8B81-48231B72B8C5}">
      <dsp:nvSpPr>
        <dsp:cNvPr id="0" name=""/>
        <dsp:cNvSpPr/>
      </dsp:nvSpPr>
      <dsp:spPr>
        <a:xfrm>
          <a:off x="4171348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Vazamento lubrificante</a:t>
          </a:r>
        </a:p>
      </dsp:txBody>
      <dsp:txXfrm>
        <a:off x="4171348" y="3533345"/>
        <a:ext cx="993763" cy="496881"/>
      </dsp:txXfrm>
    </dsp:sp>
    <dsp:sp modelId="{8F99BACB-9C4B-4A3F-B0AC-CA29CCFA4216}">
      <dsp:nvSpPr>
        <dsp:cNvPr id="0" name=""/>
        <dsp:cNvSpPr/>
      </dsp:nvSpPr>
      <dsp:spPr>
        <a:xfrm>
          <a:off x="4171348" y="4238917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Troca de lubrificante</a:t>
          </a:r>
        </a:p>
      </dsp:txBody>
      <dsp:txXfrm>
        <a:off x="4171348" y="4238917"/>
        <a:ext cx="993763" cy="496881"/>
      </dsp:txXfrm>
    </dsp:sp>
    <dsp:sp modelId="{4B61BF9F-7D38-4D09-8573-AC8835EDAC60}">
      <dsp:nvSpPr>
        <dsp:cNvPr id="0" name=""/>
        <dsp:cNvSpPr/>
      </dsp:nvSpPr>
      <dsp:spPr>
        <a:xfrm>
          <a:off x="4171348" y="4944489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Melhoria/modificação</a:t>
          </a:r>
        </a:p>
      </dsp:txBody>
      <dsp:txXfrm>
        <a:off x="4171348" y="4944489"/>
        <a:ext cx="993763" cy="496881"/>
      </dsp:txXfrm>
    </dsp:sp>
    <dsp:sp modelId="{1D5AD54B-702B-4BC8-8A61-EDC92E2D1FCB}">
      <dsp:nvSpPr>
        <dsp:cNvPr id="0" name=""/>
        <dsp:cNvSpPr/>
      </dsp:nvSpPr>
      <dsp:spPr>
        <a:xfrm>
          <a:off x="5125361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Hidráulica</a:t>
          </a:r>
        </a:p>
      </dsp:txBody>
      <dsp:txXfrm>
        <a:off x="5125361" y="711055"/>
        <a:ext cx="993763" cy="496881"/>
      </dsp:txXfrm>
    </dsp:sp>
    <dsp:sp modelId="{0F84E8CC-C006-492A-A310-EE132E066C23}">
      <dsp:nvSpPr>
        <dsp:cNvPr id="0" name=""/>
        <dsp:cNvSpPr/>
      </dsp:nvSpPr>
      <dsp:spPr>
        <a:xfrm>
          <a:off x="5373802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Vazamento óleo</a:t>
          </a:r>
        </a:p>
      </dsp:txBody>
      <dsp:txXfrm>
        <a:off x="5373802" y="1416628"/>
        <a:ext cx="993763" cy="496881"/>
      </dsp:txXfrm>
    </dsp:sp>
    <dsp:sp modelId="{FA22E17D-648F-46CE-BC68-90F58C961ADD}">
      <dsp:nvSpPr>
        <dsp:cNvPr id="0" name=""/>
        <dsp:cNvSpPr/>
      </dsp:nvSpPr>
      <dsp:spPr>
        <a:xfrm>
          <a:off x="5373802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Nível baixo óleo</a:t>
          </a:r>
        </a:p>
      </dsp:txBody>
      <dsp:txXfrm>
        <a:off x="5373802" y="2122200"/>
        <a:ext cx="993763" cy="496881"/>
      </dsp:txXfrm>
    </dsp:sp>
    <dsp:sp modelId="{BE1FFDAA-4944-434A-BFDF-9BFB41D8CED1}">
      <dsp:nvSpPr>
        <dsp:cNvPr id="0" name=""/>
        <dsp:cNvSpPr/>
      </dsp:nvSpPr>
      <dsp:spPr>
        <a:xfrm>
          <a:off x="5373802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Baixa pressão hidráulico</a:t>
          </a:r>
        </a:p>
      </dsp:txBody>
      <dsp:txXfrm>
        <a:off x="5373802" y="2827772"/>
        <a:ext cx="993763" cy="496881"/>
      </dsp:txXfrm>
    </dsp:sp>
    <dsp:sp modelId="{54CE2980-1347-496A-9101-811D5ECF7A15}">
      <dsp:nvSpPr>
        <dsp:cNvPr id="0" name=""/>
        <dsp:cNvSpPr/>
      </dsp:nvSpPr>
      <dsp:spPr>
        <a:xfrm>
          <a:off x="5373802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Válvula não abra/fecha</a:t>
          </a:r>
        </a:p>
      </dsp:txBody>
      <dsp:txXfrm>
        <a:off x="5373802" y="3533345"/>
        <a:ext cx="993763" cy="496881"/>
      </dsp:txXfrm>
    </dsp:sp>
    <dsp:sp modelId="{095EC060-D4E2-464D-BB4F-AE31979AFAEA}">
      <dsp:nvSpPr>
        <dsp:cNvPr id="0" name=""/>
        <dsp:cNvSpPr/>
      </dsp:nvSpPr>
      <dsp:spPr>
        <a:xfrm>
          <a:off x="5373802" y="4238917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Válvula dando passagem</a:t>
          </a:r>
        </a:p>
      </dsp:txBody>
      <dsp:txXfrm>
        <a:off x="5373802" y="4238917"/>
        <a:ext cx="993763" cy="496881"/>
      </dsp:txXfrm>
    </dsp:sp>
    <dsp:sp modelId="{8F185445-E4C4-4D03-8814-98833D48CFD8}">
      <dsp:nvSpPr>
        <dsp:cNvPr id="0" name=""/>
        <dsp:cNvSpPr/>
      </dsp:nvSpPr>
      <dsp:spPr>
        <a:xfrm>
          <a:off x="5373802" y="4944489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Pistão não aciona/ sem força</a:t>
          </a:r>
        </a:p>
      </dsp:txBody>
      <dsp:txXfrm>
        <a:off x="5373802" y="4944489"/>
        <a:ext cx="993763" cy="496881"/>
      </dsp:txXfrm>
    </dsp:sp>
    <dsp:sp modelId="{182418C2-D69B-498B-BF87-ED198588C1F2}">
      <dsp:nvSpPr>
        <dsp:cNvPr id="0" name=""/>
        <dsp:cNvSpPr/>
      </dsp:nvSpPr>
      <dsp:spPr>
        <a:xfrm>
          <a:off x="5373802" y="565006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Vazamento de Agua</a:t>
          </a:r>
        </a:p>
      </dsp:txBody>
      <dsp:txXfrm>
        <a:off x="5373802" y="5650062"/>
        <a:ext cx="993763" cy="496881"/>
      </dsp:txXfrm>
    </dsp:sp>
    <dsp:sp modelId="{0D6B4718-9195-4BD5-915E-458D6F9177E0}">
      <dsp:nvSpPr>
        <dsp:cNvPr id="0" name=""/>
        <dsp:cNvSpPr/>
      </dsp:nvSpPr>
      <dsp:spPr>
        <a:xfrm>
          <a:off x="5373802" y="6355634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Falta agua de refrigeração</a:t>
          </a:r>
        </a:p>
      </dsp:txBody>
      <dsp:txXfrm>
        <a:off x="5373802" y="6355634"/>
        <a:ext cx="993763" cy="496881"/>
      </dsp:txXfrm>
    </dsp:sp>
    <dsp:sp modelId="{2A507B17-902C-4B59-AB77-B83513EDB1D1}">
      <dsp:nvSpPr>
        <dsp:cNvPr id="0" name=""/>
        <dsp:cNvSpPr/>
      </dsp:nvSpPr>
      <dsp:spPr>
        <a:xfrm>
          <a:off x="6327815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Eletrônica</a:t>
          </a:r>
        </a:p>
      </dsp:txBody>
      <dsp:txXfrm>
        <a:off x="6327815" y="711055"/>
        <a:ext cx="993763" cy="496881"/>
      </dsp:txXfrm>
    </dsp:sp>
    <dsp:sp modelId="{719EC105-1123-4177-8F12-AA6D3B5BCEBA}">
      <dsp:nvSpPr>
        <dsp:cNvPr id="0" name=""/>
        <dsp:cNvSpPr/>
      </dsp:nvSpPr>
      <dsp:spPr>
        <a:xfrm>
          <a:off x="6576256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Fonte queimada – não liga</a:t>
          </a:r>
        </a:p>
      </dsp:txBody>
      <dsp:txXfrm>
        <a:off x="6576256" y="1416628"/>
        <a:ext cx="993763" cy="496881"/>
      </dsp:txXfrm>
    </dsp:sp>
    <dsp:sp modelId="{A33B8527-BCBF-4D2C-9086-174C5653DCCD}">
      <dsp:nvSpPr>
        <dsp:cNvPr id="0" name=""/>
        <dsp:cNvSpPr/>
      </dsp:nvSpPr>
      <dsp:spPr>
        <a:xfrm>
          <a:off x="6576256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Eletrônica não funciona</a:t>
          </a:r>
        </a:p>
      </dsp:txBody>
      <dsp:txXfrm>
        <a:off x="6576256" y="2122200"/>
        <a:ext cx="993763" cy="496881"/>
      </dsp:txXfrm>
    </dsp:sp>
    <dsp:sp modelId="{0BD2F734-9D92-4E9B-A45F-04DD68DC0C86}">
      <dsp:nvSpPr>
        <dsp:cNvPr id="0" name=""/>
        <dsp:cNvSpPr/>
      </dsp:nvSpPr>
      <dsp:spPr>
        <a:xfrm>
          <a:off x="6576256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Calibração </a:t>
          </a:r>
        </a:p>
      </dsp:txBody>
      <dsp:txXfrm>
        <a:off x="6576256" y="2827772"/>
        <a:ext cx="993763" cy="496881"/>
      </dsp:txXfrm>
    </dsp:sp>
    <dsp:sp modelId="{572605B2-D983-4331-A978-36BCF3F8A72F}">
      <dsp:nvSpPr>
        <dsp:cNvPr id="0" name=""/>
        <dsp:cNvSpPr/>
      </dsp:nvSpPr>
      <dsp:spPr>
        <a:xfrm>
          <a:off x="6576256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Temperatura alta (equipamento aquecendo)</a:t>
          </a:r>
        </a:p>
      </dsp:txBody>
      <dsp:txXfrm>
        <a:off x="6576256" y="3533345"/>
        <a:ext cx="993763" cy="496881"/>
      </dsp:txXfrm>
    </dsp:sp>
    <dsp:sp modelId="{F0932556-4286-4D15-A56F-98FFB096B8E7}">
      <dsp:nvSpPr>
        <dsp:cNvPr id="0" name=""/>
        <dsp:cNvSpPr/>
      </dsp:nvSpPr>
      <dsp:spPr>
        <a:xfrm>
          <a:off x="7530270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Informática</a:t>
          </a:r>
        </a:p>
      </dsp:txBody>
      <dsp:txXfrm>
        <a:off x="7530270" y="711055"/>
        <a:ext cx="993763" cy="496881"/>
      </dsp:txXfrm>
    </dsp:sp>
    <dsp:sp modelId="{249EFA0B-CBE2-493A-8BAC-CC61991E96D0}">
      <dsp:nvSpPr>
        <dsp:cNvPr id="0" name=""/>
        <dsp:cNvSpPr/>
      </dsp:nvSpPr>
      <dsp:spPr>
        <a:xfrm>
          <a:off x="7778710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Falha no programa</a:t>
          </a:r>
        </a:p>
      </dsp:txBody>
      <dsp:txXfrm>
        <a:off x="7778710" y="1416628"/>
        <a:ext cx="993763" cy="496881"/>
      </dsp:txXfrm>
    </dsp:sp>
    <dsp:sp modelId="{61C833A2-1853-4AAB-9F96-8D63144D277A}">
      <dsp:nvSpPr>
        <dsp:cNvPr id="0" name=""/>
        <dsp:cNvSpPr/>
      </dsp:nvSpPr>
      <dsp:spPr>
        <a:xfrm>
          <a:off x="7778710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Falha no sistema operacional</a:t>
          </a:r>
        </a:p>
      </dsp:txBody>
      <dsp:txXfrm>
        <a:off x="7778710" y="2122200"/>
        <a:ext cx="993763" cy="496881"/>
      </dsp:txXfrm>
    </dsp:sp>
    <dsp:sp modelId="{2A235A2F-3183-4679-9E8D-F2DA52681B8A}">
      <dsp:nvSpPr>
        <dsp:cNvPr id="0" name=""/>
        <dsp:cNvSpPr/>
      </dsp:nvSpPr>
      <dsp:spPr>
        <a:xfrm>
          <a:off x="7778710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 não responde/ travado</a:t>
          </a:r>
        </a:p>
      </dsp:txBody>
      <dsp:txXfrm>
        <a:off x="7778710" y="2827772"/>
        <a:ext cx="993763" cy="496881"/>
      </dsp:txXfrm>
    </dsp:sp>
    <dsp:sp modelId="{511177CA-E255-473C-8677-3B4799A572BA}">
      <dsp:nvSpPr>
        <dsp:cNvPr id="0" name=""/>
        <dsp:cNvSpPr/>
      </dsp:nvSpPr>
      <dsp:spPr>
        <a:xfrm>
          <a:off x="7778710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Falta driver/ software</a:t>
          </a:r>
        </a:p>
      </dsp:txBody>
      <dsp:txXfrm>
        <a:off x="7778710" y="3533345"/>
        <a:ext cx="993763" cy="496881"/>
      </dsp:txXfrm>
    </dsp:sp>
    <dsp:sp modelId="{906A33EF-89F5-44F9-8A18-50134E7021B0}">
      <dsp:nvSpPr>
        <dsp:cNvPr id="0" name=""/>
        <dsp:cNvSpPr/>
      </dsp:nvSpPr>
      <dsp:spPr>
        <a:xfrm>
          <a:off x="7778710" y="4238917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Atualização de software</a:t>
          </a:r>
        </a:p>
      </dsp:txBody>
      <dsp:txXfrm>
        <a:off x="7778710" y="4238917"/>
        <a:ext cx="993763" cy="496881"/>
      </dsp:txXfrm>
    </dsp:sp>
    <dsp:sp modelId="{C81DA7F4-1F03-4917-AE2B-CB55577C26FC}">
      <dsp:nvSpPr>
        <dsp:cNvPr id="0" name=""/>
        <dsp:cNvSpPr/>
      </dsp:nvSpPr>
      <dsp:spPr>
        <a:xfrm>
          <a:off x="8732724" y="71105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Operação</a:t>
          </a:r>
        </a:p>
      </dsp:txBody>
      <dsp:txXfrm>
        <a:off x="8732724" y="711055"/>
        <a:ext cx="993763" cy="496881"/>
      </dsp:txXfrm>
    </dsp:sp>
    <dsp:sp modelId="{E7EC0682-BF80-472F-A18F-FB9953651A20}">
      <dsp:nvSpPr>
        <dsp:cNvPr id="0" name=""/>
        <dsp:cNvSpPr/>
      </dsp:nvSpPr>
      <dsp:spPr>
        <a:xfrm>
          <a:off x="8981165" y="1416628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 entupido / sobrecarga</a:t>
          </a:r>
        </a:p>
      </dsp:txBody>
      <dsp:txXfrm>
        <a:off x="8981165" y="1416628"/>
        <a:ext cx="993763" cy="496881"/>
      </dsp:txXfrm>
    </dsp:sp>
    <dsp:sp modelId="{3B3C7D3E-8730-4920-B80C-ED1E932FF825}">
      <dsp:nvSpPr>
        <dsp:cNvPr id="0" name=""/>
        <dsp:cNvSpPr/>
      </dsp:nvSpPr>
      <dsp:spPr>
        <a:xfrm>
          <a:off x="8981165" y="2122200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Equipamento travado</a:t>
          </a:r>
        </a:p>
      </dsp:txBody>
      <dsp:txXfrm>
        <a:off x="8981165" y="2122200"/>
        <a:ext cx="993763" cy="496881"/>
      </dsp:txXfrm>
    </dsp:sp>
    <dsp:sp modelId="{7D9353E7-F30F-4244-A8D8-05FDB3DE434E}">
      <dsp:nvSpPr>
        <dsp:cNvPr id="0" name=""/>
        <dsp:cNvSpPr/>
      </dsp:nvSpPr>
      <dsp:spPr>
        <a:xfrm>
          <a:off x="8981165" y="282777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Falta de  insumos</a:t>
          </a:r>
        </a:p>
      </dsp:txBody>
      <dsp:txXfrm>
        <a:off x="8981165" y="2827772"/>
        <a:ext cx="993763" cy="496881"/>
      </dsp:txXfrm>
    </dsp:sp>
    <dsp:sp modelId="{2E136F5F-4425-4A41-8AF0-A0191CE75ED8}">
      <dsp:nvSpPr>
        <dsp:cNvPr id="0" name=""/>
        <dsp:cNvSpPr/>
      </dsp:nvSpPr>
      <dsp:spPr>
        <a:xfrm>
          <a:off x="8981165" y="3533345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Falta de treinamento</a:t>
          </a:r>
        </a:p>
      </dsp:txBody>
      <dsp:txXfrm>
        <a:off x="8981165" y="3533345"/>
        <a:ext cx="993763" cy="496881"/>
      </dsp:txXfrm>
    </dsp:sp>
    <dsp:sp modelId="{D74E67A4-E928-4B86-971D-96E9031C858B}">
      <dsp:nvSpPr>
        <dsp:cNvPr id="0" name=""/>
        <dsp:cNvSpPr/>
      </dsp:nvSpPr>
      <dsp:spPr>
        <a:xfrm>
          <a:off x="8981165" y="4238917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Falta de pessoal</a:t>
          </a:r>
        </a:p>
      </dsp:txBody>
      <dsp:txXfrm>
        <a:off x="8981165" y="4238917"/>
        <a:ext cx="993763" cy="496881"/>
      </dsp:txXfrm>
    </dsp:sp>
    <dsp:sp modelId="{61C147BA-71C2-4CC5-A723-D7DAF69A156C}">
      <dsp:nvSpPr>
        <dsp:cNvPr id="0" name=""/>
        <dsp:cNvSpPr/>
      </dsp:nvSpPr>
      <dsp:spPr>
        <a:xfrm>
          <a:off x="8981165" y="4944489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Troca de molde/matriz</a:t>
          </a:r>
        </a:p>
      </dsp:txBody>
      <dsp:txXfrm>
        <a:off x="8981165" y="4944489"/>
        <a:ext cx="993763" cy="496881"/>
      </dsp:txXfrm>
    </dsp:sp>
    <dsp:sp modelId="{8F37329D-7872-4785-91C5-7839E99023EA}">
      <dsp:nvSpPr>
        <dsp:cNvPr id="0" name=""/>
        <dsp:cNvSpPr/>
      </dsp:nvSpPr>
      <dsp:spPr>
        <a:xfrm>
          <a:off x="8981165" y="5650062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Ajuste</a:t>
          </a:r>
        </a:p>
      </dsp:txBody>
      <dsp:txXfrm>
        <a:off x="8981165" y="5650062"/>
        <a:ext cx="993763" cy="496881"/>
      </dsp:txXfrm>
    </dsp:sp>
    <dsp:sp modelId="{9270DC8B-E4DE-4C5B-847C-FB002D3E6503}">
      <dsp:nvSpPr>
        <dsp:cNvPr id="0" name=""/>
        <dsp:cNvSpPr/>
      </dsp:nvSpPr>
      <dsp:spPr>
        <a:xfrm>
          <a:off x="8981165" y="6355634"/>
          <a:ext cx="993763" cy="49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 dirty="0"/>
        </a:p>
      </dsp:txBody>
      <dsp:txXfrm>
        <a:off x="8981165" y="6355634"/>
        <a:ext cx="993763" cy="49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9A90-E58B-4881-8806-0ADCBCA1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DA9094-9451-4EA4-AAF0-0F12DA7E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7E07C-89D8-494C-8A81-BA36DF86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7550A-ED40-4259-9F1C-8F8CE963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C13BB-3187-40B2-9AC4-106A0757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5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C645-44FF-43AE-8E18-23C6810E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5DB72-BD6B-41A1-8113-7C90F9AA0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24548-A11F-4EDE-823C-A2404B56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98B07-4082-4441-A54F-CB76BE6F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A8531-2D87-4358-8622-A37A073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6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6780F3-2105-4D59-925A-BAE9A6887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9CBF3B-1339-405B-8FE9-8B59461F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7158B-BF0D-40F8-8930-16ACB195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76845-D947-4236-A42B-4D930117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B96F9-FCBF-4D6E-9DD5-28EE0E8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9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0F44-B9F2-4B2D-AC88-FA84BB60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85389-A0F7-43F1-A72A-42DBB98F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7E9FE-54BB-4BED-88CD-2D3DD2E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3C409-CB2F-4188-9396-A2153260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08C81-65FD-4D60-98AE-10C4685E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A270-8D38-4BB7-921F-49E97061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39745-1C08-4488-B8AF-8A9D3309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41AC5-B1DF-4745-B171-BBDF868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7BB99-63A5-4A80-B1DE-497F102A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C6110-A71A-483B-99BF-88B74C9D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6A2B5-A823-4319-AAFC-4C0CF165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C9AC5-EB2C-498B-98A3-522E028A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487C7-44D4-460C-A039-E811B3CF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11E2E-F1D1-4096-B70C-155E425B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3F8AB-C092-4C88-94A8-AE8DF55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44C3C-33DC-4182-8A89-28128EFB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CDD1-B4B8-4194-8D1F-151E66D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347E2-A909-4484-B129-B3A73513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CED334-680A-44D4-BE02-FE9008F0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6C3CDF-CB27-42BE-BE4C-FBDB59DBB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4C2341-85BE-4FDE-9867-A13E0BFF1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32C469-A1C9-4F78-8D1C-17A5ED86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C1A133-E351-48F0-B30A-C2A0DD00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375B7D-AC74-4C07-892B-BA04766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1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9481-F0FF-4E88-A3E1-E9CB7864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9722B2-187B-498F-B4BD-A65030A3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0C7DE-F6C4-4292-8669-DA41B01A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339AC6-61E4-416C-83B9-F502714A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51FC9D-C1EA-441F-A894-E98BFBE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E7BF76-EC02-44C5-8A58-5AC46694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51B3A-30CE-473C-92EE-2B9D17B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0DC7A-B512-4E6D-A001-A0A4F912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CD403-BCFC-4F4A-9784-D47F6303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9039-9753-4130-8C41-966D516C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54166-97B1-4744-B37C-0F9A6760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66159-66DA-4012-B0E2-A5988D90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9CF97-24F9-4C8D-A817-4C8B83B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96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EF84-AF85-4ED5-A071-AE9595C0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38DF32-466E-4FC6-AF74-E2786AC7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15043A-8220-4251-85F1-2B624649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0A87E-3E1A-4462-B471-732E1CBC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FB385-8445-4C83-A0D3-E1C1340D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DC6C5-6623-479B-BFD2-D5F92CD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2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793172-3198-42EC-AB48-7EB0DD0C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A4BA4-48CB-40D5-856F-90F808E9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F3C65-3535-467D-8C5B-07C31434B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2939-A9DB-46E0-9E49-DE66C70FFDA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F43D9-2F5E-4CF9-9A6F-95C1373A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5B455-45BE-411A-B28A-03C07E92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A6C0-6C12-442C-8028-BDDDAE8123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6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45CC4BD-CEC9-4BB7-B3DE-CEC25F22A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308796"/>
              </p:ext>
            </p:extLst>
          </p:nvPr>
        </p:nvGraphicFramePr>
        <p:xfrm>
          <a:off x="-503382" y="0"/>
          <a:ext cx="1269538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75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Augustin (FIPT)</dc:creator>
  <cp:lastModifiedBy>Eric Augustin (FIPT)</cp:lastModifiedBy>
  <cp:revision>4</cp:revision>
  <dcterms:created xsi:type="dcterms:W3CDTF">2023-03-06T18:19:27Z</dcterms:created>
  <dcterms:modified xsi:type="dcterms:W3CDTF">2023-03-06T18:53:39Z</dcterms:modified>
</cp:coreProperties>
</file>