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4CE8-8AD5-37EE-5AC6-829D8B923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D60FA-5868-9B34-AAD0-E83EDBE8D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1945B-E4E4-AA94-C4A5-12ECD34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A1CDC-161F-F8B7-98D7-62DD69E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67D09-5523-66DF-F05B-1C02904C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6564-CC69-5BA1-8131-2F7815E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1C843A-E1DF-EC90-50B0-10232DE4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D2C5B-EB70-4A03-A4E2-B60335E3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921D2-7CF3-5AC9-0C74-CCCB6FD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C881F-9B9E-9258-7DB4-6AFBF8D2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1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D766F3-2168-E88B-143B-8B49E9ACB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F6034E-FD43-CF97-25BA-F16BBA47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1540C-83FA-0511-A703-25450E5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39B23-E06C-CAA6-FFB2-4CEB77C8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865C0-11C0-92A1-31B0-0715FF6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81BEF-6C3E-BBCA-9172-3CFA559E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E37B1-34B3-1D49-E377-8D3400C1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2EBDA-BCC6-03FF-EC34-7A4A9A68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54022-7ACC-ED02-7261-DA056B7C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95438-D4D6-3139-25CD-A18CD3E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A5BE9-A39F-2824-1ACF-5E6583B1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540E7-3155-83A5-BFC7-511AB047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AC93E-0D25-4267-A5E9-4030C00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92D54-2F1E-3881-1770-63CC027D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C0DA3-B277-5759-9509-223805F3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55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B1D64-FE90-6B85-5C92-12998FCE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3174B-5D87-5AC2-8301-D5A98CAC9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8016E7-B607-A023-8159-4A6416B2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ED95-A593-593B-148A-07BF2E83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85B929-11C2-A38F-D18F-CCB5A3A2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88F763-59D1-19F3-B0E0-B1BFCEE9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7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5D39-9794-DC59-D23D-C9133F61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AB54-2D07-6D73-4899-D69D66CA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26CE1C-5FE9-F42E-3038-C18B2FAF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0B2AB-27AA-3470-94AC-A6136A86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F019F6-BBA1-ED3D-B138-58428865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A4C841-9973-76F0-D7E7-9DA26020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66C13-055D-2F26-8AE1-4AB69311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2B9A62-D28E-6EFF-FC6A-2259683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B3948-FF75-6EE8-8C69-D671FC6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E40461-F18A-8126-0E42-D79F342E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E2D115-D26F-EF29-535B-764E6CDE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B1783-7088-4037-8D6D-87E0CB8D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8948F3-4532-3D3A-8A9F-0830D76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9C8E84-012A-F199-7605-C37CD185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CA8DF3-2C9C-1720-F60D-A7C7360F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3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188F-66A8-AC13-80AB-FFACEC6D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126F2-F08D-98C7-83B1-2BC260CC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2695BB-46EF-1F71-5412-0143BEB87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2E1CA-FE26-EDDD-7AEF-F76C7840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10DC3-91D9-927E-D5CA-A63EF5B7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C6BB7-6D0B-BA4A-825C-36CBC85B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78431-F793-0B8C-C2F1-BE513C85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61E3EC-F766-2036-6AFC-AD1102F7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02437-5036-82B9-A4A4-048E81D6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6435B-983B-B5EA-A43F-3715844A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F8B652-E977-A152-44BE-674F7743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1E6632-9D4F-670C-609A-80EF0C10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4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47BAB8-A537-4A78-FF23-21E57642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61135-EFC2-CD35-7E77-78841D11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9FA7B-C2CC-CD71-DA12-559258327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E7D4-CE6A-49A7-A803-6D04E89AF72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49BE0-C4EF-9A0C-151A-54E4DF18E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E0600-07B7-210E-33DC-0EC1EB61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B7ABFE-BA0B-2FA2-6B4B-B1CCE9B8B2C4}"/>
              </a:ext>
            </a:extLst>
          </p:cNvPr>
          <p:cNvCxnSpPr>
            <a:cxnSpLocks/>
          </p:cNvCxnSpPr>
          <p:nvPr/>
        </p:nvCxnSpPr>
        <p:spPr>
          <a:xfrm>
            <a:off x="1659220" y="641927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9E6983-5B2C-B2E8-1678-F2284F59CFF3}"/>
              </a:ext>
            </a:extLst>
          </p:cNvPr>
          <p:cNvSpPr txBox="1"/>
          <p:nvPr/>
        </p:nvSpPr>
        <p:spPr>
          <a:xfrm>
            <a:off x="1908602" y="33620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fazerLogin</a:t>
            </a:r>
            <a:r>
              <a:rPr lang="pt-BR" sz="1100" dirty="0"/>
              <a:t>()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C44EF1-A19A-B57F-9D4C-7C7B936562E2}"/>
              </a:ext>
            </a:extLst>
          </p:cNvPr>
          <p:cNvSpPr/>
          <p:nvPr/>
        </p:nvSpPr>
        <p:spPr>
          <a:xfrm>
            <a:off x="3667283" y="487217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EB0C6E1-35AB-0B21-DF4E-1EBE6BE965D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577775" y="641927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03E866-2AEE-EEED-0F42-A00854CD9383}"/>
              </a:ext>
            </a:extLst>
          </p:cNvPr>
          <p:cNvCxnSpPr>
            <a:cxnSpLocks/>
          </p:cNvCxnSpPr>
          <p:nvPr/>
        </p:nvCxnSpPr>
        <p:spPr>
          <a:xfrm>
            <a:off x="3577775" y="544830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C6CECB-2D6E-41D2-EB8A-90FECD274CD7}"/>
              </a:ext>
            </a:extLst>
          </p:cNvPr>
          <p:cNvSpPr txBox="1"/>
          <p:nvPr/>
        </p:nvSpPr>
        <p:spPr>
          <a:xfrm>
            <a:off x="3429685" y="766108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FormLogin</a:t>
            </a:r>
            <a:endParaRPr lang="pt-BR" sz="1100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05E5827-17FD-B758-267D-40B004726EE0}"/>
              </a:ext>
            </a:extLst>
          </p:cNvPr>
          <p:cNvCxnSpPr>
            <a:cxnSpLocks/>
          </p:cNvCxnSpPr>
          <p:nvPr/>
        </p:nvCxnSpPr>
        <p:spPr>
          <a:xfrm>
            <a:off x="4101084" y="621727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07DCCE6-B2AA-E636-D74B-824C9F1C77F7}"/>
              </a:ext>
            </a:extLst>
          </p:cNvPr>
          <p:cNvSpPr txBox="1"/>
          <p:nvPr/>
        </p:nvSpPr>
        <p:spPr>
          <a:xfrm>
            <a:off x="4101084" y="283220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fazerLogin</a:t>
            </a:r>
            <a:r>
              <a:rPr lang="pt-BR" sz="1100" dirty="0"/>
              <a:t>()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AEB747-EE46-2529-3199-A29A3C2F555A}"/>
              </a:ext>
            </a:extLst>
          </p:cNvPr>
          <p:cNvSpPr/>
          <p:nvPr/>
        </p:nvSpPr>
        <p:spPr>
          <a:xfrm>
            <a:off x="5235103" y="482720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A9FBBED4-9953-9181-63E8-2FABC5EB159B}"/>
              </a:ext>
            </a:extLst>
          </p:cNvPr>
          <p:cNvCxnSpPr>
            <a:stCxn id="37" idx="3"/>
            <a:endCxn id="37" idx="2"/>
          </p:cNvCxnSpPr>
          <p:nvPr/>
        </p:nvCxnSpPr>
        <p:spPr>
          <a:xfrm flipH="1">
            <a:off x="5615701" y="665832"/>
            <a:ext cx="380597" cy="183111"/>
          </a:xfrm>
          <a:prstGeom prst="bentConnector4">
            <a:avLst>
              <a:gd name="adj1" fmla="val -60064"/>
              <a:gd name="adj2" fmla="val 22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97835D5-7C19-88C0-406C-2697064A8CA9}"/>
              </a:ext>
            </a:extLst>
          </p:cNvPr>
          <p:cNvSpPr txBox="1"/>
          <p:nvPr/>
        </p:nvSpPr>
        <p:spPr>
          <a:xfrm>
            <a:off x="6019469" y="362701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ConsultaTipoUsuário</a:t>
            </a:r>
            <a:endParaRPr lang="pt-BR" sz="1100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04BF13B-4625-21CD-2EE6-4FAF36ADB819}"/>
              </a:ext>
            </a:extLst>
          </p:cNvPr>
          <p:cNvGrpSpPr/>
          <p:nvPr/>
        </p:nvGrpSpPr>
        <p:grpSpPr>
          <a:xfrm>
            <a:off x="1083206" y="2263301"/>
            <a:ext cx="583894" cy="1317943"/>
            <a:chOff x="730719" y="429658"/>
            <a:chExt cx="758462" cy="1736137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933EAF79-08EB-1C33-570E-09E4A23BF5CF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4" name="Smiley 43">
                <a:extLst>
                  <a:ext uri="{FF2B5EF4-FFF2-40B4-BE49-F238E27FC236}">
                    <a16:creationId xmlns:a16="http://schemas.microsoft.com/office/drawing/2014/main" id="{C9A14268-6002-79E1-A9F6-A72B2AE778F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B85B7E95-EA1D-7B7C-E2C1-1F4264A7871A}"/>
                  </a:ext>
                </a:extLst>
              </p:cNvPr>
              <p:cNvCxnSpPr>
                <a:stCxn id="4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D9BDB93-B0B9-734A-D97A-3DD5E0E42D6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76D1594E-248B-55C6-6873-4D5680F51EB9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B7EF8D5-AFDB-68AC-5F4E-545DA1EF8B84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627CC6D-387F-1721-3BE2-0AD9D0E5A2EF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7B4A6A2-D807-0C50-880E-1E4A3D23D95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14A6C7A-8B70-9302-3820-24460B1AB914}"/>
              </a:ext>
            </a:extLst>
          </p:cNvPr>
          <p:cNvCxnSpPr>
            <a:cxnSpLocks/>
          </p:cNvCxnSpPr>
          <p:nvPr/>
        </p:nvCxnSpPr>
        <p:spPr>
          <a:xfrm>
            <a:off x="1661340" y="252357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D56D27D-A20F-117B-1FD9-7A1B4E30D7DC}"/>
              </a:ext>
            </a:extLst>
          </p:cNvPr>
          <p:cNvSpPr txBox="1"/>
          <p:nvPr/>
        </p:nvSpPr>
        <p:spPr>
          <a:xfrm>
            <a:off x="1910722" y="221785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fazerLogin</a:t>
            </a:r>
            <a:r>
              <a:rPr lang="pt-BR" sz="1100" dirty="0"/>
              <a:t>()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767AC82-1D9B-BEA7-7E41-08CA739CC4E6}"/>
              </a:ext>
            </a:extLst>
          </p:cNvPr>
          <p:cNvSpPr/>
          <p:nvPr/>
        </p:nvSpPr>
        <p:spPr>
          <a:xfrm>
            <a:off x="3669403" y="236886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906A4C9-3704-D6F5-0372-2DDF930F6C9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579895" y="252357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D76843D5-2C0A-AE7D-3ACD-5DF2D144E84C}"/>
              </a:ext>
            </a:extLst>
          </p:cNvPr>
          <p:cNvCxnSpPr>
            <a:cxnSpLocks/>
          </p:cNvCxnSpPr>
          <p:nvPr/>
        </p:nvCxnSpPr>
        <p:spPr>
          <a:xfrm>
            <a:off x="3579895" y="242647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020BE07-D356-93C4-96F9-7250CF7A9375}"/>
              </a:ext>
            </a:extLst>
          </p:cNvPr>
          <p:cNvSpPr txBox="1"/>
          <p:nvPr/>
        </p:nvSpPr>
        <p:spPr>
          <a:xfrm>
            <a:off x="3308658" y="268386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FormtrqSenha</a:t>
            </a:r>
            <a:endParaRPr lang="pt-BR" sz="1100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8FC2F73-FCD3-451C-61C7-37958B627A53}"/>
              </a:ext>
            </a:extLst>
          </p:cNvPr>
          <p:cNvCxnSpPr>
            <a:cxnSpLocks/>
          </p:cNvCxnSpPr>
          <p:nvPr/>
        </p:nvCxnSpPr>
        <p:spPr>
          <a:xfrm>
            <a:off x="4103204" y="2503375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6B8D83E-40D6-6E31-FCDC-C536B0FC1C2A}"/>
              </a:ext>
            </a:extLst>
          </p:cNvPr>
          <p:cNvSpPr txBox="1"/>
          <p:nvPr/>
        </p:nvSpPr>
        <p:spPr>
          <a:xfrm>
            <a:off x="4103204" y="2164868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trocaSenha</a:t>
            </a:r>
            <a:r>
              <a:rPr lang="pt-BR" sz="1100" dirty="0"/>
              <a:t>()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080C7E-BEAD-FEC1-9587-397650387771}"/>
              </a:ext>
            </a:extLst>
          </p:cNvPr>
          <p:cNvSpPr/>
          <p:nvPr/>
        </p:nvSpPr>
        <p:spPr>
          <a:xfrm>
            <a:off x="5237223" y="2364368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978AF1AB-86DB-4CC7-764D-86B43C2167F7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1978413" y="2547480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0CCEC8-689F-374D-D264-BE836DCFDF8B}"/>
              </a:ext>
            </a:extLst>
          </p:cNvPr>
          <p:cNvSpPr txBox="1"/>
          <p:nvPr/>
        </p:nvSpPr>
        <p:spPr>
          <a:xfrm>
            <a:off x="6021589" y="2244349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F702B124-FC2D-1F56-EACE-91922F849B51}"/>
              </a:ext>
            </a:extLst>
          </p:cNvPr>
          <p:cNvGrpSpPr/>
          <p:nvPr/>
        </p:nvGrpSpPr>
        <p:grpSpPr>
          <a:xfrm>
            <a:off x="553258" y="2263301"/>
            <a:ext cx="583894" cy="1317943"/>
            <a:chOff x="730719" y="429658"/>
            <a:chExt cx="758462" cy="1736137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32CBB056-96DF-A871-5ACF-357DE487CC9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65" name="Smiley 64">
                <a:extLst>
                  <a:ext uri="{FF2B5EF4-FFF2-40B4-BE49-F238E27FC236}">
                    <a16:creationId xmlns:a16="http://schemas.microsoft.com/office/drawing/2014/main" id="{20FBE481-8229-8935-F459-9B12822117C3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14BCA6F2-0E0B-17E0-DD6F-0743DA1CCE41}"/>
                  </a:ext>
                </a:extLst>
              </p:cNvPr>
              <p:cNvCxnSpPr>
                <a:stCxn id="6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7E489C72-4A26-C3D9-0F86-AC62532169C2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50D17A34-B737-6A99-AA61-002BD92A44D2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74FA9FB7-F920-E4E0-B2CE-BBBF2B48450D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0DEED4A-2BCA-9A3A-8810-55640FDEE2A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05B7591-2EED-6774-DF23-3A606829B940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8E48235-D3D3-F67D-AD38-15EE634CE8F4}"/>
              </a:ext>
            </a:extLst>
          </p:cNvPr>
          <p:cNvGrpSpPr/>
          <p:nvPr/>
        </p:nvGrpSpPr>
        <p:grpSpPr>
          <a:xfrm>
            <a:off x="23311" y="2263301"/>
            <a:ext cx="583894" cy="1317943"/>
            <a:chOff x="730719" y="429658"/>
            <a:chExt cx="758462" cy="1736137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C52EC45E-26E5-1D12-683B-2C081BEB2596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83" name="Smiley 82">
                <a:extLst>
                  <a:ext uri="{FF2B5EF4-FFF2-40B4-BE49-F238E27FC236}">
                    <a16:creationId xmlns:a16="http://schemas.microsoft.com/office/drawing/2014/main" id="{7B553E97-B43B-8A44-E488-9035D2AF8014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80C71B05-D4FD-2EA5-78AE-97BBFE908B30}"/>
                  </a:ext>
                </a:extLst>
              </p:cNvPr>
              <p:cNvCxnSpPr>
                <a:stCxn id="8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4B98D903-5B2D-438A-E277-7098E20EE41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47FD7818-D25A-D280-8A69-6E2563A0B0A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56FC048A-9D95-70BC-FCE6-CEA28968F55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70BF7249-430E-3474-D2EA-2B1D5BD355B9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3C142352-EE6A-C6D1-5F86-6E7078F27DD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3C236310-C065-45D5-21C1-C8D6666D6B7B}"/>
              </a:ext>
            </a:extLst>
          </p:cNvPr>
          <p:cNvGrpSpPr/>
          <p:nvPr/>
        </p:nvGrpSpPr>
        <p:grpSpPr>
          <a:xfrm>
            <a:off x="1052155" y="274846"/>
            <a:ext cx="583894" cy="1317943"/>
            <a:chOff x="730719" y="429658"/>
            <a:chExt cx="758462" cy="1736137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75F281E0-5E53-C961-6D24-88A16AB96F5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92" name="Smiley 91">
                <a:extLst>
                  <a:ext uri="{FF2B5EF4-FFF2-40B4-BE49-F238E27FC236}">
                    <a16:creationId xmlns:a16="http://schemas.microsoft.com/office/drawing/2014/main" id="{248EA07F-3BA2-AE52-06FD-F47A513B2A4B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24EC65C2-73F8-9CE1-2AFC-59039463152D}"/>
                  </a:ext>
                </a:extLst>
              </p:cNvPr>
              <p:cNvCxnSpPr>
                <a:stCxn id="9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B409D9AC-FBCC-4341-B67F-D4C3F672F693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3032816-9041-01AF-A5E2-F20F60646DB8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1FB0AF27-562B-2EC9-E809-5FE7A631F53C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0AD6FE0-9112-4BB8-2748-425F88178C03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DA3E301-6928-0502-858A-82B93C0B224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F3AAFC3-1AB0-DABC-EF8C-9B97B102EB02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6FF4B542-CF81-8E8C-BA90-AE898D23CB86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01" name="Smiley 100">
                <a:extLst>
                  <a:ext uri="{FF2B5EF4-FFF2-40B4-BE49-F238E27FC236}">
                    <a16:creationId xmlns:a16="http://schemas.microsoft.com/office/drawing/2014/main" id="{C821E53E-388F-44B7-3703-63012CBC73DC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43B4301B-ED11-C59F-E957-995055AE4512}"/>
                  </a:ext>
                </a:extLst>
              </p:cNvPr>
              <p:cNvCxnSpPr>
                <a:stCxn id="101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>
                <a:extLst>
                  <a:ext uri="{FF2B5EF4-FFF2-40B4-BE49-F238E27FC236}">
                    <a16:creationId xmlns:a16="http://schemas.microsoft.com/office/drawing/2014/main" id="{D8B43E07-0E64-4F30-0522-C757E86475F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07101614-593F-95B8-F2FB-FEE57DF8A951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1C01A7D4-9050-BE7F-A333-646C9A09F62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EB439A9-2E66-7CBA-EF3F-5A7AD88D4485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4352D71F-B79F-5A44-F907-536756980FD9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7F1B824-E459-5B2D-D1E9-D44B2142DBAD}"/>
              </a:ext>
            </a:extLst>
          </p:cNvPr>
          <p:cNvGrpSpPr/>
          <p:nvPr/>
        </p:nvGrpSpPr>
        <p:grpSpPr>
          <a:xfrm>
            <a:off x="-7740" y="274846"/>
            <a:ext cx="583894" cy="1317943"/>
            <a:chOff x="730719" y="429658"/>
            <a:chExt cx="758462" cy="1736137"/>
          </a:xfrm>
        </p:grpSpPr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F21A8A40-BE3B-0D70-2C54-9350893CFAE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10" name="Smiley 109">
                <a:extLst>
                  <a:ext uri="{FF2B5EF4-FFF2-40B4-BE49-F238E27FC236}">
                    <a16:creationId xmlns:a16="http://schemas.microsoft.com/office/drawing/2014/main" id="{89B0FE22-F4AF-BED8-A81B-3EA44EE3AD5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A9FA5E4B-958A-5E9A-86A9-F955DF006EC8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9BF32CFA-ED2C-EC16-8F0C-9D1C2D4F3A1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397DC3DD-5562-A732-C174-21BD41AD4D88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78BEC8A-1A53-1062-2E2A-7FB1DA53288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D02ABF9F-3B1A-2730-49CD-1BFA20C948D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20F4B3A4-C6DE-C8DC-72FF-39F92D0212BC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E62F66B6-5B7A-A3B0-5B5E-34860D224F90}"/>
              </a:ext>
            </a:extLst>
          </p:cNvPr>
          <p:cNvGrpSpPr/>
          <p:nvPr/>
        </p:nvGrpSpPr>
        <p:grpSpPr>
          <a:xfrm>
            <a:off x="553258" y="4263557"/>
            <a:ext cx="583894" cy="1317943"/>
            <a:chOff x="730719" y="429658"/>
            <a:chExt cx="758462" cy="1736137"/>
          </a:xfrm>
        </p:grpSpPr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77297B07-8A5A-BF27-804F-D23F9845F7AB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37" name="Smiley 136">
                <a:extLst>
                  <a:ext uri="{FF2B5EF4-FFF2-40B4-BE49-F238E27FC236}">
                    <a16:creationId xmlns:a16="http://schemas.microsoft.com/office/drawing/2014/main" id="{09379334-D374-E77F-7A48-293763C5F7F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B26DEBC0-957C-8269-F5CC-C791FFE217D3}"/>
                  </a:ext>
                </a:extLst>
              </p:cNvPr>
              <p:cNvCxnSpPr>
                <a:stCxn id="137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17E6711E-0325-56F0-43BB-97A1F57B24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5E1EDC9A-D5E1-E515-E78E-C4D54B64C58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BC14AE4F-8EE4-8758-C1A7-39573B56908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E8678D7B-FD31-CD67-D56A-EAA925518B98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749A4639-0202-A21B-B600-C7508032489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90C43568-3ACF-A6CC-6C70-9BBE8E279035}"/>
              </a:ext>
            </a:extLst>
          </p:cNvPr>
          <p:cNvCxnSpPr/>
          <p:nvPr/>
        </p:nvCxnSpPr>
        <p:spPr>
          <a:xfrm>
            <a:off x="1591529" y="481994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979DB534-2AE9-506B-E976-E9B69EA9ADCE}"/>
              </a:ext>
            </a:extLst>
          </p:cNvPr>
          <p:cNvSpPr txBox="1"/>
          <p:nvPr/>
        </p:nvSpPr>
        <p:spPr>
          <a:xfrm>
            <a:off x="1840911" y="4514222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C258B901-DA4D-2D0C-6031-538FEE5FAE62}"/>
              </a:ext>
            </a:extLst>
          </p:cNvPr>
          <p:cNvSpPr/>
          <p:nvPr/>
        </p:nvSpPr>
        <p:spPr>
          <a:xfrm>
            <a:off x="3599592" y="466523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0112C564-B011-2A66-0D10-3408CC6580A9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3510084" y="481994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E36A2279-2BA4-AE56-79E6-4B4ABD5585A6}"/>
              </a:ext>
            </a:extLst>
          </p:cNvPr>
          <p:cNvCxnSpPr>
            <a:cxnSpLocks/>
          </p:cNvCxnSpPr>
          <p:nvPr/>
        </p:nvCxnSpPr>
        <p:spPr>
          <a:xfrm>
            <a:off x="3510084" y="472284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834893A-D927-A5AF-7CA0-111B5626A447}"/>
              </a:ext>
            </a:extLst>
          </p:cNvPr>
          <p:cNvSpPr txBox="1"/>
          <p:nvPr/>
        </p:nvSpPr>
        <p:spPr>
          <a:xfrm>
            <a:off x="3238847" y="4980230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FormcdUsuario</a:t>
            </a:r>
            <a:endParaRPr lang="pt-BR" sz="1100" dirty="0"/>
          </a:p>
        </p:txBody>
      </p: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92C781F0-E20A-5D10-A241-90FDDBEF9DAA}"/>
              </a:ext>
            </a:extLst>
          </p:cNvPr>
          <p:cNvCxnSpPr>
            <a:cxnSpLocks/>
          </p:cNvCxnSpPr>
          <p:nvPr/>
        </p:nvCxnSpPr>
        <p:spPr>
          <a:xfrm>
            <a:off x="4033393" y="4799745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4DE42471-0EBC-D885-E0A6-3C2A2CF0A892}"/>
              </a:ext>
            </a:extLst>
          </p:cNvPr>
          <p:cNvSpPr txBox="1"/>
          <p:nvPr/>
        </p:nvSpPr>
        <p:spPr>
          <a:xfrm>
            <a:off x="3911422" y="4461238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21693E24-D109-4B18-43A1-84DF3B3A14A7}"/>
              </a:ext>
            </a:extLst>
          </p:cNvPr>
          <p:cNvSpPr/>
          <p:nvPr/>
        </p:nvSpPr>
        <p:spPr>
          <a:xfrm>
            <a:off x="5167412" y="4660738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C18AA163-6091-A8B9-F83E-52CBA767B4FC}"/>
              </a:ext>
            </a:extLst>
          </p:cNvPr>
          <p:cNvCxnSpPr>
            <a:cxnSpLocks/>
            <a:stCxn id="151" idx="3"/>
          </p:cNvCxnSpPr>
          <p:nvPr/>
        </p:nvCxnSpPr>
        <p:spPr>
          <a:xfrm flipH="1">
            <a:off x="1908602" y="4843850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E0DCB946-DB11-16C5-C9A6-B01A84B0F198}"/>
              </a:ext>
            </a:extLst>
          </p:cNvPr>
          <p:cNvSpPr txBox="1"/>
          <p:nvPr/>
        </p:nvSpPr>
        <p:spPr>
          <a:xfrm>
            <a:off x="5951778" y="4540719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33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4CFF89A-5AFD-DF19-BF19-501171277E72}"/>
              </a:ext>
            </a:extLst>
          </p:cNvPr>
          <p:cNvGrpSpPr/>
          <p:nvPr/>
        </p:nvGrpSpPr>
        <p:grpSpPr>
          <a:xfrm>
            <a:off x="3467446" y="477348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EC34D60-1929-A1C1-8F92-28335DEBA81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66742EE6-8D15-5468-879E-CB1089FBD5D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ADC853B4-B0F2-3462-5B88-7CB31B1B358B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B1F7F8A6-8FE4-701F-8FF7-0976DF175AD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D8E089E-B152-6F59-E422-628E403E35F9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090014-E0D0-A02A-2970-4C7731F6168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CCB3CEF-83C2-C7C0-AD91-51C0023CAB4A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0B09F21-D247-6F6D-9FDC-99936B962862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F6A4283-75BC-D8F1-F1D1-786B200B5CD5}"/>
              </a:ext>
            </a:extLst>
          </p:cNvPr>
          <p:cNvGrpSpPr/>
          <p:nvPr/>
        </p:nvGrpSpPr>
        <p:grpSpPr>
          <a:xfrm>
            <a:off x="2937498" y="477348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6B095B7-7A4B-1A94-0735-5A220E5068A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C25173D9-EB63-B5BD-3E8A-4262E088667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86F32CF2-B8B6-8A03-045A-B25E80F48947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13026576-6863-4A02-C404-57A024D0E46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BE966137-AF98-27DB-9B18-09C4ED1CE378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1A120C88-0EF6-9863-084B-499E2D7EB8EE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327EF3D7-5084-CC90-EEC2-E3C7478AD07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E7D4DF-6D02-6146-98A3-4747F770FC2C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FB57C85-B8F0-92D3-4B3A-F47CD3EADDBC}"/>
              </a:ext>
            </a:extLst>
          </p:cNvPr>
          <p:cNvCxnSpPr/>
          <p:nvPr/>
        </p:nvCxnSpPr>
        <p:spPr>
          <a:xfrm>
            <a:off x="4259975" y="83605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0BFFD95-B7CE-49D0-A46A-49D2E7401BF2}"/>
              </a:ext>
            </a:extLst>
          </p:cNvPr>
          <p:cNvSpPr txBox="1"/>
          <p:nvPr/>
        </p:nvSpPr>
        <p:spPr>
          <a:xfrm>
            <a:off x="4509357" y="53033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apagarOcorrencia</a:t>
            </a:r>
            <a:r>
              <a:rPr lang="pt-BR" sz="1100" dirty="0"/>
              <a:t>()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2EA7AA0-D04F-2B7A-125F-60230EF95CC6}"/>
              </a:ext>
            </a:extLst>
          </p:cNvPr>
          <p:cNvSpPr/>
          <p:nvPr/>
        </p:nvSpPr>
        <p:spPr>
          <a:xfrm>
            <a:off x="6268038" y="68134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C43BA0F-F4C1-5535-4F0C-1EC81B3866E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78530" y="83605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AC9848E-0255-79A8-00AC-D31710BB380C}"/>
              </a:ext>
            </a:extLst>
          </p:cNvPr>
          <p:cNvCxnSpPr>
            <a:cxnSpLocks/>
          </p:cNvCxnSpPr>
          <p:nvPr/>
        </p:nvCxnSpPr>
        <p:spPr>
          <a:xfrm>
            <a:off x="6178530" y="73895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851C27-1F9C-5048-73A6-BA41A7FBF388}"/>
              </a:ext>
            </a:extLst>
          </p:cNvPr>
          <p:cNvSpPr txBox="1"/>
          <p:nvPr/>
        </p:nvSpPr>
        <p:spPr>
          <a:xfrm>
            <a:off x="5907293" y="996340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FormApOcorrencia</a:t>
            </a:r>
            <a:endParaRPr lang="pt-BR" sz="110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6C726C8-F36C-B547-96C0-A5E347BD416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717079" y="80408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3977A6-34E6-22DC-C251-62EFB0D8D902}"/>
              </a:ext>
            </a:extLst>
          </p:cNvPr>
          <p:cNvSpPr txBox="1"/>
          <p:nvPr/>
        </p:nvSpPr>
        <p:spPr>
          <a:xfrm>
            <a:off x="6454077" y="487376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apaguarOcorrencia</a:t>
            </a:r>
            <a:r>
              <a:rPr lang="pt-BR" sz="1100" dirty="0"/>
              <a:t>()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3892B88-6693-420E-B2FD-11151466B179}"/>
              </a:ext>
            </a:extLst>
          </p:cNvPr>
          <p:cNvSpPr/>
          <p:nvPr/>
        </p:nvSpPr>
        <p:spPr>
          <a:xfrm>
            <a:off x="7851098" y="62096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Ocorrencia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1782854-3AB2-CE54-60B9-E0383CCB9DC7}"/>
              </a:ext>
            </a:extLst>
          </p:cNvPr>
          <p:cNvGrpSpPr/>
          <p:nvPr/>
        </p:nvGrpSpPr>
        <p:grpSpPr>
          <a:xfrm>
            <a:off x="6821487" y="4057906"/>
            <a:ext cx="583894" cy="1317943"/>
            <a:chOff x="730719" y="429658"/>
            <a:chExt cx="758462" cy="1736137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C35DD99B-4EBC-D45E-05A1-66D4378EBA2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2" name="Smiley 41">
                <a:extLst>
                  <a:ext uri="{FF2B5EF4-FFF2-40B4-BE49-F238E27FC236}">
                    <a16:creationId xmlns:a16="http://schemas.microsoft.com/office/drawing/2014/main" id="{61D92EE1-5992-6FF8-E114-E01AC00FA36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0314DDAE-6EEC-3FF0-8AAF-C9EC9EC5FCB7}"/>
                  </a:ext>
                </a:extLst>
              </p:cNvPr>
              <p:cNvCxnSpPr>
                <a:stCxn id="4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F7FA6F0C-68F4-94DF-34DA-48F96B1484AB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7BA1DA84-5243-A84F-E109-2465BFB70E8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E7EBF2E-F0F4-78E5-51B2-3011235AAB5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72A4E269-C579-6178-F7E9-12000963731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3216ADF-9C23-4911-28CB-269F8507F53F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C57880A-6404-4AAF-6C34-D44C7D529233}"/>
              </a:ext>
            </a:extLst>
          </p:cNvPr>
          <p:cNvCxnSpPr/>
          <p:nvPr/>
        </p:nvCxnSpPr>
        <p:spPr>
          <a:xfrm>
            <a:off x="7351478" y="465328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7EA8964-AAB2-1AFE-13EC-0CBEF790F3CE}"/>
              </a:ext>
            </a:extLst>
          </p:cNvPr>
          <p:cNvSpPr txBox="1"/>
          <p:nvPr/>
        </p:nvSpPr>
        <p:spPr>
          <a:xfrm>
            <a:off x="7600860" y="4347562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apagarModoFalha</a:t>
            </a:r>
            <a:r>
              <a:rPr lang="pt-BR" sz="1100" dirty="0"/>
              <a:t>()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BB96769-95B4-86E9-D3B5-726B365057EE}"/>
              </a:ext>
            </a:extLst>
          </p:cNvPr>
          <p:cNvSpPr/>
          <p:nvPr/>
        </p:nvSpPr>
        <p:spPr>
          <a:xfrm>
            <a:off x="9359541" y="449857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6B37DFA-2599-A450-99DD-4E5D6D20802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270033" y="465328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27F30A7-AA39-9959-5A65-3789F1E13804}"/>
              </a:ext>
            </a:extLst>
          </p:cNvPr>
          <p:cNvCxnSpPr>
            <a:cxnSpLocks/>
          </p:cNvCxnSpPr>
          <p:nvPr/>
        </p:nvCxnSpPr>
        <p:spPr>
          <a:xfrm>
            <a:off x="9270033" y="455618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ADB3100-B52A-8C4C-F0B0-02A4673C7C30}"/>
              </a:ext>
            </a:extLst>
          </p:cNvPr>
          <p:cNvSpPr txBox="1"/>
          <p:nvPr/>
        </p:nvSpPr>
        <p:spPr>
          <a:xfrm>
            <a:off x="8998796" y="481357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FormApModoFalha</a:t>
            </a:r>
            <a:endParaRPr lang="pt-BR" sz="1100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CEDA76DF-5391-11DB-5438-893F6508B9D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9808582" y="462131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7D6B547-ABFD-9D89-90C3-F6AFCF688D82}"/>
              </a:ext>
            </a:extLst>
          </p:cNvPr>
          <p:cNvSpPr txBox="1"/>
          <p:nvPr/>
        </p:nvSpPr>
        <p:spPr>
          <a:xfrm>
            <a:off x="9590814" y="4294578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apagarModoFalha</a:t>
            </a:r>
            <a:r>
              <a:rPr lang="pt-BR" sz="1100" dirty="0"/>
              <a:t>()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063B0CB-C39B-9925-DCA8-1A8E2BA213B5}"/>
              </a:ext>
            </a:extLst>
          </p:cNvPr>
          <p:cNvSpPr/>
          <p:nvPr/>
        </p:nvSpPr>
        <p:spPr>
          <a:xfrm>
            <a:off x="10942601" y="443819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8321B96-ED38-0DA4-DEC3-4504709819D6}"/>
              </a:ext>
            </a:extLst>
          </p:cNvPr>
          <p:cNvGrpSpPr/>
          <p:nvPr/>
        </p:nvGrpSpPr>
        <p:grpSpPr>
          <a:xfrm>
            <a:off x="716075" y="4274344"/>
            <a:ext cx="583894" cy="1317943"/>
            <a:chOff x="730719" y="429658"/>
            <a:chExt cx="758462" cy="1736137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2C89040D-699F-38CE-C9CD-3D22131C58A5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60" name="Smiley 59">
                <a:extLst>
                  <a:ext uri="{FF2B5EF4-FFF2-40B4-BE49-F238E27FC236}">
                    <a16:creationId xmlns:a16="http://schemas.microsoft.com/office/drawing/2014/main" id="{249B7993-FEB8-A723-08E6-EA3B41BCC21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EA0A8E1E-9D72-CCC8-4D8A-8B4AB863799D}"/>
                  </a:ext>
                </a:extLst>
              </p:cNvPr>
              <p:cNvCxnSpPr>
                <a:stCxn id="6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69DEA01F-05D4-0729-4205-D81A1F49902E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73B4581D-B25C-1897-7EE9-64B7F4275F1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10085EC2-AF9B-FAE7-55C5-D7C127280A8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065EF15-3266-30C5-37DB-3B358DED878A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6F8DE9E-982E-9C53-287E-47D3C759C1F6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90DA78D-ED40-CB82-EDD0-5B23BAEC2CFC}"/>
              </a:ext>
            </a:extLst>
          </p:cNvPr>
          <p:cNvCxnSpPr/>
          <p:nvPr/>
        </p:nvCxnSpPr>
        <p:spPr>
          <a:xfrm>
            <a:off x="1246066" y="486972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E4DBC11-2D4F-2CFE-C409-29F94E1068B3}"/>
              </a:ext>
            </a:extLst>
          </p:cNvPr>
          <p:cNvSpPr txBox="1"/>
          <p:nvPr/>
        </p:nvSpPr>
        <p:spPr>
          <a:xfrm>
            <a:off x="1495448" y="456400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ExibirModoFalha</a:t>
            </a:r>
            <a:r>
              <a:rPr lang="pt-BR" sz="1100" dirty="0"/>
              <a:t>()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56B9F11-5F2F-2E00-6689-E63F48D98764}"/>
              </a:ext>
            </a:extLst>
          </p:cNvPr>
          <p:cNvSpPr/>
          <p:nvPr/>
        </p:nvSpPr>
        <p:spPr>
          <a:xfrm>
            <a:off x="3254129" y="471501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C063044-6013-3E8C-BFA9-108805B9CB57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3164621" y="486972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2FEFC09-2E71-9F92-B0D8-966A7F8DA759}"/>
              </a:ext>
            </a:extLst>
          </p:cNvPr>
          <p:cNvCxnSpPr>
            <a:cxnSpLocks/>
          </p:cNvCxnSpPr>
          <p:nvPr/>
        </p:nvCxnSpPr>
        <p:spPr>
          <a:xfrm>
            <a:off x="3164621" y="477262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2A3098-8169-116F-6919-F48EEABE44FF}"/>
              </a:ext>
            </a:extLst>
          </p:cNvPr>
          <p:cNvSpPr txBox="1"/>
          <p:nvPr/>
        </p:nvSpPr>
        <p:spPr>
          <a:xfrm>
            <a:off x="2893384" y="5030008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FormEXModoFalha</a:t>
            </a:r>
            <a:endParaRPr lang="pt-BR" sz="1100" dirty="0"/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23FE7EAA-1308-A75E-DD2B-BD74431D14AA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3703170" y="4837748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3F8C173-B7B4-5F29-FDA8-E6D32AF285D7}"/>
              </a:ext>
            </a:extLst>
          </p:cNvPr>
          <p:cNvSpPr txBox="1"/>
          <p:nvPr/>
        </p:nvSpPr>
        <p:spPr>
          <a:xfrm>
            <a:off x="3565959" y="4511016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ExibirModoFalha</a:t>
            </a:r>
            <a:r>
              <a:rPr lang="pt-BR" sz="1100" dirty="0"/>
              <a:t>()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C6DF38A-7997-A21A-2BE6-66CEB9D0B0B7}"/>
              </a:ext>
            </a:extLst>
          </p:cNvPr>
          <p:cNvSpPr/>
          <p:nvPr/>
        </p:nvSpPr>
        <p:spPr>
          <a:xfrm>
            <a:off x="4837189" y="4654636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68C3D132-ACD3-43F9-AF04-679C6C429E03}"/>
              </a:ext>
            </a:extLst>
          </p:cNvPr>
          <p:cNvGrpSpPr/>
          <p:nvPr/>
        </p:nvGrpSpPr>
        <p:grpSpPr>
          <a:xfrm>
            <a:off x="704480" y="2227881"/>
            <a:ext cx="583894" cy="1317943"/>
            <a:chOff x="730719" y="429658"/>
            <a:chExt cx="758462" cy="1736137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E2483EE5-D798-B2AB-AAF9-63DD2231641A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78" name="Smiley 77">
                <a:extLst>
                  <a:ext uri="{FF2B5EF4-FFF2-40B4-BE49-F238E27FC236}">
                    <a16:creationId xmlns:a16="http://schemas.microsoft.com/office/drawing/2014/main" id="{D1AFE409-CA43-A3AC-84D9-7DB33BA0403B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162F7AD0-0F4A-46E2-CA9B-87BF9CBFFF57}"/>
                  </a:ext>
                </a:extLst>
              </p:cNvPr>
              <p:cNvCxnSpPr>
                <a:stCxn id="78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7F5FA5E7-6546-A017-9405-3BC0D4DF25A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794767B7-9882-0319-BF86-A06FA6D8B4F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8EA09E58-4802-15E9-97BD-66F48029C2EE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9ABC2DEA-0C1D-B168-0F4B-BB4C1AE3E22E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7F60375E-5DAE-04BB-2DC4-11C2BED6095F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E1286D8F-CFE7-ADE2-1714-DA768221F62C}"/>
              </a:ext>
            </a:extLst>
          </p:cNvPr>
          <p:cNvCxnSpPr/>
          <p:nvPr/>
        </p:nvCxnSpPr>
        <p:spPr>
          <a:xfrm>
            <a:off x="1234471" y="2823260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FE5CEE4B-B370-E24C-B5F4-E2610F44CC4E}"/>
              </a:ext>
            </a:extLst>
          </p:cNvPr>
          <p:cNvSpPr txBox="1"/>
          <p:nvPr/>
        </p:nvSpPr>
        <p:spPr>
          <a:xfrm>
            <a:off x="1483853" y="2517537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1:cadastrarModoFalha()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850F7172-E980-57FE-CDA2-21C48DDFBEAB}"/>
              </a:ext>
            </a:extLst>
          </p:cNvPr>
          <p:cNvSpPr/>
          <p:nvPr/>
        </p:nvSpPr>
        <p:spPr>
          <a:xfrm>
            <a:off x="3242534" y="2668550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945A5C5F-D1F1-A6FB-2BCC-08A84CFC7292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3153026" y="2823260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E482982-032F-2E4F-A38F-9F169681B7AB}"/>
              </a:ext>
            </a:extLst>
          </p:cNvPr>
          <p:cNvCxnSpPr>
            <a:cxnSpLocks/>
          </p:cNvCxnSpPr>
          <p:nvPr/>
        </p:nvCxnSpPr>
        <p:spPr>
          <a:xfrm>
            <a:off x="3153026" y="2726163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8CEEDB37-83C8-D5C5-9FDE-5D19B231E75B}"/>
              </a:ext>
            </a:extLst>
          </p:cNvPr>
          <p:cNvSpPr txBox="1"/>
          <p:nvPr/>
        </p:nvSpPr>
        <p:spPr>
          <a:xfrm>
            <a:off x="2881789" y="2983545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FormCdModoFalha</a:t>
            </a:r>
            <a:endParaRPr lang="pt-BR" sz="1100" dirty="0"/>
          </a:p>
        </p:txBody>
      </p: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E101D7D7-1082-9028-46D6-A1BFEC68FD9E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3691575" y="2791285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74C5753D-84EC-9DC7-4FFA-A961D4A6E083}"/>
              </a:ext>
            </a:extLst>
          </p:cNvPr>
          <p:cNvSpPr txBox="1"/>
          <p:nvPr/>
        </p:nvSpPr>
        <p:spPr>
          <a:xfrm>
            <a:off x="3467446" y="2420317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cadastrarModoFalha</a:t>
            </a:r>
            <a:r>
              <a:rPr lang="pt-BR" sz="1100" dirty="0"/>
              <a:t>()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88B3ADB-4E78-474C-AF6E-102D2D2BBD4B}"/>
              </a:ext>
            </a:extLst>
          </p:cNvPr>
          <p:cNvSpPr/>
          <p:nvPr/>
        </p:nvSpPr>
        <p:spPr>
          <a:xfrm>
            <a:off x="4825594" y="2608173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7375FE26-0417-24CB-5ACC-7184EB87849B}"/>
              </a:ext>
            </a:extLst>
          </p:cNvPr>
          <p:cNvGrpSpPr/>
          <p:nvPr/>
        </p:nvGrpSpPr>
        <p:grpSpPr>
          <a:xfrm>
            <a:off x="6688563" y="2204715"/>
            <a:ext cx="583894" cy="1317943"/>
            <a:chOff x="730719" y="429658"/>
            <a:chExt cx="758462" cy="1736137"/>
          </a:xfrm>
        </p:grpSpPr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5C68A323-3EAC-D632-8583-8A927FBF533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0" name="Smiley 139">
                <a:extLst>
                  <a:ext uri="{FF2B5EF4-FFF2-40B4-BE49-F238E27FC236}">
                    <a16:creationId xmlns:a16="http://schemas.microsoft.com/office/drawing/2014/main" id="{A781C4B4-A7E2-0190-3A1C-706A43568F0D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4E539590-AE14-89DF-C4C0-7B14B15745CD}"/>
                  </a:ext>
                </a:extLst>
              </p:cNvPr>
              <p:cNvCxnSpPr>
                <a:stCxn id="14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C47E7B8D-F68D-AB94-DBDE-9048148A5CBB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7DBBA230-D233-733D-F6A3-73C092E67863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BEFE2910-2C01-8C2F-0448-706ABF86622E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0489F165-B3BA-29C1-5932-13FF195CD573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7285C151-E147-EC3B-7246-87966DCAD6FF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064F81B8-F637-A414-E970-52BACD9209DA}"/>
              </a:ext>
            </a:extLst>
          </p:cNvPr>
          <p:cNvCxnSpPr/>
          <p:nvPr/>
        </p:nvCxnSpPr>
        <p:spPr>
          <a:xfrm>
            <a:off x="7218554" y="2800094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966830D-F79B-31C4-7899-8173C1CD3DB4}"/>
              </a:ext>
            </a:extLst>
          </p:cNvPr>
          <p:cNvSpPr txBox="1"/>
          <p:nvPr/>
        </p:nvSpPr>
        <p:spPr>
          <a:xfrm>
            <a:off x="7467936" y="2494371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editarModoFalha</a:t>
            </a:r>
            <a:r>
              <a:rPr lang="pt-BR" sz="1100" dirty="0"/>
              <a:t>()</a:t>
            </a: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154AD716-68FE-C48A-842E-95075071EF23}"/>
              </a:ext>
            </a:extLst>
          </p:cNvPr>
          <p:cNvSpPr/>
          <p:nvPr/>
        </p:nvSpPr>
        <p:spPr>
          <a:xfrm>
            <a:off x="9226617" y="2645384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02FE7B7E-EFE5-56FA-892C-CC0785697932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9137109" y="2800094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AAB47217-5592-22A7-2B79-5A579CA0689C}"/>
              </a:ext>
            </a:extLst>
          </p:cNvPr>
          <p:cNvCxnSpPr>
            <a:cxnSpLocks/>
          </p:cNvCxnSpPr>
          <p:nvPr/>
        </p:nvCxnSpPr>
        <p:spPr>
          <a:xfrm>
            <a:off x="9137109" y="2702997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FA3F58D6-7123-DE60-2E9D-C2B904804C42}"/>
              </a:ext>
            </a:extLst>
          </p:cNvPr>
          <p:cNvSpPr txBox="1"/>
          <p:nvPr/>
        </p:nvSpPr>
        <p:spPr>
          <a:xfrm>
            <a:off x="8865872" y="2960379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FormEdModoFalha</a:t>
            </a:r>
            <a:endParaRPr lang="pt-BR" sz="1100" dirty="0"/>
          </a:p>
        </p:txBody>
      </p:sp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CA2FAD77-51D3-566B-8C75-E19D2A3B1821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9675658" y="2768119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4FBA1184-C90C-46FE-CCA7-4FF00711F271}"/>
              </a:ext>
            </a:extLst>
          </p:cNvPr>
          <p:cNvSpPr txBox="1"/>
          <p:nvPr/>
        </p:nvSpPr>
        <p:spPr>
          <a:xfrm>
            <a:off x="9457890" y="2441387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editarModoFalha</a:t>
            </a:r>
            <a:r>
              <a:rPr lang="pt-BR" sz="1100" dirty="0"/>
              <a:t>()</a:t>
            </a: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98842A59-988C-0015-EFC5-06D8D024E843}"/>
              </a:ext>
            </a:extLst>
          </p:cNvPr>
          <p:cNvSpPr/>
          <p:nvPr/>
        </p:nvSpPr>
        <p:spPr>
          <a:xfrm>
            <a:off x="10809677" y="2585007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5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B27AE89-DBED-43DD-E38D-414BE7A8A959}"/>
              </a:ext>
            </a:extLst>
          </p:cNvPr>
          <p:cNvGrpSpPr/>
          <p:nvPr/>
        </p:nvGrpSpPr>
        <p:grpSpPr>
          <a:xfrm>
            <a:off x="373807" y="199630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D6FD5217-4CA8-EA94-7433-8ECFC2E4CE28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793845E6-81E4-BA10-22B4-35F7F724CAD7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65EE0E2-894A-3FBD-A3E0-6FBD4053C12B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D0AAFAAF-3E97-2452-6C8E-767D8DE73EF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0ABEE1E-283B-5CF5-8D04-5D6AA62D6B42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754700BE-CA3D-60DB-AFB7-C082323BE406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483F1D4-B8A8-05F5-3C47-7438CC46FCF6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5CA9E38-92C3-3246-366E-BA36F2EB304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781840D-487F-C4BB-14F6-D43E517CC045}"/>
              </a:ext>
            </a:extLst>
          </p:cNvPr>
          <p:cNvCxnSpPr/>
          <p:nvPr/>
        </p:nvCxnSpPr>
        <p:spPr>
          <a:xfrm>
            <a:off x="1412078" y="756018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DEE7A0-713F-EEEF-2842-6D4974258B37}"/>
              </a:ext>
            </a:extLst>
          </p:cNvPr>
          <p:cNvSpPr txBox="1"/>
          <p:nvPr/>
        </p:nvSpPr>
        <p:spPr>
          <a:xfrm>
            <a:off x="1661460" y="450295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435FB2-56FE-C0E6-110B-2371124CD78A}"/>
              </a:ext>
            </a:extLst>
          </p:cNvPr>
          <p:cNvSpPr/>
          <p:nvPr/>
        </p:nvSpPr>
        <p:spPr>
          <a:xfrm>
            <a:off x="3420141" y="601308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9F537D5-732B-AACA-E847-CBABFAD1EF0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30633" y="756018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57B824-FA6E-D1F1-7316-EAFB572D090C}"/>
              </a:ext>
            </a:extLst>
          </p:cNvPr>
          <p:cNvCxnSpPr>
            <a:cxnSpLocks/>
          </p:cNvCxnSpPr>
          <p:nvPr/>
        </p:nvCxnSpPr>
        <p:spPr>
          <a:xfrm>
            <a:off x="3330633" y="658921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C957BD-9C67-8569-8DBF-4A8B8F25342B}"/>
              </a:ext>
            </a:extLst>
          </p:cNvPr>
          <p:cNvSpPr txBox="1"/>
          <p:nvPr/>
        </p:nvSpPr>
        <p:spPr>
          <a:xfrm>
            <a:off x="3059396" y="916303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FormCdUsuario</a:t>
            </a:r>
            <a:endParaRPr lang="pt-BR" sz="11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C36DF7D-CA98-8155-23AA-55B3E561AA36}"/>
              </a:ext>
            </a:extLst>
          </p:cNvPr>
          <p:cNvCxnSpPr>
            <a:cxnSpLocks/>
          </p:cNvCxnSpPr>
          <p:nvPr/>
        </p:nvCxnSpPr>
        <p:spPr>
          <a:xfrm>
            <a:off x="3853942" y="735818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F4C5B5-D110-DCF8-DCD2-5F28055DA089}"/>
              </a:ext>
            </a:extLst>
          </p:cNvPr>
          <p:cNvSpPr txBox="1"/>
          <p:nvPr/>
        </p:nvSpPr>
        <p:spPr>
          <a:xfrm>
            <a:off x="3731971" y="397311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D16D902-A3AF-A4F6-34BE-354E9C782801}"/>
              </a:ext>
            </a:extLst>
          </p:cNvPr>
          <p:cNvSpPr/>
          <p:nvPr/>
        </p:nvSpPr>
        <p:spPr>
          <a:xfrm>
            <a:off x="4987961" y="596811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F2760550-3E84-1733-B950-F60A08E7193F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729151" y="779923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42F95A-C5BA-009A-6D66-B4DA82946683}"/>
              </a:ext>
            </a:extLst>
          </p:cNvPr>
          <p:cNvSpPr txBox="1"/>
          <p:nvPr/>
        </p:nvSpPr>
        <p:spPr>
          <a:xfrm>
            <a:off x="5772327" y="476792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FAE0994-B43C-E3D1-FD10-C084231324E5}"/>
              </a:ext>
            </a:extLst>
          </p:cNvPr>
          <p:cNvGrpSpPr/>
          <p:nvPr/>
        </p:nvGrpSpPr>
        <p:grpSpPr>
          <a:xfrm>
            <a:off x="373807" y="1939505"/>
            <a:ext cx="583894" cy="1317943"/>
            <a:chOff x="730719" y="429658"/>
            <a:chExt cx="758462" cy="173613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0CEDC87-381A-670C-E784-9FFDDC9C04D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5" name="Smiley 24">
                <a:extLst>
                  <a:ext uri="{FF2B5EF4-FFF2-40B4-BE49-F238E27FC236}">
                    <a16:creationId xmlns:a16="http://schemas.microsoft.com/office/drawing/2014/main" id="{30E67AA9-AE18-5D20-2449-50A49A3785F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22249077-ABA3-8BFE-79FD-5AF42E2D1679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4CA08F6-6AF7-51AD-C772-6F316C75F162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43FD4043-C196-5635-1B64-1E56FD9F1ED7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2300E0D-10D8-21EC-3C81-2123F172CE42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A74B7B5-D9E1-E63B-0CCF-6A8A8568C7D7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C77689F-E65C-7C07-50ED-EC8BF55F04C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1746A23-351F-1A8D-CE04-D24150DC03A8}"/>
              </a:ext>
            </a:extLst>
          </p:cNvPr>
          <p:cNvCxnSpPr/>
          <p:nvPr/>
        </p:nvCxnSpPr>
        <p:spPr>
          <a:xfrm>
            <a:off x="1412078" y="249589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CC1FF8F-4EB1-C037-947D-457CEAB23581}"/>
              </a:ext>
            </a:extLst>
          </p:cNvPr>
          <p:cNvSpPr txBox="1"/>
          <p:nvPr/>
        </p:nvSpPr>
        <p:spPr>
          <a:xfrm>
            <a:off x="1661460" y="219017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editaUsuario</a:t>
            </a:r>
            <a:r>
              <a:rPr lang="pt-BR" sz="1100" dirty="0"/>
              <a:t>()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5CAB14E-61C4-0491-4C34-FB79EA5136E4}"/>
              </a:ext>
            </a:extLst>
          </p:cNvPr>
          <p:cNvSpPr/>
          <p:nvPr/>
        </p:nvSpPr>
        <p:spPr>
          <a:xfrm>
            <a:off x="3420141" y="234118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9B36628-461F-2E10-01C0-405989A1726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30633" y="249589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ABCEFC5-C459-2191-BEB8-CDC582768ACA}"/>
              </a:ext>
            </a:extLst>
          </p:cNvPr>
          <p:cNvCxnSpPr>
            <a:cxnSpLocks/>
          </p:cNvCxnSpPr>
          <p:nvPr/>
        </p:nvCxnSpPr>
        <p:spPr>
          <a:xfrm>
            <a:off x="3330633" y="239879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51BD5D-F5BB-CCD1-9A0A-5061E246DA21}"/>
              </a:ext>
            </a:extLst>
          </p:cNvPr>
          <p:cNvSpPr txBox="1"/>
          <p:nvPr/>
        </p:nvSpPr>
        <p:spPr>
          <a:xfrm>
            <a:off x="3059396" y="2656178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FormEdUsuario</a:t>
            </a:r>
            <a:endParaRPr lang="pt-BR" sz="1100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9AE138-554B-2B51-4ADD-2026475A6019}"/>
              </a:ext>
            </a:extLst>
          </p:cNvPr>
          <p:cNvCxnSpPr>
            <a:cxnSpLocks/>
          </p:cNvCxnSpPr>
          <p:nvPr/>
        </p:nvCxnSpPr>
        <p:spPr>
          <a:xfrm>
            <a:off x="3853942" y="2475693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7D557CD-1194-EA62-BD22-216CF13F67ED}"/>
              </a:ext>
            </a:extLst>
          </p:cNvPr>
          <p:cNvSpPr txBox="1"/>
          <p:nvPr/>
        </p:nvSpPr>
        <p:spPr>
          <a:xfrm>
            <a:off x="3731971" y="2137186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editaUsuario</a:t>
            </a:r>
            <a:r>
              <a:rPr lang="pt-BR" sz="1100" dirty="0"/>
              <a:t>()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0B92786-697B-B05B-8389-56F27D9E2C71}"/>
              </a:ext>
            </a:extLst>
          </p:cNvPr>
          <p:cNvSpPr/>
          <p:nvPr/>
        </p:nvSpPr>
        <p:spPr>
          <a:xfrm>
            <a:off x="4987961" y="2336686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74DDD6A-AAC7-6140-AEBF-A70061A2E01E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1729151" y="2519798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C254830-D8B1-BE12-456F-6EF4C10FF542}"/>
              </a:ext>
            </a:extLst>
          </p:cNvPr>
          <p:cNvSpPr txBox="1"/>
          <p:nvPr/>
        </p:nvSpPr>
        <p:spPr>
          <a:xfrm>
            <a:off x="5772327" y="2216667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0888CEF-C818-A513-04A6-035D59108FC0}"/>
              </a:ext>
            </a:extLst>
          </p:cNvPr>
          <p:cNvGrpSpPr/>
          <p:nvPr/>
        </p:nvGrpSpPr>
        <p:grpSpPr>
          <a:xfrm>
            <a:off x="396978" y="3772368"/>
            <a:ext cx="583894" cy="1317943"/>
            <a:chOff x="730719" y="429658"/>
            <a:chExt cx="758462" cy="1736137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D8125C8D-21A3-59A2-9946-55839A76BC3B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5" name="Smiley 44">
                <a:extLst>
                  <a:ext uri="{FF2B5EF4-FFF2-40B4-BE49-F238E27FC236}">
                    <a16:creationId xmlns:a16="http://schemas.microsoft.com/office/drawing/2014/main" id="{2A0D4435-40D1-A6C2-1F71-3B9FF4DB7AD8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770C8570-50DB-5A85-9954-FA2062588F23}"/>
                  </a:ext>
                </a:extLst>
              </p:cNvPr>
              <p:cNvCxnSpPr>
                <a:stCxn id="4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E0FC2B5C-C575-A28E-4795-C4AEE540044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5BBEEC8A-B8C3-139C-F461-D54F63435D0E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D6AEB883-D1C4-D643-FCFA-6AC3C22ADDF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6B633DB7-6CC4-6B09-36C7-D1F6B99844BF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3B719B1-CAF7-4142-1592-7FE0AB9F2846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3B1CE0A-FE14-1845-753F-1025634C4D71}"/>
              </a:ext>
            </a:extLst>
          </p:cNvPr>
          <p:cNvCxnSpPr/>
          <p:nvPr/>
        </p:nvCxnSpPr>
        <p:spPr>
          <a:xfrm>
            <a:off x="1435249" y="4328756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7AC6D8-5ED2-232A-9669-42640D8A6FCC}"/>
              </a:ext>
            </a:extLst>
          </p:cNvPr>
          <p:cNvSpPr txBox="1"/>
          <p:nvPr/>
        </p:nvSpPr>
        <p:spPr>
          <a:xfrm>
            <a:off x="1684631" y="4023033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apagarUsuario</a:t>
            </a:r>
            <a:r>
              <a:rPr lang="pt-BR" sz="1100" dirty="0"/>
              <a:t>()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0857178-B76B-FA3A-4BB3-95D27B11ADB6}"/>
              </a:ext>
            </a:extLst>
          </p:cNvPr>
          <p:cNvSpPr/>
          <p:nvPr/>
        </p:nvSpPr>
        <p:spPr>
          <a:xfrm>
            <a:off x="3443312" y="4174046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C67F783-89FB-8E75-AF39-7B1380E9E34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353804" y="4328756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A3ACF26-81C1-3A49-92DC-037BB654318F}"/>
              </a:ext>
            </a:extLst>
          </p:cNvPr>
          <p:cNvCxnSpPr>
            <a:cxnSpLocks/>
          </p:cNvCxnSpPr>
          <p:nvPr/>
        </p:nvCxnSpPr>
        <p:spPr>
          <a:xfrm>
            <a:off x="3353804" y="4231659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FF8040C-CE85-E487-CE1F-7FE19F9560B7}"/>
              </a:ext>
            </a:extLst>
          </p:cNvPr>
          <p:cNvSpPr txBox="1"/>
          <p:nvPr/>
        </p:nvSpPr>
        <p:spPr>
          <a:xfrm>
            <a:off x="3082567" y="448904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FormApUsuario</a:t>
            </a:r>
            <a:endParaRPr lang="pt-BR" sz="1100" dirty="0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8726EAE-258C-A773-54A1-444838F78231}"/>
              </a:ext>
            </a:extLst>
          </p:cNvPr>
          <p:cNvCxnSpPr>
            <a:cxnSpLocks/>
          </p:cNvCxnSpPr>
          <p:nvPr/>
        </p:nvCxnSpPr>
        <p:spPr>
          <a:xfrm>
            <a:off x="3877113" y="4308556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66BEC4B-10CE-4615-08D4-AD1A13D133D8}"/>
              </a:ext>
            </a:extLst>
          </p:cNvPr>
          <p:cNvSpPr txBox="1"/>
          <p:nvPr/>
        </p:nvSpPr>
        <p:spPr>
          <a:xfrm>
            <a:off x="3755142" y="3970049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</a:t>
            </a:r>
            <a:r>
              <a:rPr lang="pt-BR" sz="1100"/>
              <a:t>: excluiUsuario</a:t>
            </a:r>
            <a:r>
              <a:rPr lang="pt-BR" sz="1100" dirty="0"/>
              <a:t>()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0FCDEC1-6698-BCA3-5809-60BDC6509987}"/>
              </a:ext>
            </a:extLst>
          </p:cNvPr>
          <p:cNvSpPr/>
          <p:nvPr/>
        </p:nvSpPr>
        <p:spPr>
          <a:xfrm>
            <a:off x="5011132" y="4169549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033A4AF9-15F3-56BD-8404-E481F08B6138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1752322" y="4352661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9B548EC-2ABA-8F18-129D-81712A9929BE}"/>
              </a:ext>
            </a:extLst>
          </p:cNvPr>
          <p:cNvSpPr txBox="1"/>
          <p:nvPr/>
        </p:nvSpPr>
        <p:spPr>
          <a:xfrm>
            <a:off x="5795498" y="404953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9756133-1AFC-2FC8-ECA4-36DD0EAC82BB}"/>
              </a:ext>
            </a:extLst>
          </p:cNvPr>
          <p:cNvGrpSpPr/>
          <p:nvPr/>
        </p:nvGrpSpPr>
        <p:grpSpPr>
          <a:xfrm>
            <a:off x="373807" y="5509047"/>
            <a:ext cx="583894" cy="1317943"/>
            <a:chOff x="730719" y="429658"/>
            <a:chExt cx="758462" cy="1736137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5AEB3D5B-8906-D7BE-9903-64DFC070956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65" name="Smiley 64">
                <a:extLst>
                  <a:ext uri="{FF2B5EF4-FFF2-40B4-BE49-F238E27FC236}">
                    <a16:creationId xmlns:a16="http://schemas.microsoft.com/office/drawing/2014/main" id="{6C33F615-1E51-0D46-EDF9-BC6177EC4EF2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AB4576AA-7A8E-DC7D-F958-9341530E7B60}"/>
                  </a:ext>
                </a:extLst>
              </p:cNvPr>
              <p:cNvCxnSpPr>
                <a:stCxn id="6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6792B966-20A5-D93C-BFD6-4E5CB2777EFB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23414C05-0CEA-F4C3-BA30-D3EA15AD34FF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70D408AD-80F0-1DD0-02E3-3A4CC827F52F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F026BE6-4ECC-DC4A-12FE-10B023AC26FC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71135C7-7B9B-09B5-E8D6-17D8781AD020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7CBAC28-060B-56E3-0B07-3E1651FD7FDA}"/>
              </a:ext>
            </a:extLst>
          </p:cNvPr>
          <p:cNvCxnSpPr/>
          <p:nvPr/>
        </p:nvCxnSpPr>
        <p:spPr>
          <a:xfrm>
            <a:off x="1412078" y="606543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F6080D7-EB12-E40F-B5F4-080E4471459D}"/>
              </a:ext>
            </a:extLst>
          </p:cNvPr>
          <p:cNvSpPr txBox="1"/>
          <p:nvPr/>
        </p:nvSpPr>
        <p:spPr>
          <a:xfrm>
            <a:off x="1661460" y="57597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trocaSenha</a:t>
            </a:r>
            <a:r>
              <a:rPr lang="pt-BR" sz="1100" dirty="0"/>
              <a:t>()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FD574DD1-F1B6-9498-F271-BBDE1B225874}"/>
              </a:ext>
            </a:extLst>
          </p:cNvPr>
          <p:cNvSpPr/>
          <p:nvPr/>
        </p:nvSpPr>
        <p:spPr>
          <a:xfrm>
            <a:off x="3420141" y="591072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9A50992F-E7C2-6F29-DAFF-75D9A098A214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3330633" y="606543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20D0F94-1583-5778-EB6F-0711D9252DBC}"/>
              </a:ext>
            </a:extLst>
          </p:cNvPr>
          <p:cNvCxnSpPr>
            <a:cxnSpLocks/>
          </p:cNvCxnSpPr>
          <p:nvPr/>
        </p:nvCxnSpPr>
        <p:spPr>
          <a:xfrm>
            <a:off x="3330633" y="596833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9C7F282-6A7F-1D07-019D-E7B8B29A075D}"/>
              </a:ext>
            </a:extLst>
          </p:cNvPr>
          <p:cNvSpPr txBox="1"/>
          <p:nvPr/>
        </p:nvSpPr>
        <p:spPr>
          <a:xfrm>
            <a:off x="3059396" y="622572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FormtrqSenha</a:t>
            </a:r>
            <a:endParaRPr lang="pt-BR" sz="1100" dirty="0"/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523A5479-D58B-9CC4-40A5-615DE03FF351}"/>
              </a:ext>
            </a:extLst>
          </p:cNvPr>
          <p:cNvCxnSpPr>
            <a:cxnSpLocks/>
          </p:cNvCxnSpPr>
          <p:nvPr/>
        </p:nvCxnSpPr>
        <p:spPr>
          <a:xfrm>
            <a:off x="3853942" y="6045235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14213A2-52E5-650E-8159-5D4D1E20D9C5}"/>
              </a:ext>
            </a:extLst>
          </p:cNvPr>
          <p:cNvSpPr txBox="1"/>
          <p:nvPr/>
        </p:nvSpPr>
        <p:spPr>
          <a:xfrm>
            <a:off x="3731971" y="5706728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trocaSenha</a:t>
            </a:r>
            <a:r>
              <a:rPr lang="pt-BR" sz="1100" dirty="0"/>
              <a:t>()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8D66521-660D-53BA-2BE2-FAF321DEB5F2}"/>
              </a:ext>
            </a:extLst>
          </p:cNvPr>
          <p:cNvSpPr/>
          <p:nvPr/>
        </p:nvSpPr>
        <p:spPr>
          <a:xfrm>
            <a:off x="4987961" y="5906228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5C958E92-EE6A-FA58-C71D-AEC7AF8C0705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1729151" y="6089340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ECEB795-6C3E-3FEC-BF58-B9D31473CDD5}"/>
              </a:ext>
            </a:extLst>
          </p:cNvPr>
          <p:cNvSpPr txBox="1"/>
          <p:nvPr/>
        </p:nvSpPr>
        <p:spPr>
          <a:xfrm>
            <a:off x="5772327" y="5786209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093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934AD02-DDE2-FA77-D75A-2762204A9FBE}"/>
              </a:ext>
            </a:extLst>
          </p:cNvPr>
          <p:cNvGrpSpPr/>
          <p:nvPr/>
        </p:nvGrpSpPr>
        <p:grpSpPr>
          <a:xfrm>
            <a:off x="1052155" y="274846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BB197C7-80CF-8094-8454-C8E86119E0A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6385BCC4-8FFB-AF3D-EE9E-076F8AEC78F2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76EF02A4-F901-E568-EDDE-66017B629C6B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CDE9F858-8CC3-9EAE-6CAA-E565EA28804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B1AB822-4B6D-EC16-014A-C7466452D0DB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48CAA61-3360-7BBE-5C1D-29C1262AA57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B5653B4-AC22-A582-EBB2-DFC41EB8DD64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81F29E7-9AA5-2A31-67D7-7E27ADEBB1C2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CF3F563-32D1-99C7-1C56-2B97F00ECD89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EF50215-397F-6C2D-BF54-236C37D4BB2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8ADB7977-6817-31BB-E17F-7F77F5375AE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5B7371F-5290-073F-1DDF-1835183CDC72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831CADC8-A990-2D90-8C88-0E810904D71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FA554DD-B709-FD16-DB94-5E5E89A554A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9F35C79-6EB3-0A9C-B372-B0FA3AF86B4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73EC210-56F0-7E87-477C-0899A9D50AF6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F598694-F90A-42BB-6FB7-3838353FFC6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D3AF2C6-5C06-ED2D-4AAB-8554964361CE}"/>
              </a:ext>
            </a:extLst>
          </p:cNvPr>
          <p:cNvGrpSpPr/>
          <p:nvPr/>
        </p:nvGrpSpPr>
        <p:grpSpPr>
          <a:xfrm>
            <a:off x="1106101" y="1859057"/>
            <a:ext cx="583894" cy="1317943"/>
            <a:chOff x="730719" y="429658"/>
            <a:chExt cx="758462" cy="17361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A307ABA-5C99-4B7D-84C7-80CDEC3FBCA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3" name="Smiley 22">
                <a:extLst>
                  <a:ext uri="{FF2B5EF4-FFF2-40B4-BE49-F238E27FC236}">
                    <a16:creationId xmlns:a16="http://schemas.microsoft.com/office/drawing/2014/main" id="{B874EAFC-0FDF-8933-955A-0265F7EF70F3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0A674BE4-E58B-41CE-966A-D6D2749D8CF2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D20EE7E-C529-F1ED-15C7-C11A582D4337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8E20CC5-FD42-C624-CC86-AC6BEAFB641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F212F0D-2BDA-A84D-794E-6CB76ECFCB32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EEB6C29-CB2B-7906-4540-32F92EB7F92A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8C1DA4F-9722-1C44-9A6D-77DAA7754AA6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0D8515C-AECB-266A-309F-681F22B03FAE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E6BD155-8F36-154E-5E10-D6A74D765492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32" name="Smiley 31">
                <a:extLst>
                  <a:ext uri="{FF2B5EF4-FFF2-40B4-BE49-F238E27FC236}">
                    <a16:creationId xmlns:a16="http://schemas.microsoft.com/office/drawing/2014/main" id="{A4BC233D-F02E-7CD5-7D72-BF46CD541F44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DFD2E989-7BA2-E2DE-959C-2385A345DE31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CC23DF53-0B18-E69F-3F14-3525BFAA60B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B1761235-D7D2-9114-A167-0FE2CF2C9FB9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75FFFB53-F2A7-5FCB-EC0F-1AC9BB8C75E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8E8B2DE-2F16-D741-DA7D-6E0F5AA084BE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0F467B8-05A4-8D17-1F4A-0FCC085DD009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3D2DFEC-42E7-8A53-EDA0-FBDAA5ED5286}"/>
              </a:ext>
            </a:extLst>
          </p:cNvPr>
          <p:cNvGrpSpPr/>
          <p:nvPr/>
        </p:nvGrpSpPr>
        <p:grpSpPr>
          <a:xfrm>
            <a:off x="1106101" y="3455069"/>
            <a:ext cx="583894" cy="1317943"/>
            <a:chOff x="730719" y="429658"/>
            <a:chExt cx="758462" cy="1736137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57671E1-7405-8C72-DB65-2725951DC268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1" name="Smiley 40">
                <a:extLst>
                  <a:ext uri="{FF2B5EF4-FFF2-40B4-BE49-F238E27FC236}">
                    <a16:creationId xmlns:a16="http://schemas.microsoft.com/office/drawing/2014/main" id="{9161E5D7-B520-8B8D-43D2-074E09416D7B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DDA3A333-BE29-FA1F-2E9C-CCCAEE054369}"/>
                  </a:ext>
                </a:extLst>
              </p:cNvPr>
              <p:cNvCxnSpPr>
                <a:stCxn id="41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9B5CD381-6935-4293-9AB8-CCF8A619987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AFF7AAB7-D09A-49FC-3261-A53879C9810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25F0721-197D-A25E-522D-0A77D02F4A5F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B00C7269-29EA-5237-7F5D-8595FF73DAD9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35FCCCC-8DAE-0B02-367E-B7833E032A95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D80F5B1-534E-3FCB-7F50-416995ABFF6A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D33D008-1A29-0221-E9B3-661E27270EBF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0" name="Smiley 49">
                <a:extLst>
                  <a:ext uri="{FF2B5EF4-FFF2-40B4-BE49-F238E27FC236}">
                    <a16:creationId xmlns:a16="http://schemas.microsoft.com/office/drawing/2014/main" id="{CE61D983-2F3C-248F-A573-740E1259066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A3E651CA-FC47-C2AF-2F8C-EE1E820C90AC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F3739021-F945-1E02-3326-F698C49920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0AB5EA87-46FE-2164-D455-7A8829B37EEE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3C916EBF-01A7-2F2E-5B28-FA7BF44E7CB4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48A2D64A-F9DE-A40D-1729-63A796FBC25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22B4110-E79B-425D-BF3B-7691B551D79E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60000DB7-8AFC-4D8B-6A90-5DA854BF623A}"/>
              </a:ext>
            </a:extLst>
          </p:cNvPr>
          <p:cNvCxnSpPr/>
          <p:nvPr/>
        </p:nvCxnSpPr>
        <p:spPr>
          <a:xfrm>
            <a:off x="1844684" y="63355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0C1920C3-6B3C-964A-E3AE-EC1AF5A202BF}"/>
              </a:ext>
            </a:extLst>
          </p:cNvPr>
          <p:cNvSpPr txBox="1"/>
          <p:nvPr/>
        </p:nvSpPr>
        <p:spPr>
          <a:xfrm>
            <a:off x="2094066" y="327830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43884F-A546-6044-2091-A94DEBAB6C31}"/>
              </a:ext>
            </a:extLst>
          </p:cNvPr>
          <p:cNvSpPr/>
          <p:nvPr/>
        </p:nvSpPr>
        <p:spPr>
          <a:xfrm>
            <a:off x="3852747" y="47884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3816BB-884B-CA20-B95A-75164A90B598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763239" y="63355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91BF2BD-D2F0-AD6E-98FD-8744A079A8BD}"/>
              </a:ext>
            </a:extLst>
          </p:cNvPr>
          <p:cNvCxnSpPr>
            <a:cxnSpLocks/>
          </p:cNvCxnSpPr>
          <p:nvPr/>
        </p:nvCxnSpPr>
        <p:spPr>
          <a:xfrm>
            <a:off x="3763239" y="53645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C918DA7-45DD-2F9C-A4DC-E1C1E7C469A0}"/>
              </a:ext>
            </a:extLst>
          </p:cNvPr>
          <p:cNvSpPr txBox="1"/>
          <p:nvPr/>
        </p:nvSpPr>
        <p:spPr>
          <a:xfrm>
            <a:off x="3492002" y="79383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FormExLocal</a:t>
            </a:r>
            <a:endParaRPr lang="pt-BR" sz="1100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D7EEC93E-87FA-1632-C13D-297742184736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301788" y="601578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0DAB900-5E04-451C-D954-4D7332DE5959}"/>
              </a:ext>
            </a:extLst>
          </p:cNvPr>
          <p:cNvSpPr txBox="1"/>
          <p:nvPr/>
        </p:nvSpPr>
        <p:spPr>
          <a:xfrm>
            <a:off x="4164577" y="27484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ED039A6-C103-5C32-4EB6-E7DAF0183D93}"/>
              </a:ext>
            </a:extLst>
          </p:cNvPr>
          <p:cNvSpPr/>
          <p:nvPr/>
        </p:nvSpPr>
        <p:spPr>
          <a:xfrm>
            <a:off x="5435807" y="418466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AE709542-4B36-DF74-7DE5-2A95CA1845FF}"/>
              </a:ext>
            </a:extLst>
          </p:cNvPr>
          <p:cNvCxnSpPr/>
          <p:nvPr/>
        </p:nvCxnSpPr>
        <p:spPr>
          <a:xfrm>
            <a:off x="1898024" y="23457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9B64FD3-9467-8E2D-FD0B-76B6D27C896D}"/>
              </a:ext>
            </a:extLst>
          </p:cNvPr>
          <p:cNvSpPr txBox="1"/>
          <p:nvPr/>
        </p:nvSpPr>
        <p:spPr>
          <a:xfrm>
            <a:off x="2147406" y="2040018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C90F2BAA-6C9A-37E8-D80C-B0ACC2495626}"/>
              </a:ext>
            </a:extLst>
          </p:cNvPr>
          <p:cNvSpPr/>
          <p:nvPr/>
        </p:nvSpPr>
        <p:spPr>
          <a:xfrm>
            <a:off x="3906087" y="21910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8BEB978E-7722-0920-9E14-70A382B0DEB4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3816579" y="23457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C9F4F8C-F6AA-B529-B75A-1013EC10794D}"/>
              </a:ext>
            </a:extLst>
          </p:cNvPr>
          <p:cNvCxnSpPr>
            <a:cxnSpLocks/>
          </p:cNvCxnSpPr>
          <p:nvPr/>
        </p:nvCxnSpPr>
        <p:spPr>
          <a:xfrm>
            <a:off x="3816579" y="22486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D1F76EC-A4A8-EB99-5022-B14D855C609C}"/>
              </a:ext>
            </a:extLst>
          </p:cNvPr>
          <p:cNvSpPr txBox="1"/>
          <p:nvPr/>
        </p:nvSpPr>
        <p:spPr>
          <a:xfrm>
            <a:off x="3545342" y="2506026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FormExFab</a:t>
            </a:r>
            <a:endParaRPr lang="pt-BR" sz="1100" dirty="0"/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F6029549-F566-4814-FD7A-F7050F1CF589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4355128" y="2313766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25EB6EE-ADD4-D0E0-C674-837F9AEB302D}"/>
              </a:ext>
            </a:extLst>
          </p:cNvPr>
          <p:cNvSpPr txBox="1"/>
          <p:nvPr/>
        </p:nvSpPr>
        <p:spPr>
          <a:xfrm>
            <a:off x="4217917" y="1987034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66EE695E-ECCF-6D2D-5DFE-3B8307F4DF08}"/>
              </a:ext>
            </a:extLst>
          </p:cNvPr>
          <p:cNvSpPr/>
          <p:nvPr/>
        </p:nvSpPr>
        <p:spPr>
          <a:xfrm>
            <a:off x="5489147" y="2130654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363C6371-FC9D-7829-A0FF-FB990C978DD1}"/>
              </a:ext>
            </a:extLst>
          </p:cNvPr>
          <p:cNvCxnSpPr/>
          <p:nvPr/>
        </p:nvCxnSpPr>
        <p:spPr>
          <a:xfrm>
            <a:off x="2117590" y="3998269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1CC9FD8-4F63-7759-7F3C-DBB7E7E1D9E8}"/>
              </a:ext>
            </a:extLst>
          </p:cNvPr>
          <p:cNvSpPr txBox="1"/>
          <p:nvPr/>
        </p:nvSpPr>
        <p:spPr>
          <a:xfrm>
            <a:off x="2366972" y="3692546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exibirConsumivel</a:t>
            </a:r>
            <a:r>
              <a:rPr lang="pt-BR" sz="1100" dirty="0"/>
              <a:t>()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1A4001-CCFF-193A-8864-1EFF9A611C18}"/>
              </a:ext>
            </a:extLst>
          </p:cNvPr>
          <p:cNvSpPr/>
          <p:nvPr/>
        </p:nvSpPr>
        <p:spPr>
          <a:xfrm>
            <a:off x="4125653" y="3843559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3B114AC-99F5-C068-2C34-6C3ACBB6271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036145" y="3998269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565B0F7-D5F7-7C13-2FFB-C125BD7E5819}"/>
              </a:ext>
            </a:extLst>
          </p:cNvPr>
          <p:cNvCxnSpPr>
            <a:cxnSpLocks/>
          </p:cNvCxnSpPr>
          <p:nvPr/>
        </p:nvCxnSpPr>
        <p:spPr>
          <a:xfrm>
            <a:off x="4036145" y="3901172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49A6629-03DA-F434-0922-38887C46608A}"/>
              </a:ext>
            </a:extLst>
          </p:cNvPr>
          <p:cNvSpPr txBox="1"/>
          <p:nvPr/>
        </p:nvSpPr>
        <p:spPr>
          <a:xfrm>
            <a:off x="3764908" y="4158554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FormExCons</a:t>
            </a:r>
            <a:endParaRPr lang="pt-BR" sz="1100" dirty="0"/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DF88D543-F5FB-DC89-1776-94239FBAB53D}"/>
              </a:ext>
            </a:extLst>
          </p:cNvPr>
          <p:cNvCxnSpPr>
            <a:cxnSpLocks/>
          </p:cNvCxnSpPr>
          <p:nvPr/>
        </p:nvCxnSpPr>
        <p:spPr>
          <a:xfrm>
            <a:off x="4528965" y="3988446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F954A200-5DE7-D315-3FCA-2DD29B70D41B}"/>
              </a:ext>
            </a:extLst>
          </p:cNvPr>
          <p:cNvSpPr txBox="1"/>
          <p:nvPr/>
        </p:nvSpPr>
        <p:spPr>
          <a:xfrm>
            <a:off x="4437483" y="363956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exibirConsumivel</a:t>
            </a:r>
            <a:r>
              <a:rPr lang="pt-BR" sz="1100" dirty="0"/>
              <a:t>()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F2343289-5382-080F-184F-4723A3C3F375}"/>
              </a:ext>
            </a:extLst>
          </p:cNvPr>
          <p:cNvSpPr/>
          <p:nvPr/>
        </p:nvSpPr>
        <p:spPr>
          <a:xfrm>
            <a:off x="5880747" y="3798265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980FB2BA-2F2C-4526-F6A9-0B10F11AE680}"/>
              </a:ext>
            </a:extLst>
          </p:cNvPr>
          <p:cNvGrpSpPr/>
          <p:nvPr/>
        </p:nvGrpSpPr>
        <p:grpSpPr>
          <a:xfrm>
            <a:off x="1090732" y="4975571"/>
            <a:ext cx="583894" cy="1317943"/>
            <a:chOff x="730719" y="429658"/>
            <a:chExt cx="758462" cy="1736137"/>
          </a:xfrm>
        </p:grpSpPr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4F196117-00CB-493B-8EA7-B78BA8D7258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24" name="Smiley 123">
                <a:extLst>
                  <a:ext uri="{FF2B5EF4-FFF2-40B4-BE49-F238E27FC236}">
                    <a16:creationId xmlns:a16="http://schemas.microsoft.com/office/drawing/2014/main" id="{8D27D1D9-FB17-2581-66AC-0A43926C30E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C930EA2D-6C72-C9A6-7A4B-6C547B0F18D5}"/>
                  </a:ext>
                </a:extLst>
              </p:cNvPr>
              <p:cNvCxnSpPr>
                <a:stCxn id="12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3121C99F-2F45-A87F-5A3E-71108B43C379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0E44A9A2-F510-3F38-C23D-5CB74249C42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B5B3A16B-CD55-5323-344F-B0C6C27AB12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446379A4-D9FD-84F3-0191-21D6D568240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1C3E919D-B226-14D7-B12F-38E929B90085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9B158F9-58F6-ADF8-3EA2-ECB49E9E7653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8ADEFD88-2245-0791-89A9-001FEB3D62C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33" name="Smiley 132">
                <a:extLst>
                  <a:ext uri="{FF2B5EF4-FFF2-40B4-BE49-F238E27FC236}">
                    <a16:creationId xmlns:a16="http://schemas.microsoft.com/office/drawing/2014/main" id="{396F54F0-8809-56C8-5BD5-F983C25894DE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EEED1812-3A01-0EBB-5984-7D35E22012CE}"/>
                  </a:ext>
                </a:extLst>
              </p:cNvPr>
              <p:cNvCxnSpPr>
                <a:stCxn id="13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29973C88-DB44-A2BA-31DA-573EF59AAD0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>
                <a:extLst>
                  <a:ext uri="{FF2B5EF4-FFF2-40B4-BE49-F238E27FC236}">
                    <a16:creationId xmlns:a16="http://schemas.microsoft.com/office/drawing/2014/main" id="{0925203C-50C0-775A-B27F-57D6D6DEFD4B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33147AE6-E9BF-2A2E-472C-3ED09BC74BD3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BACB899A-26B7-352E-9F50-828BB7F2226E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01372E51-83F4-2647-A1EC-AEEA4BCC914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2960DB3D-8462-BB8C-0CC4-DC6624CB721B}"/>
              </a:ext>
            </a:extLst>
          </p:cNvPr>
          <p:cNvCxnSpPr/>
          <p:nvPr/>
        </p:nvCxnSpPr>
        <p:spPr>
          <a:xfrm>
            <a:off x="2102221" y="551877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92D8F7EE-AA8C-2BDB-0006-15674D520D95}"/>
              </a:ext>
            </a:extLst>
          </p:cNvPr>
          <p:cNvSpPr txBox="1"/>
          <p:nvPr/>
        </p:nvSpPr>
        <p:spPr>
          <a:xfrm>
            <a:off x="2351603" y="521304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A55F0EC0-2378-E1CB-F10A-221918EC52A0}"/>
              </a:ext>
            </a:extLst>
          </p:cNvPr>
          <p:cNvSpPr/>
          <p:nvPr/>
        </p:nvSpPr>
        <p:spPr>
          <a:xfrm>
            <a:off x="4110284" y="536406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0E3F272C-827C-A6A8-17EE-9F8BA2B1F2AC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4020776" y="551877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C6FD23D1-EC2A-24A2-8732-2FC995DE71DB}"/>
              </a:ext>
            </a:extLst>
          </p:cNvPr>
          <p:cNvCxnSpPr>
            <a:cxnSpLocks/>
          </p:cNvCxnSpPr>
          <p:nvPr/>
        </p:nvCxnSpPr>
        <p:spPr>
          <a:xfrm>
            <a:off x="4020776" y="542167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B2327AC7-EC7F-BFAB-599A-3131DC53B671}"/>
              </a:ext>
            </a:extLst>
          </p:cNvPr>
          <p:cNvSpPr txBox="1"/>
          <p:nvPr/>
        </p:nvSpPr>
        <p:spPr>
          <a:xfrm>
            <a:off x="3749539" y="567905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FormExTipo</a:t>
            </a:r>
            <a:endParaRPr lang="pt-BR" sz="1100" dirty="0"/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6509FD06-6A4B-6B47-6675-FF39815AA1F1}"/>
              </a:ext>
            </a:extLst>
          </p:cNvPr>
          <p:cNvCxnSpPr>
            <a:cxnSpLocks/>
          </p:cNvCxnSpPr>
          <p:nvPr/>
        </p:nvCxnSpPr>
        <p:spPr>
          <a:xfrm>
            <a:off x="4513596" y="5508948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EC13ADDA-1E92-FF71-E936-452A36E7D4B7}"/>
              </a:ext>
            </a:extLst>
          </p:cNvPr>
          <p:cNvSpPr txBox="1"/>
          <p:nvPr/>
        </p:nvSpPr>
        <p:spPr>
          <a:xfrm>
            <a:off x="4422114" y="5160064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77D893C9-9AE5-1AF2-AD01-DCDD0156E101}"/>
              </a:ext>
            </a:extLst>
          </p:cNvPr>
          <p:cNvSpPr/>
          <p:nvPr/>
        </p:nvSpPr>
        <p:spPr>
          <a:xfrm>
            <a:off x="5865378" y="531876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491158F-6F24-0F95-DCD7-8D560F184B77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9052339-E2E6-E6E5-EA92-4E438B51958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F0E24A94-FC4C-E6DC-7129-715488714EA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E9231777-DC26-DC13-2F65-AC39549942E5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68EE875B-DD8D-966D-86E8-49F3B8D996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D2D0FD44-F0B3-27AC-9B1F-F7E9866A6DC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35B236E6-C63B-07B5-568A-93F3EBAE1A45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C4A298A5-6FB7-5C70-69EE-594DD65DB3A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E71B747-4905-8706-E874-98ED5F4627B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9FB5E7D-9C66-B0A9-AC7A-F260AC363855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B371EFE8-D5BC-613B-8693-1ADE87AC6BBE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32" name="Smiley 31">
                <a:extLst>
                  <a:ext uri="{FF2B5EF4-FFF2-40B4-BE49-F238E27FC236}">
                    <a16:creationId xmlns:a16="http://schemas.microsoft.com/office/drawing/2014/main" id="{DAF8C504-7757-45D1-495F-44DE6421FC8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C017B7E1-03D6-BF70-FFE0-F272EFDF1296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25889E8A-E858-2ECA-7970-30E6D93E34AB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A8C8AA56-9E7F-8558-F444-18784240FBBE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8E52862C-10EB-C4D6-8532-69068B7858E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FBEB06AE-E049-CBC2-AC9F-B1AE987C7FDB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C09FC5C-C134-F3E9-1D6B-DE954D14B53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7184747-F09E-2910-05DF-A657488204E3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07059B3-277D-7575-457A-C2C5FF0B5B95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0" name="Smiley 49">
                <a:extLst>
                  <a:ext uri="{FF2B5EF4-FFF2-40B4-BE49-F238E27FC236}">
                    <a16:creationId xmlns:a16="http://schemas.microsoft.com/office/drawing/2014/main" id="{920D72F8-E14E-2950-8F97-B2A74901BBD4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4ABF12B-26A8-A197-9FF1-03217735ACBB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A77BEDB0-E641-F485-996A-58E11A6F332F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B0C78E2F-173C-C0EB-0497-A58F777C1C0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803FA7-CF9D-322D-C57E-5AFAAFF7C50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906519D6-9D0B-910D-3C8D-8C58B255732F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5A452FC-9C14-7450-413D-8C2D7F7AE20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889512-893C-8947-16F0-B7B2248F5456}"/>
              </a:ext>
            </a:extLst>
          </p:cNvPr>
          <p:cNvCxnSpPr/>
          <p:nvPr/>
        </p:nvCxnSpPr>
        <p:spPr>
          <a:xfrm>
            <a:off x="1052198" y="87022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E599E74-83EB-571B-A678-9956A608872E}"/>
              </a:ext>
            </a:extLst>
          </p:cNvPr>
          <p:cNvSpPr txBox="1"/>
          <p:nvPr/>
        </p:nvSpPr>
        <p:spPr>
          <a:xfrm>
            <a:off x="1301580" y="564502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cadastrarLocal</a:t>
            </a:r>
            <a:r>
              <a:rPr lang="pt-BR" sz="1100" dirty="0"/>
              <a:t>()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23BBF32-4838-F345-49FE-BDDD35666219}"/>
              </a:ext>
            </a:extLst>
          </p:cNvPr>
          <p:cNvSpPr/>
          <p:nvPr/>
        </p:nvSpPr>
        <p:spPr>
          <a:xfrm>
            <a:off x="3060261" y="71551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9A2814B-1D12-9B5B-F328-21BE4AE013D2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2970753" y="87022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773090D-2EC9-6F09-D82B-66B5B322E996}"/>
              </a:ext>
            </a:extLst>
          </p:cNvPr>
          <p:cNvCxnSpPr>
            <a:cxnSpLocks/>
          </p:cNvCxnSpPr>
          <p:nvPr/>
        </p:nvCxnSpPr>
        <p:spPr>
          <a:xfrm>
            <a:off x="2970753" y="77312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A3B638E-C494-E66C-B3DB-4D482CE58BC6}"/>
              </a:ext>
            </a:extLst>
          </p:cNvPr>
          <p:cNvSpPr txBox="1"/>
          <p:nvPr/>
        </p:nvSpPr>
        <p:spPr>
          <a:xfrm>
            <a:off x="2699516" y="1030510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FormCDLocal</a:t>
            </a:r>
            <a:endParaRPr lang="pt-BR" sz="1100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87B97D0D-9B27-A831-210E-9EBA87B939E4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509302" y="83825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71CDFDA9-C3A6-7146-6CE6-05EC311C92B8}"/>
              </a:ext>
            </a:extLst>
          </p:cNvPr>
          <p:cNvSpPr txBox="1"/>
          <p:nvPr/>
        </p:nvSpPr>
        <p:spPr>
          <a:xfrm>
            <a:off x="3372091" y="511518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cadastrarLocal</a:t>
            </a:r>
            <a:r>
              <a:rPr lang="pt-BR" sz="1100" dirty="0"/>
              <a:t>()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DCE73E9-EC02-47B1-BA14-4DB7E2669778}"/>
              </a:ext>
            </a:extLst>
          </p:cNvPr>
          <p:cNvSpPr/>
          <p:nvPr/>
        </p:nvSpPr>
        <p:spPr>
          <a:xfrm>
            <a:off x="4643321" y="65513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4EE4825-1C8E-46AE-7E76-291D0F98EA09}"/>
              </a:ext>
            </a:extLst>
          </p:cNvPr>
          <p:cNvCxnSpPr/>
          <p:nvPr/>
        </p:nvCxnSpPr>
        <p:spPr>
          <a:xfrm>
            <a:off x="1105538" y="25824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F51B433-A8BB-60AE-2735-E6D4B5DF5556}"/>
              </a:ext>
            </a:extLst>
          </p:cNvPr>
          <p:cNvSpPr txBox="1"/>
          <p:nvPr/>
        </p:nvSpPr>
        <p:spPr>
          <a:xfrm>
            <a:off x="1354920" y="227669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cadastrarFabricante</a:t>
            </a:r>
            <a:r>
              <a:rPr lang="pt-BR" sz="1100" dirty="0"/>
              <a:t>()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3CC4D13-EDCF-0D9E-6B1D-ACB2CFFD9712}"/>
              </a:ext>
            </a:extLst>
          </p:cNvPr>
          <p:cNvSpPr/>
          <p:nvPr/>
        </p:nvSpPr>
        <p:spPr>
          <a:xfrm>
            <a:off x="3113601" y="24277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C4B1B2E-C7D4-645A-6D46-515559806793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024093" y="25824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99BEAD0-63F0-7BE8-6344-6E3599A86896}"/>
              </a:ext>
            </a:extLst>
          </p:cNvPr>
          <p:cNvCxnSpPr>
            <a:cxnSpLocks/>
          </p:cNvCxnSpPr>
          <p:nvPr/>
        </p:nvCxnSpPr>
        <p:spPr>
          <a:xfrm>
            <a:off x="3024093" y="24853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FE3CDB7-5861-734F-3506-BC403FC006C9}"/>
              </a:ext>
            </a:extLst>
          </p:cNvPr>
          <p:cNvSpPr txBox="1"/>
          <p:nvPr/>
        </p:nvSpPr>
        <p:spPr>
          <a:xfrm>
            <a:off x="2752856" y="274269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FormCDFab</a:t>
            </a:r>
            <a:endParaRPr lang="pt-BR" sz="11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7903355-6AF7-4678-3E9C-352F58CE6B58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604371" y="2582413"/>
            <a:ext cx="139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228C7AD-136C-6E33-1930-C8842469AB2E}"/>
              </a:ext>
            </a:extLst>
          </p:cNvPr>
          <p:cNvSpPr txBox="1"/>
          <p:nvPr/>
        </p:nvSpPr>
        <p:spPr>
          <a:xfrm>
            <a:off x="3425431" y="222370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cadastrarFabricante</a:t>
            </a:r>
            <a:r>
              <a:rPr lang="pt-BR" sz="1100" dirty="0"/>
              <a:t>()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EE8D5EF-118D-8329-A508-684A7771BA9F}"/>
              </a:ext>
            </a:extLst>
          </p:cNvPr>
          <p:cNvSpPr/>
          <p:nvPr/>
        </p:nvSpPr>
        <p:spPr>
          <a:xfrm>
            <a:off x="4998032" y="239930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BA4CDAF-4594-2649-69D2-D348A5A962C8}"/>
              </a:ext>
            </a:extLst>
          </p:cNvPr>
          <p:cNvCxnSpPr/>
          <p:nvPr/>
        </p:nvCxnSpPr>
        <p:spPr>
          <a:xfrm>
            <a:off x="1325104" y="42349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349147B-8B4E-4BFF-22CF-DEA33E3C7F49}"/>
              </a:ext>
            </a:extLst>
          </p:cNvPr>
          <p:cNvSpPr txBox="1"/>
          <p:nvPr/>
        </p:nvSpPr>
        <p:spPr>
          <a:xfrm>
            <a:off x="1574486" y="3929218"/>
            <a:ext cx="1611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cadastrarConsumivel</a:t>
            </a:r>
            <a:r>
              <a:rPr lang="pt-BR" sz="1100" dirty="0"/>
              <a:t>()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7253387-15D6-806B-5FEF-6D4E5FC0BB4B}"/>
              </a:ext>
            </a:extLst>
          </p:cNvPr>
          <p:cNvSpPr/>
          <p:nvPr/>
        </p:nvSpPr>
        <p:spPr>
          <a:xfrm>
            <a:off x="3333167" y="40802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BFAF856-1D98-9CB6-0CF7-7C9D5A19C82A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3243659" y="42349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BAD93B00-279E-344B-639C-AD6F9DECC5D7}"/>
              </a:ext>
            </a:extLst>
          </p:cNvPr>
          <p:cNvCxnSpPr>
            <a:cxnSpLocks/>
          </p:cNvCxnSpPr>
          <p:nvPr/>
        </p:nvCxnSpPr>
        <p:spPr>
          <a:xfrm>
            <a:off x="3243659" y="41378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5C59C86-DBDC-5994-8721-8D57A32C8D21}"/>
              </a:ext>
            </a:extLst>
          </p:cNvPr>
          <p:cNvSpPr txBox="1"/>
          <p:nvPr/>
        </p:nvSpPr>
        <p:spPr>
          <a:xfrm>
            <a:off x="2972422" y="4395226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FormCDCons</a:t>
            </a:r>
            <a:endParaRPr lang="pt-BR" sz="1100" dirty="0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2D9BC004-BFA5-1502-4330-C28F5A000515}"/>
              </a:ext>
            </a:extLst>
          </p:cNvPr>
          <p:cNvCxnSpPr>
            <a:cxnSpLocks/>
          </p:cNvCxnSpPr>
          <p:nvPr/>
        </p:nvCxnSpPr>
        <p:spPr>
          <a:xfrm>
            <a:off x="3736479" y="4225118"/>
            <a:ext cx="145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807AD7B-2BCA-ED90-0C3D-3377C9CEAC25}"/>
              </a:ext>
            </a:extLst>
          </p:cNvPr>
          <p:cNvSpPr txBox="1"/>
          <p:nvPr/>
        </p:nvSpPr>
        <p:spPr>
          <a:xfrm>
            <a:off x="3644997" y="3876234"/>
            <a:ext cx="1611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cadastrarConsumivel</a:t>
            </a:r>
            <a:r>
              <a:rPr lang="pt-BR" sz="1100" dirty="0"/>
              <a:t>()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2F25ED6F-E1FC-2CDF-A76C-3CBD20A201FA}"/>
              </a:ext>
            </a:extLst>
          </p:cNvPr>
          <p:cNvSpPr/>
          <p:nvPr/>
        </p:nvSpPr>
        <p:spPr>
          <a:xfrm>
            <a:off x="5240661" y="403493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3D7B9081-BE93-B961-E275-88FC17EFC05D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A74305D2-0484-96A4-56C9-036D80EFFD5A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95" name="Smiley 94">
                <a:extLst>
                  <a:ext uri="{FF2B5EF4-FFF2-40B4-BE49-F238E27FC236}">
                    <a16:creationId xmlns:a16="http://schemas.microsoft.com/office/drawing/2014/main" id="{896CE3AC-FF4C-669A-2ECC-529843B988F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E55FE47-802C-FD7C-1DFC-CD4013880466}"/>
                  </a:ext>
                </a:extLst>
              </p:cNvPr>
              <p:cNvCxnSpPr>
                <a:stCxn id="9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40978832-8B29-F8AF-9FF6-54A17DBDEBF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B8833275-ACE3-CE61-5761-03FE3C8DBF4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3B53C045-2717-209C-F33C-CBB3E52CEF12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BCF71FF9-38A5-F162-875C-A942907E3853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5909348-5159-66A2-408D-89CCEC99440E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7BB93B70-13BA-FD81-FF30-7790074FB5FD}"/>
              </a:ext>
            </a:extLst>
          </p:cNvPr>
          <p:cNvCxnSpPr/>
          <p:nvPr/>
        </p:nvCxnSpPr>
        <p:spPr>
          <a:xfrm>
            <a:off x="1309735" y="575544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34C4036-6520-9585-E378-4435D3BEF8AC}"/>
              </a:ext>
            </a:extLst>
          </p:cNvPr>
          <p:cNvSpPr txBox="1"/>
          <p:nvPr/>
        </p:nvSpPr>
        <p:spPr>
          <a:xfrm>
            <a:off x="1559117" y="544972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cadastrarTipo</a:t>
            </a:r>
            <a:r>
              <a:rPr lang="pt-BR" sz="1100" dirty="0"/>
              <a:t>()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03BF7CEF-8CB3-8D13-E8F0-ED2691D59208}"/>
              </a:ext>
            </a:extLst>
          </p:cNvPr>
          <p:cNvSpPr/>
          <p:nvPr/>
        </p:nvSpPr>
        <p:spPr>
          <a:xfrm>
            <a:off x="3317798" y="560073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A3C6E568-DC76-BEA9-C373-D29384CF1503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228290" y="575544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0D242D5-D29D-949B-1D5F-E65C14D84D40}"/>
              </a:ext>
            </a:extLst>
          </p:cNvPr>
          <p:cNvCxnSpPr>
            <a:cxnSpLocks/>
          </p:cNvCxnSpPr>
          <p:nvPr/>
        </p:nvCxnSpPr>
        <p:spPr>
          <a:xfrm>
            <a:off x="3228290" y="565834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6BDE1A-FB24-6E4A-F5F0-492AAE59AD5B}"/>
              </a:ext>
            </a:extLst>
          </p:cNvPr>
          <p:cNvSpPr txBox="1"/>
          <p:nvPr/>
        </p:nvSpPr>
        <p:spPr>
          <a:xfrm>
            <a:off x="2957053" y="591572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FormCDTipo</a:t>
            </a:r>
            <a:endParaRPr lang="pt-BR" sz="1100" dirty="0"/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70A3D019-6D22-D280-8582-922EE3EAAC23}"/>
              </a:ext>
            </a:extLst>
          </p:cNvPr>
          <p:cNvCxnSpPr>
            <a:cxnSpLocks/>
          </p:cNvCxnSpPr>
          <p:nvPr/>
        </p:nvCxnSpPr>
        <p:spPr>
          <a:xfrm>
            <a:off x="3721110" y="5745620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9121F498-7D9D-7FA8-B6CB-8D713B515CEA}"/>
              </a:ext>
            </a:extLst>
          </p:cNvPr>
          <p:cNvSpPr txBox="1"/>
          <p:nvPr/>
        </p:nvSpPr>
        <p:spPr>
          <a:xfrm>
            <a:off x="3629628" y="5396736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cadastrarTipo</a:t>
            </a:r>
            <a:r>
              <a:rPr lang="pt-BR" sz="1100" dirty="0"/>
              <a:t>()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C14061CA-585A-BA2E-3BBB-D212EAE39A3B}"/>
              </a:ext>
            </a:extLst>
          </p:cNvPr>
          <p:cNvSpPr/>
          <p:nvPr/>
        </p:nvSpPr>
        <p:spPr>
          <a:xfrm>
            <a:off x="5072892" y="5555439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A104E50-DDEA-2B87-6295-A6D2A4EE4CBE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0A50E09-0E83-F0D9-8192-3700EC0C503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EEA11B4F-4F23-065C-B576-00DE13111D2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47C3159A-8A91-49B2-44AE-CBA9ECD09E5E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315A2ED1-7A6E-5E06-CF5D-9EDAA79CC297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E2CB794-0BC7-162B-F9DC-178882EF238F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3D9DD7E-40A5-39D8-442C-667A7CB1B4F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515E26F-DE93-B481-5107-B4462DF95E4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908F3E2-4E3F-8C98-0EE0-88C050E83EE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0D4831F-E892-2C72-8667-DE09AF1236F1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A3B1F36-625B-CE32-689F-2A5DF77EB68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10E6E516-89C0-FF14-B3C9-4D608DD3394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67A59E3D-4626-F95E-4390-5E750EF3A295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4925727D-18ED-984E-2A6F-E59CE994C34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210CC75-5CF7-18AA-CE30-257714A4431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B1E471F-2898-FF82-F9D9-7868A3E44B0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1B0A588-5F5E-ED81-FFF9-E385B8BC2C5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834AEC3-00DA-9078-1B52-AD78F620451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FCA8624-A44E-5B44-A001-79E080D76328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BFD2BAF-4A87-0ECF-454D-5A2601B620B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3" name="Smiley 22">
                <a:extLst>
                  <a:ext uri="{FF2B5EF4-FFF2-40B4-BE49-F238E27FC236}">
                    <a16:creationId xmlns:a16="http://schemas.microsoft.com/office/drawing/2014/main" id="{7A50AB79-534F-4FC4-03C0-8066636F294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2A6EA9D1-9780-985C-80D4-9C03C692C1BC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631B82E-7C87-DED4-B6EE-38D35EF048D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D31C16ED-8CF7-BD79-C69B-B68D144DE7F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F3904E8A-EC1C-E06D-6B4E-6253535A902C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DF9FCE7-7CAE-7002-B543-67239ACEE52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52EDAD60-0CCB-11AB-CEAC-53FD6795EE74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229CBB9-27AB-BDF8-0C0B-3D01164A816B}"/>
              </a:ext>
            </a:extLst>
          </p:cNvPr>
          <p:cNvCxnSpPr/>
          <p:nvPr/>
        </p:nvCxnSpPr>
        <p:spPr>
          <a:xfrm>
            <a:off x="1052198" y="87022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9F99F4-A211-F861-7561-BFD145FC58A1}"/>
              </a:ext>
            </a:extLst>
          </p:cNvPr>
          <p:cNvSpPr txBox="1"/>
          <p:nvPr/>
        </p:nvSpPr>
        <p:spPr>
          <a:xfrm>
            <a:off x="1301580" y="564502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editarLocal</a:t>
            </a:r>
            <a:r>
              <a:rPr lang="pt-BR" sz="1100" dirty="0"/>
              <a:t>()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1BAC5CA-D553-5D06-35C1-C099F9697B01}"/>
              </a:ext>
            </a:extLst>
          </p:cNvPr>
          <p:cNvSpPr/>
          <p:nvPr/>
        </p:nvSpPr>
        <p:spPr>
          <a:xfrm>
            <a:off x="3060261" y="71551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BA4C92E-40AE-3D25-E23E-FCDB885709D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70753" y="87022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B6AFCAB-BC71-5D5E-E4F2-0D18944CC2E1}"/>
              </a:ext>
            </a:extLst>
          </p:cNvPr>
          <p:cNvCxnSpPr>
            <a:cxnSpLocks/>
          </p:cNvCxnSpPr>
          <p:nvPr/>
        </p:nvCxnSpPr>
        <p:spPr>
          <a:xfrm>
            <a:off x="2970753" y="77312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55F1F9-3183-7B03-1DBA-D9A34C1EC001}"/>
              </a:ext>
            </a:extLst>
          </p:cNvPr>
          <p:cNvSpPr txBox="1"/>
          <p:nvPr/>
        </p:nvSpPr>
        <p:spPr>
          <a:xfrm>
            <a:off x="2699516" y="1030510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FormEdLocal</a:t>
            </a:r>
            <a:endParaRPr lang="pt-BR" sz="1100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2C9675D-B542-0BC5-FA7C-5F5A1E6134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9302" y="83825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248313-D41E-C153-B1BD-3F97B30AFC7E}"/>
              </a:ext>
            </a:extLst>
          </p:cNvPr>
          <p:cNvSpPr txBox="1"/>
          <p:nvPr/>
        </p:nvSpPr>
        <p:spPr>
          <a:xfrm>
            <a:off x="3372091" y="511518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editarLocal</a:t>
            </a:r>
            <a:r>
              <a:rPr lang="pt-BR" sz="1100" dirty="0"/>
              <a:t>()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803D832-D9E6-7389-D43F-37BAFACF7514}"/>
              </a:ext>
            </a:extLst>
          </p:cNvPr>
          <p:cNvSpPr/>
          <p:nvPr/>
        </p:nvSpPr>
        <p:spPr>
          <a:xfrm>
            <a:off x="4643321" y="65513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5581B0-C7EC-D8DE-B6A5-0AF7E2616ACC}"/>
              </a:ext>
            </a:extLst>
          </p:cNvPr>
          <p:cNvCxnSpPr/>
          <p:nvPr/>
        </p:nvCxnSpPr>
        <p:spPr>
          <a:xfrm>
            <a:off x="1105538" y="25824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B8E944-9FCA-F5DB-62E5-735BF4E55BE0}"/>
              </a:ext>
            </a:extLst>
          </p:cNvPr>
          <p:cNvSpPr txBox="1"/>
          <p:nvPr/>
        </p:nvSpPr>
        <p:spPr>
          <a:xfrm>
            <a:off x="1354920" y="2276690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editarFabricante</a:t>
            </a:r>
            <a:r>
              <a:rPr lang="pt-BR" sz="1100" dirty="0"/>
              <a:t>()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D3F361E-6E67-BB0B-26C6-2619BD03FBFD}"/>
              </a:ext>
            </a:extLst>
          </p:cNvPr>
          <p:cNvSpPr/>
          <p:nvPr/>
        </p:nvSpPr>
        <p:spPr>
          <a:xfrm>
            <a:off x="3113601" y="24277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2EBE195-969E-E8C6-BD33-124B9E5C93B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24093" y="25824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D6F794E-F974-51BF-D272-7098D8CC3351}"/>
              </a:ext>
            </a:extLst>
          </p:cNvPr>
          <p:cNvCxnSpPr>
            <a:cxnSpLocks/>
          </p:cNvCxnSpPr>
          <p:nvPr/>
        </p:nvCxnSpPr>
        <p:spPr>
          <a:xfrm>
            <a:off x="3024093" y="24853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EE7ED7E-8431-66A5-9815-219FC03CB653}"/>
              </a:ext>
            </a:extLst>
          </p:cNvPr>
          <p:cNvSpPr txBox="1"/>
          <p:nvPr/>
        </p:nvSpPr>
        <p:spPr>
          <a:xfrm>
            <a:off x="2752856" y="274269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FormEdFab</a:t>
            </a:r>
            <a:endParaRPr lang="pt-BR" sz="11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6863A84-FED1-A75C-46CE-5B980C1C794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04371" y="2582413"/>
            <a:ext cx="139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E8E5EDC-7CD6-1AD3-69EF-B85BF1BD9BC9}"/>
              </a:ext>
            </a:extLst>
          </p:cNvPr>
          <p:cNvSpPr txBox="1"/>
          <p:nvPr/>
        </p:nvSpPr>
        <p:spPr>
          <a:xfrm>
            <a:off x="3425431" y="2223706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editarFabricante</a:t>
            </a:r>
            <a:r>
              <a:rPr lang="pt-BR" sz="1100" dirty="0"/>
              <a:t>()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20CF20C-4FBC-D96E-96FF-69D3F73B0A97}"/>
              </a:ext>
            </a:extLst>
          </p:cNvPr>
          <p:cNvSpPr/>
          <p:nvPr/>
        </p:nvSpPr>
        <p:spPr>
          <a:xfrm>
            <a:off x="4998032" y="239930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4DB9C13-9AC7-36F9-72F6-648982115DB9}"/>
              </a:ext>
            </a:extLst>
          </p:cNvPr>
          <p:cNvCxnSpPr/>
          <p:nvPr/>
        </p:nvCxnSpPr>
        <p:spPr>
          <a:xfrm>
            <a:off x="1325104" y="42349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0653BC-BD4B-947D-6324-4ED174F714A3}"/>
              </a:ext>
            </a:extLst>
          </p:cNvPr>
          <p:cNvSpPr txBox="1"/>
          <p:nvPr/>
        </p:nvSpPr>
        <p:spPr>
          <a:xfrm>
            <a:off x="1574486" y="3929218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editarConsumivel</a:t>
            </a:r>
            <a:r>
              <a:rPr lang="pt-BR" sz="1100" dirty="0"/>
              <a:t>()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F403A05-F2B0-EDCF-3F9F-E5EFB92D05AF}"/>
              </a:ext>
            </a:extLst>
          </p:cNvPr>
          <p:cNvSpPr/>
          <p:nvPr/>
        </p:nvSpPr>
        <p:spPr>
          <a:xfrm>
            <a:off x="3333167" y="40802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D85300A-D8DE-4190-47CD-9DD42C86EAB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3243659" y="42349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29FBEAA-D147-7E7E-CD62-3584B995B1E9}"/>
              </a:ext>
            </a:extLst>
          </p:cNvPr>
          <p:cNvCxnSpPr>
            <a:cxnSpLocks/>
          </p:cNvCxnSpPr>
          <p:nvPr/>
        </p:nvCxnSpPr>
        <p:spPr>
          <a:xfrm>
            <a:off x="3243659" y="41378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E1CCA9C-80C9-EAC7-FC78-7DEBD57C96FB}"/>
              </a:ext>
            </a:extLst>
          </p:cNvPr>
          <p:cNvSpPr txBox="1"/>
          <p:nvPr/>
        </p:nvSpPr>
        <p:spPr>
          <a:xfrm>
            <a:off x="2972422" y="439522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FormEdCons</a:t>
            </a:r>
            <a:endParaRPr lang="pt-BR" sz="11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0D631CF-99BC-EF93-A4BF-02DCFF0C31FF}"/>
              </a:ext>
            </a:extLst>
          </p:cNvPr>
          <p:cNvCxnSpPr>
            <a:cxnSpLocks/>
          </p:cNvCxnSpPr>
          <p:nvPr/>
        </p:nvCxnSpPr>
        <p:spPr>
          <a:xfrm>
            <a:off x="3736479" y="4225118"/>
            <a:ext cx="145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5C5DD-A61A-3D8D-1349-45BDB8CD192C}"/>
              </a:ext>
            </a:extLst>
          </p:cNvPr>
          <p:cNvSpPr txBox="1"/>
          <p:nvPr/>
        </p:nvSpPr>
        <p:spPr>
          <a:xfrm>
            <a:off x="3644997" y="3876234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editarConsumivel</a:t>
            </a:r>
            <a:r>
              <a:rPr lang="pt-BR" sz="1100" dirty="0"/>
              <a:t>()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BAA7A20-D035-43E6-87D0-BE17E291B844}"/>
              </a:ext>
            </a:extLst>
          </p:cNvPr>
          <p:cNvSpPr/>
          <p:nvPr/>
        </p:nvSpPr>
        <p:spPr>
          <a:xfrm>
            <a:off x="5240661" y="403493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A7DA6CF-B67B-0EE3-8C86-CABABEBF871E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96370E37-08EF-55B4-6C8A-8A51822054C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9" name="Smiley 58">
                <a:extLst>
                  <a:ext uri="{FF2B5EF4-FFF2-40B4-BE49-F238E27FC236}">
                    <a16:creationId xmlns:a16="http://schemas.microsoft.com/office/drawing/2014/main" id="{C572433F-4EDE-46F6-BE10-98F41BB6A9E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C6B00F7A-EF69-F76E-EDD8-07EE4F351AF5}"/>
                  </a:ext>
                </a:extLst>
              </p:cNvPr>
              <p:cNvCxnSpPr>
                <a:stCxn id="59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48C3D1B2-53C4-D34D-9796-550B66AC6D1C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7D5FE052-4159-6A53-E934-2EFCBC65270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46EEF959-785D-A87B-EEA7-844EF75ECD0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9A941CA-5036-5F18-8F29-FB34F0B923A7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F5B4074-60A7-5B5A-3F99-D9963475A1A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8C12E3B-A1CE-A487-BE10-BD0B3020FC82}"/>
              </a:ext>
            </a:extLst>
          </p:cNvPr>
          <p:cNvCxnSpPr/>
          <p:nvPr/>
        </p:nvCxnSpPr>
        <p:spPr>
          <a:xfrm>
            <a:off x="1309735" y="575544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0354E9E-1770-9D53-B0DB-111214F83E7E}"/>
              </a:ext>
            </a:extLst>
          </p:cNvPr>
          <p:cNvSpPr txBox="1"/>
          <p:nvPr/>
        </p:nvSpPr>
        <p:spPr>
          <a:xfrm>
            <a:off x="1559117" y="5449720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editarTipo</a:t>
            </a:r>
            <a:r>
              <a:rPr lang="pt-BR" sz="1100" dirty="0"/>
              <a:t>()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A0726FC-CB46-C87C-9864-5EBD6A47EC85}"/>
              </a:ext>
            </a:extLst>
          </p:cNvPr>
          <p:cNvSpPr/>
          <p:nvPr/>
        </p:nvSpPr>
        <p:spPr>
          <a:xfrm>
            <a:off x="3317798" y="560073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99508EE-09CD-1EFD-BE22-F2604CD49ED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228290" y="575544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54ED5E1-6139-1EC0-FB6F-B554E9119B5A}"/>
              </a:ext>
            </a:extLst>
          </p:cNvPr>
          <p:cNvCxnSpPr>
            <a:cxnSpLocks/>
          </p:cNvCxnSpPr>
          <p:nvPr/>
        </p:nvCxnSpPr>
        <p:spPr>
          <a:xfrm>
            <a:off x="3228290" y="565834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0D4F6FC-1EFA-2ACD-4EB3-43FCFB694A1A}"/>
              </a:ext>
            </a:extLst>
          </p:cNvPr>
          <p:cNvSpPr txBox="1"/>
          <p:nvPr/>
        </p:nvSpPr>
        <p:spPr>
          <a:xfrm>
            <a:off x="2957053" y="5915728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FormEdTipo</a:t>
            </a:r>
            <a:endParaRPr lang="pt-BR" sz="11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9E43E7C0-5F1B-BBAD-FFF6-15093F0960EF}"/>
              </a:ext>
            </a:extLst>
          </p:cNvPr>
          <p:cNvCxnSpPr>
            <a:cxnSpLocks/>
          </p:cNvCxnSpPr>
          <p:nvPr/>
        </p:nvCxnSpPr>
        <p:spPr>
          <a:xfrm>
            <a:off x="3721110" y="5745620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9D56E5-1637-29F4-8769-3736390DE399}"/>
              </a:ext>
            </a:extLst>
          </p:cNvPr>
          <p:cNvSpPr txBox="1"/>
          <p:nvPr/>
        </p:nvSpPr>
        <p:spPr>
          <a:xfrm>
            <a:off x="3629628" y="5396736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editarTipo</a:t>
            </a:r>
            <a:r>
              <a:rPr lang="pt-BR" sz="1100" dirty="0"/>
              <a:t>()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558C393-63F0-7702-21FA-830A22DB288A}"/>
              </a:ext>
            </a:extLst>
          </p:cNvPr>
          <p:cNvSpPr/>
          <p:nvPr/>
        </p:nvSpPr>
        <p:spPr>
          <a:xfrm>
            <a:off x="5072892" y="5555439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7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A104E50-DDEA-2B87-6295-A6D2A4EE4CBE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0A50E09-0E83-F0D9-8192-3700EC0C503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EEA11B4F-4F23-065C-B576-00DE13111D2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47C3159A-8A91-49B2-44AE-CBA9ECD09E5E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315A2ED1-7A6E-5E06-CF5D-9EDAA79CC297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E2CB794-0BC7-162B-F9DC-178882EF238F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3D9DD7E-40A5-39D8-442C-667A7CB1B4F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515E26F-DE93-B481-5107-B4462DF95E4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908F3E2-4E3F-8C98-0EE0-88C050E83EE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0D4831F-E892-2C72-8667-DE09AF1236F1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A3B1F36-625B-CE32-689F-2A5DF77EB68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10E6E516-89C0-FF14-B3C9-4D608DD3394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67A59E3D-4626-F95E-4390-5E750EF3A295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4925727D-18ED-984E-2A6F-E59CE994C34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210CC75-5CF7-18AA-CE30-257714A4431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B1E471F-2898-FF82-F9D9-7868A3E44B0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1B0A588-5F5E-ED81-FFF9-E385B8BC2C5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834AEC3-00DA-9078-1B52-AD78F620451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FCA8624-A44E-5B44-A001-79E080D76328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BFD2BAF-4A87-0ECF-454D-5A2601B620B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3" name="Smiley 22">
                <a:extLst>
                  <a:ext uri="{FF2B5EF4-FFF2-40B4-BE49-F238E27FC236}">
                    <a16:creationId xmlns:a16="http://schemas.microsoft.com/office/drawing/2014/main" id="{7A50AB79-534F-4FC4-03C0-8066636F294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2A6EA9D1-9780-985C-80D4-9C03C692C1BC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631B82E-7C87-DED4-B6EE-38D35EF048D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D31C16ED-8CF7-BD79-C69B-B68D144DE7F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F3904E8A-EC1C-E06D-6B4E-6253535A902C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DF9FCE7-7CAE-7002-B543-67239ACEE52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52EDAD60-0CCB-11AB-CEAC-53FD6795EE74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229CBB9-27AB-BDF8-0C0B-3D01164A816B}"/>
              </a:ext>
            </a:extLst>
          </p:cNvPr>
          <p:cNvCxnSpPr/>
          <p:nvPr/>
        </p:nvCxnSpPr>
        <p:spPr>
          <a:xfrm>
            <a:off x="1052198" y="87022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9F99F4-A211-F861-7561-BFD145FC58A1}"/>
              </a:ext>
            </a:extLst>
          </p:cNvPr>
          <p:cNvSpPr txBox="1"/>
          <p:nvPr/>
        </p:nvSpPr>
        <p:spPr>
          <a:xfrm>
            <a:off x="1301580" y="56450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apagarLocal</a:t>
            </a:r>
            <a:r>
              <a:rPr lang="pt-BR" sz="1100" dirty="0"/>
              <a:t>()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1BAC5CA-D553-5D06-35C1-C099F9697B01}"/>
              </a:ext>
            </a:extLst>
          </p:cNvPr>
          <p:cNvSpPr/>
          <p:nvPr/>
        </p:nvSpPr>
        <p:spPr>
          <a:xfrm>
            <a:off x="3060261" y="71551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BA4C92E-40AE-3D25-E23E-FCDB885709D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70753" y="87022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B6AFCAB-BC71-5D5E-E4F2-0D18944CC2E1}"/>
              </a:ext>
            </a:extLst>
          </p:cNvPr>
          <p:cNvCxnSpPr>
            <a:cxnSpLocks/>
          </p:cNvCxnSpPr>
          <p:nvPr/>
        </p:nvCxnSpPr>
        <p:spPr>
          <a:xfrm>
            <a:off x="2970753" y="77312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55F1F9-3183-7B03-1DBA-D9A34C1EC001}"/>
              </a:ext>
            </a:extLst>
          </p:cNvPr>
          <p:cNvSpPr txBox="1"/>
          <p:nvPr/>
        </p:nvSpPr>
        <p:spPr>
          <a:xfrm>
            <a:off x="2699516" y="1030510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FormApLocal</a:t>
            </a:r>
            <a:endParaRPr lang="pt-BR" sz="1100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2C9675D-B542-0BC5-FA7C-5F5A1E6134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9302" y="83825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248313-D41E-C153-B1BD-3F97B30AFC7E}"/>
              </a:ext>
            </a:extLst>
          </p:cNvPr>
          <p:cNvSpPr txBox="1"/>
          <p:nvPr/>
        </p:nvSpPr>
        <p:spPr>
          <a:xfrm>
            <a:off x="3372091" y="511518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apagarLocal</a:t>
            </a:r>
            <a:r>
              <a:rPr lang="pt-BR" sz="1100" dirty="0"/>
              <a:t>()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803D832-D9E6-7389-D43F-37BAFACF7514}"/>
              </a:ext>
            </a:extLst>
          </p:cNvPr>
          <p:cNvSpPr/>
          <p:nvPr/>
        </p:nvSpPr>
        <p:spPr>
          <a:xfrm>
            <a:off x="4643321" y="65513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5581B0-C7EC-D8DE-B6A5-0AF7E2616ACC}"/>
              </a:ext>
            </a:extLst>
          </p:cNvPr>
          <p:cNvCxnSpPr/>
          <p:nvPr/>
        </p:nvCxnSpPr>
        <p:spPr>
          <a:xfrm>
            <a:off x="1105538" y="25824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B8E944-9FCA-F5DB-62E5-735BF4E55BE0}"/>
              </a:ext>
            </a:extLst>
          </p:cNvPr>
          <p:cNvSpPr txBox="1"/>
          <p:nvPr/>
        </p:nvSpPr>
        <p:spPr>
          <a:xfrm>
            <a:off x="1354920" y="227669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apagarFabricante</a:t>
            </a:r>
            <a:r>
              <a:rPr lang="pt-BR" sz="1100" dirty="0"/>
              <a:t>()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D3F361E-6E67-BB0B-26C6-2619BD03FBFD}"/>
              </a:ext>
            </a:extLst>
          </p:cNvPr>
          <p:cNvSpPr/>
          <p:nvPr/>
        </p:nvSpPr>
        <p:spPr>
          <a:xfrm>
            <a:off x="3113601" y="24277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2EBE195-969E-E8C6-BD33-124B9E5C93B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24093" y="25824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D6F794E-F974-51BF-D272-7098D8CC3351}"/>
              </a:ext>
            </a:extLst>
          </p:cNvPr>
          <p:cNvCxnSpPr>
            <a:cxnSpLocks/>
          </p:cNvCxnSpPr>
          <p:nvPr/>
        </p:nvCxnSpPr>
        <p:spPr>
          <a:xfrm>
            <a:off x="3024093" y="24853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EE7ED7E-8431-66A5-9815-219FC03CB653}"/>
              </a:ext>
            </a:extLst>
          </p:cNvPr>
          <p:cNvSpPr txBox="1"/>
          <p:nvPr/>
        </p:nvSpPr>
        <p:spPr>
          <a:xfrm>
            <a:off x="2752856" y="274269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FormApFab</a:t>
            </a:r>
            <a:endParaRPr lang="pt-BR" sz="11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6863A84-FED1-A75C-46CE-5B980C1C794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04371" y="2582413"/>
            <a:ext cx="139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E8E5EDC-7CD6-1AD3-69EF-B85BF1BD9BC9}"/>
              </a:ext>
            </a:extLst>
          </p:cNvPr>
          <p:cNvSpPr txBox="1"/>
          <p:nvPr/>
        </p:nvSpPr>
        <p:spPr>
          <a:xfrm>
            <a:off x="3425431" y="2223706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apagarFabricante</a:t>
            </a:r>
            <a:r>
              <a:rPr lang="pt-BR" sz="1100" dirty="0"/>
              <a:t>()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20CF20C-4FBC-D96E-96FF-69D3F73B0A97}"/>
              </a:ext>
            </a:extLst>
          </p:cNvPr>
          <p:cNvSpPr/>
          <p:nvPr/>
        </p:nvSpPr>
        <p:spPr>
          <a:xfrm>
            <a:off x="4998032" y="239930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4DB9C13-9AC7-36F9-72F6-648982115DB9}"/>
              </a:ext>
            </a:extLst>
          </p:cNvPr>
          <p:cNvCxnSpPr/>
          <p:nvPr/>
        </p:nvCxnSpPr>
        <p:spPr>
          <a:xfrm>
            <a:off x="1325104" y="42349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0653BC-BD4B-947D-6324-4ED174F714A3}"/>
              </a:ext>
            </a:extLst>
          </p:cNvPr>
          <p:cNvSpPr txBox="1"/>
          <p:nvPr/>
        </p:nvSpPr>
        <p:spPr>
          <a:xfrm>
            <a:off x="1574486" y="3929218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apagarConsumivel</a:t>
            </a:r>
            <a:r>
              <a:rPr lang="pt-BR" sz="1100" dirty="0"/>
              <a:t>()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F403A05-F2B0-EDCF-3F9F-E5EFB92D05AF}"/>
              </a:ext>
            </a:extLst>
          </p:cNvPr>
          <p:cNvSpPr/>
          <p:nvPr/>
        </p:nvSpPr>
        <p:spPr>
          <a:xfrm>
            <a:off x="3333167" y="40802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D85300A-D8DE-4190-47CD-9DD42C86EAB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3243659" y="42349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29FBEAA-D147-7E7E-CD62-3584B995B1E9}"/>
              </a:ext>
            </a:extLst>
          </p:cNvPr>
          <p:cNvCxnSpPr>
            <a:cxnSpLocks/>
          </p:cNvCxnSpPr>
          <p:nvPr/>
        </p:nvCxnSpPr>
        <p:spPr>
          <a:xfrm>
            <a:off x="3243659" y="41378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E1CCA9C-80C9-EAC7-FC78-7DEBD57C96FB}"/>
              </a:ext>
            </a:extLst>
          </p:cNvPr>
          <p:cNvSpPr txBox="1"/>
          <p:nvPr/>
        </p:nvSpPr>
        <p:spPr>
          <a:xfrm>
            <a:off x="2972422" y="43952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FormApCons</a:t>
            </a:r>
            <a:endParaRPr lang="pt-BR" sz="11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0D631CF-99BC-EF93-A4BF-02DCFF0C31FF}"/>
              </a:ext>
            </a:extLst>
          </p:cNvPr>
          <p:cNvCxnSpPr>
            <a:cxnSpLocks/>
          </p:cNvCxnSpPr>
          <p:nvPr/>
        </p:nvCxnSpPr>
        <p:spPr>
          <a:xfrm>
            <a:off x="3736479" y="4225118"/>
            <a:ext cx="145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5C5DD-A61A-3D8D-1349-45BDB8CD192C}"/>
              </a:ext>
            </a:extLst>
          </p:cNvPr>
          <p:cNvSpPr txBox="1"/>
          <p:nvPr/>
        </p:nvSpPr>
        <p:spPr>
          <a:xfrm>
            <a:off x="3644997" y="387623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apagarConsumivel</a:t>
            </a:r>
            <a:r>
              <a:rPr lang="pt-BR" sz="1100" dirty="0"/>
              <a:t>()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BAA7A20-D035-43E6-87D0-BE17E291B844}"/>
              </a:ext>
            </a:extLst>
          </p:cNvPr>
          <p:cNvSpPr/>
          <p:nvPr/>
        </p:nvSpPr>
        <p:spPr>
          <a:xfrm>
            <a:off x="5240661" y="403493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A7DA6CF-B67B-0EE3-8C86-CABABEBF871E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96370E37-08EF-55B4-6C8A-8A51822054C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9" name="Smiley 58">
                <a:extLst>
                  <a:ext uri="{FF2B5EF4-FFF2-40B4-BE49-F238E27FC236}">
                    <a16:creationId xmlns:a16="http://schemas.microsoft.com/office/drawing/2014/main" id="{C572433F-4EDE-46F6-BE10-98F41BB6A9E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C6B00F7A-EF69-F76E-EDD8-07EE4F351AF5}"/>
                  </a:ext>
                </a:extLst>
              </p:cNvPr>
              <p:cNvCxnSpPr>
                <a:stCxn id="59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48C3D1B2-53C4-D34D-9796-550B66AC6D1C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7D5FE052-4159-6A53-E934-2EFCBC65270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46EEF959-785D-A87B-EEA7-844EF75ECD0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9A941CA-5036-5F18-8F29-FB34F0B923A7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F5B4074-60A7-5B5A-3F99-D9963475A1A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8C12E3B-A1CE-A487-BE10-BD0B3020FC82}"/>
              </a:ext>
            </a:extLst>
          </p:cNvPr>
          <p:cNvCxnSpPr/>
          <p:nvPr/>
        </p:nvCxnSpPr>
        <p:spPr>
          <a:xfrm>
            <a:off x="1309735" y="575544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0354E9E-1770-9D53-B0DB-111214F83E7E}"/>
              </a:ext>
            </a:extLst>
          </p:cNvPr>
          <p:cNvSpPr txBox="1"/>
          <p:nvPr/>
        </p:nvSpPr>
        <p:spPr>
          <a:xfrm>
            <a:off x="1559117" y="5449720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apagarTipo</a:t>
            </a:r>
            <a:r>
              <a:rPr lang="pt-BR" sz="1100" dirty="0"/>
              <a:t>()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A0726FC-CB46-C87C-9864-5EBD6A47EC85}"/>
              </a:ext>
            </a:extLst>
          </p:cNvPr>
          <p:cNvSpPr/>
          <p:nvPr/>
        </p:nvSpPr>
        <p:spPr>
          <a:xfrm>
            <a:off x="3317798" y="560073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99508EE-09CD-1EFD-BE22-F2604CD49ED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228290" y="575544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54ED5E1-6139-1EC0-FB6F-B554E9119B5A}"/>
              </a:ext>
            </a:extLst>
          </p:cNvPr>
          <p:cNvCxnSpPr>
            <a:cxnSpLocks/>
          </p:cNvCxnSpPr>
          <p:nvPr/>
        </p:nvCxnSpPr>
        <p:spPr>
          <a:xfrm>
            <a:off x="3228290" y="565834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0D4F6FC-1EFA-2ACD-4EB3-43FCFB694A1A}"/>
              </a:ext>
            </a:extLst>
          </p:cNvPr>
          <p:cNvSpPr txBox="1"/>
          <p:nvPr/>
        </p:nvSpPr>
        <p:spPr>
          <a:xfrm>
            <a:off x="2957053" y="5915728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FormApTipo</a:t>
            </a:r>
            <a:endParaRPr lang="pt-BR" sz="11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9E43E7C0-5F1B-BBAD-FFF6-15093F0960EF}"/>
              </a:ext>
            </a:extLst>
          </p:cNvPr>
          <p:cNvCxnSpPr>
            <a:cxnSpLocks/>
          </p:cNvCxnSpPr>
          <p:nvPr/>
        </p:nvCxnSpPr>
        <p:spPr>
          <a:xfrm>
            <a:off x="3721110" y="5745620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9D56E5-1637-29F4-8769-3736390DE399}"/>
              </a:ext>
            </a:extLst>
          </p:cNvPr>
          <p:cNvSpPr txBox="1"/>
          <p:nvPr/>
        </p:nvSpPr>
        <p:spPr>
          <a:xfrm>
            <a:off x="3629628" y="539673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apagarTipo</a:t>
            </a:r>
            <a:r>
              <a:rPr lang="pt-BR" sz="1100" dirty="0"/>
              <a:t>()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558C393-63F0-7702-21FA-830A22DB288A}"/>
              </a:ext>
            </a:extLst>
          </p:cNvPr>
          <p:cNvSpPr/>
          <p:nvPr/>
        </p:nvSpPr>
        <p:spPr>
          <a:xfrm>
            <a:off x="5072892" y="5555439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58B5360-F6E9-E5C8-04DA-AB9A22CC1AAE}"/>
              </a:ext>
            </a:extLst>
          </p:cNvPr>
          <p:cNvGrpSpPr/>
          <p:nvPr/>
        </p:nvGrpSpPr>
        <p:grpSpPr>
          <a:xfrm>
            <a:off x="375982" y="440067"/>
            <a:ext cx="583894" cy="1317943"/>
            <a:chOff x="730719" y="429658"/>
            <a:chExt cx="758462" cy="1736137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E6FF04EB-08C4-EB3B-9562-81906CA795D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36" name="Smiley 35">
                <a:extLst>
                  <a:ext uri="{FF2B5EF4-FFF2-40B4-BE49-F238E27FC236}">
                    <a16:creationId xmlns:a16="http://schemas.microsoft.com/office/drawing/2014/main" id="{8E474212-6094-09CB-25A6-B5DBEB48FE0F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124C91B-78D4-5693-B21E-C2D6A9BFEB85}"/>
                  </a:ext>
                </a:extLst>
              </p:cNvPr>
              <p:cNvCxnSpPr>
                <a:stCxn id="36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934F0564-F827-8887-0F9E-D1B84E348F1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22A14417-AF08-791D-869F-3698B2FE022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8BC3E0D4-9845-7A43-5CA8-2F9D4F5BE8F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9DAEDD02-0ECD-FF08-66D2-B6D9FF01AAA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42A39E2-CB31-5900-6B47-822C01FDF66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4579041-736E-0CD5-4B1D-EAED39A932C7}"/>
              </a:ext>
            </a:extLst>
          </p:cNvPr>
          <p:cNvCxnSpPr/>
          <p:nvPr/>
        </p:nvCxnSpPr>
        <p:spPr>
          <a:xfrm>
            <a:off x="950367" y="101467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FA6835C-1119-379E-AC52-6EE50089FDBE}"/>
              </a:ext>
            </a:extLst>
          </p:cNvPr>
          <p:cNvSpPr txBox="1"/>
          <p:nvPr/>
        </p:nvSpPr>
        <p:spPr>
          <a:xfrm>
            <a:off x="1016224" y="708952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cadastrarEquipamento</a:t>
            </a:r>
            <a:r>
              <a:rPr lang="pt-BR" sz="1100" dirty="0"/>
              <a:t>()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6748E12-B034-3D3F-FDCB-EE5783CE37B3}"/>
              </a:ext>
            </a:extLst>
          </p:cNvPr>
          <p:cNvSpPr/>
          <p:nvPr/>
        </p:nvSpPr>
        <p:spPr>
          <a:xfrm>
            <a:off x="2958430" y="85996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39C78E3-8772-3FA7-05FE-742EE2597D7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868922" y="101467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B6A05BC-E3CC-DEE6-2E09-CFB7B7F33BEC}"/>
              </a:ext>
            </a:extLst>
          </p:cNvPr>
          <p:cNvCxnSpPr>
            <a:cxnSpLocks/>
          </p:cNvCxnSpPr>
          <p:nvPr/>
        </p:nvCxnSpPr>
        <p:spPr>
          <a:xfrm>
            <a:off x="2868922" y="91757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DAEDCFD-6B27-972F-F823-F45C41B9AEB4}"/>
              </a:ext>
            </a:extLst>
          </p:cNvPr>
          <p:cNvSpPr txBox="1"/>
          <p:nvPr/>
        </p:nvSpPr>
        <p:spPr>
          <a:xfrm>
            <a:off x="2597685" y="1174960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FormCdEquipamento</a:t>
            </a:r>
            <a:endParaRPr lang="pt-BR" sz="1100" dirty="0"/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EFFF5D-B3D3-3EAA-D2C4-B23FE4B67657}"/>
              </a:ext>
            </a:extLst>
          </p:cNvPr>
          <p:cNvCxnSpPr>
            <a:cxnSpLocks/>
          </p:cNvCxnSpPr>
          <p:nvPr/>
        </p:nvCxnSpPr>
        <p:spPr>
          <a:xfrm flipV="1">
            <a:off x="3409399" y="1034768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B94E61B-8C45-9714-1E98-3F2A042CA32E}"/>
              </a:ext>
            </a:extLst>
          </p:cNvPr>
          <p:cNvSpPr txBox="1"/>
          <p:nvPr/>
        </p:nvSpPr>
        <p:spPr>
          <a:xfrm>
            <a:off x="3270260" y="655968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cadastrarEquipamento</a:t>
            </a:r>
            <a:r>
              <a:rPr lang="pt-BR" sz="1100" dirty="0"/>
              <a:t>()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A6E929AC-63DC-45FF-7F63-A9526D600C7B}"/>
              </a:ext>
            </a:extLst>
          </p:cNvPr>
          <p:cNvSpPr/>
          <p:nvPr/>
        </p:nvSpPr>
        <p:spPr>
          <a:xfrm>
            <a:off x="5004640" y="82304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118C821-D1A6-E501-287C-3A08113038DA}"/>
              </a:ext>
            </a:extLst>
          </p:cNvPr>
          <p:cNvCxnSpPr>
            <a:cxnSpLocks/>
          </p:cNvCxnSpPr>
          <p:nvPr/>
        </p:nvCxnSpPr>
        <p:spPr>
          <a:xfrm flipV="1">
            <a:off x="6122738" y="278434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A7D0CF-3537-308C-0366-30B15430D2AE}"/>
              </a:ext>
            </a:extLst>
          </p:cNvPr>
          <p:cNvSpPr txBox="1"/>
          <p:nvPr/>
        </p:nvSpPr>
        <p:spPr>
          <a:xfrm rot="20990662">
            <a:off x="7097432" y="32450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A89A422-29B9-0ADA-17A1-96761FC158F6}"/>
              </a:ext>
            </a:extLst>
          </p:cNvPr>
          <p:cNvSpPr/>
          <p:nvPr/>
        </p:nvSpPr>
        <p:spPr>
          <a:xfrm>
            <a:off x="9053481" y="256955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15CD673-4B0A-3117-57CF-2DC6704C5800}"/>
              </a:ext>
            </a:extLst>
          </p:cNvPr>
          <p:cNvCxnSpPr>
            <a:cxnSpLocks/>
          </p:cNvCxnSpPr>
          <p:nvPr/>
        </p:nvCxnSpPr>
        <p:spPr>
          <a:xfrm flipH="1">
            <a:off x="6122738" y="455314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78F88CB-6E77-0CBA-516D-791F02BFE1B4}"/>
              </a:ext>
            </a:extLst>
          </p:cNvPr>
          <p:cNvSpPr txBox="1"/>
          <p:nvPr/>
        </p:nvSpPr>
        <p:spPr>
          <a:xfrm rot="21072359">
            <a:off x="7217743" y="64335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DA0EC261-3C92-A26C-0528-B86EA351CF40}"/>
              </a:ext>
            </a:extLst>
          </p:cNvPr>
          <p:cNvCxnSpPr>
            <a:cxnSpLocks/>
          </p:cNvCxnSpPr>
          <p:nvPr/>
        </p:nvCxnSpPr>
        <p:spPr>
          <a:xfrm>
            <a:off x="6122738" y="1015377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9B72AB5-137B-2ECF-2898-080DE62E0780}"/>
              </a:ext>
            </a:extLst>
          </p:cNvPr>
          <p:cNvSpPr txBox="1"/>
          <p:nvPr/>
        </p:nvSpPr>
        <p:spPr>
          <a:xfrm rot="264188">
            <a:off x="7656631" y="96118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C842AC3-E25E-9D86-F1F4-83CE96857D95}"/>
              </a:ext>
            </a:extLst>
          </p:cNvPr>
          <p:cNvSpPr/>
          <p:nvPr/>
        </p:nvSpPr>
        <p:spPr>
          <a:xfrm>
            <a:off x="9053481" y="1185877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5A876BE-BAE4-1B63-7BE5-326AB280F9BE}"/>
              </a:ext>
            </a:extLst>
          </p:cNvPr>
          <p:cNvCxnSpPr>
            <a:cxnSpLocks/>
          </p:cNvCxnSpPr>
          <p:nvPr/>
        </p:nvCxnSpPr>
        <p:spPr>
          <a:xfrm flipH="1" flipV="1">
            <a:off x="6122738" y="1144108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88B5E00-C5D9-FAF6-4752-D7DE613904FE}"/>
              </a:ext>
            </a:extLst>
          </p:cNvPr>
          <p:cNvSpPr txBox="1"/>
          <p:nvPr/>
        </p:nvSpPr>
        <p:spPr>
          <a:xfrm rot="329881">
            <a:off x="7618276" y="130576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038D3D6B-60CA-13FF-73CD-F4A7568092AE}"/>
              </a:ext>
            </a:extLst>
          </p:cNvPr>
          <p:cNvCxnSpPr>
            <a:cxnSpLocks/>
          </p:cNvCxnSpPr>
          <p:nvPr/>
        </p:nvCxnSpPr>
        <p:spPr>
          <a:xfrm>
            <a:off x="6069264" y="1301448"/>
            <a:ext cx="2960095" cy="8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9DAA2B6-F8D5-718E-1B51-2C5029549B7D}"/>
              </a:ext>
            </a:extLst>
          </p:cNvPr>
          <p:cNvSpPr txBox="1"/>
          <p:nvPr/>
        </p:nvSpPr>
        <p:spPr>
          <a:xfrm rot="905063">
            <a:off x="6596596" y="1416785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51B632C-C1C4-5F36-85F9-71F2378241E0}"/>
              </a:ext>
            </a:extLst>
          </p:cNvPr>
          <p:cNvSpPr/>
          <p:nvPr/>
        </p:nvSpPr>
        <p:spPr>
          <a:xfrm>
            <a:off x="9029359" y="211479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12B87765-3786-5376-E809-B7925270DF43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5704551" y="1329697"/>
            <a:ext cx="3324808" cy="9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B947A42-48FB-1ED8-7553-5E136124EA91}"/>
              </a:ext>
            </a:extLst>
          </p:cNvPr>
          <p:cNvSpPr txBox="1"/>
          <p:nvPr/>
        </p:nvSpPr>
        <p:spPr>
          <a:xfrm rot="1017809">
            <a:off x="6480085" y="182035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EC0DA32-7C86-0A14-FDDA-5CC0691924E9}"/>
              </a:ext>
            </a:extLst>
          </p:cNvPr>
          <p:cNvSpPr txBox="1"/>
          <p:nvPr/>
        </p:nvSpPr>
        <p:spPr>
          <a:xfrm>
            <a:off x="5235707" y="1939846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9: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DA57C0BC-9124-5E6C-73B0-0E3D1E3BA7F2}"/>
              </a:ext>
            </a:extLst>
          </p:cNvPr>
          <p:cNvCxnSpPr>
            <a:cxnSpLocks/>
          </p:cNvCxnSpPr>
          <p:nvPr/>
        </p:nvCxnSpPr>
        <p:spPr>
          <a:xfrm>
            <a:off x="5255854" y="1295479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D1D911CC-4F83-0960-7EBA-F8271EA0B8BB}"/>
              </a:ext>
            </a:extLst>
          </p:cNvPr>
          <p:cNvCxnSpPr>
            <a:cxnSpLocks/>
          </p:cNvCxnSpPr>
          <p:nvPr/>
        </p:nvCxnSpPr>
        <p:spPr>
          <a:xfrm flipV="1">
            <a:off x="5135418" y="1335769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93">
            <a:extLst>
              <a:ext uri="{FF2B5EF4-FFF2-40B4-BE49-F238E27FC236}">
                <a16:creationId xmlns:a16="http://schemas.microsoft.com/office/drawing/2014/main" id="{AB15A29C-729A-9111-F546-25918529F71A}"/>
              </a:ext>
            </a:extLst>
          </p:cNvPr>
          <p:cNvSpPr/>
          <p:nvPr/>
        </p:nvSpPr>
        <p:spPr>
          <a:xfrm>
            <a:off x="4853925" y="2320991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B17A4052-0125-1504-D9CB-32E59E6D988F}"/>
              </a:ext>
            </a:extLst>
          </p:cNvPr>
          <p:cNvSpPr txBox="1"/>
          <p:nvPr/>
        </p:nvSpPr>
        <p:spPr>
          <a:xfrm>
            <a:off x="3848337" y="180593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10: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506AEEA5-AD93-A1B3-BC04-AE4061BF6D1F}"/>
              </a:ext>
            </a:extLst>
          </p:cNvPr>
          <p:cNvGrpSpPr/>
          <p:nvPr/>
        </p:nvGrpSpPr>
        <p:grpSpPr>
          <a:xfrm>
            <a:off x="375982" y="3746729"/>
            <a:ext cx="583894" cy="1317943"/>
            <a:chOff x="730719" y="429658"/>
            <a:chExt cx="758462" cy="1736137"/>
          </a:xfrm>
        </p:grpSpPr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02C9D40-87C2-8E7F-DCC9-F8A96C82A94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05" name="Smiley 104">
                <a:extLst>
                  <a:ext uri="{FF2B5EF4-FFF2-40B4-BE49-F238E27FC236}">
                    <a16:creationId xmlns:a16="http://schemas.microsoft.com/office/drawing/2014/main" id="{8BBCCF08-DCA5-646D-181C-3497A0D3969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DB1B7D16-F5E3-0738-0078-D8549FD9F450}"/>
                  </a:ext>
                </a:extLst>
              </p:cNvPr>
              <p:cNvCxnSpPr>
                <a:stCxn id="10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F2C946E7-597D-E639-0A16-1A12B52A4E1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801A981-4BAC-983E-EC10-1857718508D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76E57AAB-6D37-04BD-21FD-74AF430D1C5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11001A06-7620-5419-DE14-A21832A1073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AC58309C-B9AB-FF0D-A1B9-A99635B46F64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0DCA979B-73F8-B8EB-0E2C-852781C072AE}"/>
              </a:ext>
            </a:extLst>
          </p:cNvPr>
          <p:cNvCxnSpPr/>
          <p:nvPr/>
        </p:nvCxnSpPr>
        <p:spPr>
          <a:xfrm>
            <a:off x="950367" y="4321337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8B602AEF-9D46-36EE-A488-423297A2F3ED}"/>
              </a:ext>
            </a:extLst>
          </p:cNvPr>
          <p:cNvSpPr txBox="1"/>
          <p:nvPr/>
        </p:nvSpPr>
        <p:spPr>
          <a:xfrm>
            <a:off x="891969" y="3996260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exibirDadosEquipamento</a:t>
            </a:r>
            <a:r>
              <a:rPr lang="pt-BR" sz="1100" dirty="0"/>
              <a:t>()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E80F237A-2596-A9FD-73FE-901819B50D94}"/>
              </a:ext>
            </a:extLst>
          </p:cNvPr>
          <p:cNvSpPr/>
          <p:nvPr/>
        </p:nvSpPr>
        <p:spPr>
          <a:xfrm>
            <a:off x="2958430" y="4166627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4FF90186-0ED3-8B50-213F-F7A64496B6E3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2868922" y="4321337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A66EFEA-78CB-6D33-B91A-660695531405}"/>
              </a:ext>
            </a:extLst>
          </p:cNvPr>
          <p:cNvCxnSpPr>
            <a:cxnSpLocks/>
          </p:cNvCxnSpPr>
          <p:nvPr/>
        </p:nvCxnSpPr>
        <p:spPr>
          <a:xfrm>
            <a:off x="2868922" y="4224240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16FE27A7-DDD2-B677-F0CC-51888E88D801}"/>
              </a:ext>
            </a:extLst>
          </p:cNvPr>
          <p:cNvSpPr txBox="1"/>
          <p:nvPr/>
        </p:nvSpPr>
        <p:spPr>
          <a:xfrm>
            <a:off x="2597685" y="4481622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FormExDadosEquipamento</a:t>
            </a:r>
            <a:endParaRPr lang="pt-BR" sz="1100" dirty="0"/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D6672FCA-B0A3-0F02-017E-63FF8CA9679B}"/>
              </a:ext>
            </a:extLst>
          </p:cNvPr>
          <p:cNvCxnSpPr>
            <a:cxnSpLocks/>
          </p:cNvCxnSpPr>
          <p:nvPr/>
        </p:nvCxnSpPr>
        <p:spPr>
          <a:xfrm flipV="1">
            <a:off x="3409399" y="4341430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26EBAD0F-A36F-6157-7C49-8599C496C692}"/>
              </a:ext>
            </a:extLst>
          </p:cNvPr>
          <p:cNvSpPr txBox="1"/>
          <p:nvPr/>
        </p:nvSpPr>
        <p:spPr>
          <a:xfrm>
            <a:off x="3111092" y="3920003"/>
            <a:ext cx="19287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exibirDadosEquipamento</a:t>
            </a:r>
            <a:r>
              <a:rPr lang="pt-BR" sz="1100" dirty="0"/>
              <a:t>()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7AD10558-3331-F60A-5F84-36048EE46DA6}"/>
              </a:ext>
            </a:extLst>
          </p:cNvPr>
          <p:cNvSpPr/>
          <p:nvPr/>
        </p:nvSpPr>
        <p:spPr>
          <a:xfrm>
            <a:off x="5004640" y="4129710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11D4F583-9F13-A697-8E67-2025F9BADEF5}"/>
              </a:ext>
            </a:extLst>
          </p:cNvPr>
          <p:cNvCxnSpPr>
            <a:cxnSpLocks/>
          </p:cNvCxnSpPr>
          <p:nvPr/>
        </p:nvCxnSpPr>
        <p:spPr>
          <a:xfrm flipV="1">
            <a:off x="6122738" y="3585096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F640B43D-A828-89DA-1D47-FC449C18D13F}"/>
              </a:ext>
            </a:extLst>
          </p:cNvPr>
          <p:cNvSpPr txBox="1"/>
          <p:nvPr/>
        </p:nvSpPr>
        <p:spPr>
          <a:xfrm rot="20990662">
            <a:off x="7097432" y="3631170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96D284A6-7B9C-E307-6A90-DB61D6987EEA}"/>
              </a:ext>
            </a:extLst>
          </p:cNvPr>
          <p:cNvSpPr/>
          <p:nvPr/>
        </p:nvSpPr>
        <p:spPr>
          <a:xfrm>
            <a:off x="9053481" y="3563617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130A92C4-E628-C2D6-7746-CD9CBBDFAC77}"/>
              </a:ext>
            </a:extLst>
          </p:cNvPr>
          <p:cNvCxnSpPr>
            <a:cxnSpLocks/>
          </p:cNvCxnSpPr>
          <p:nvPr/>
        </p:nvCxnSpPr>
        <p:spPr>
          <a:xfrm flipH="1">
            <a:off x="6122738" y="3761976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31F640B4-01A3-FC58-940F-4F9567264F6C}"/>
              </a:ext>
            </a:extLst>
          </p:cNvPr>
          <p:cNvSpPr txBox="1"/>
          <p:nvPr/>
        </p:nvSpPr>
        <p:spPr>
          <a:xfrm rot="21072359">
            <a:off x="7217743" y="3950020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019454C4-5568-F024-5DBD-A3D09FD848A1}"/>
              </a:ext>
            </a:extLst>
          </p:cNvPr>
          <p:cNvCxnSpPr>
            <a:cxnSpLocks/>
          </p:cNvCxnSpPr>
          <p:nvPr/>
        </p:nvCxnSpPr>
        <p:spPr>
          <a:xfrm>
            <a:off x="6122738" y="4322039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09C8DF4F-B1C0-E9E1-2753-C01181E82E92}"/>
              </a:ext>
            </a:extLst>
          </p:cNvPr>
          <p:cNvSpPr txBox="1"/>
          <p:nvPr/>
        </p:nvSpPr>
        <p:spPr>
          <a:xfrm rot="264188">
            <a:off x="7656631" y="426784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AC7C6952-C8E6-6C17-416B-4AAF11D9AA64}"/>
              </a:ext>
            </a:extLst>
          </p:cNvPr>
          <p:cNvSpPr/>
          <p:nvPr/>
        </p:nvSpPr>
        <p:spPr>
          <a:xfrm>
            <a:off x="9053481" y="449253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F0287A93-23B7-F006-6809-2BF2815C1B1D}"/>
              </a:ext>
            </a:extLst>
          </p:cNvPr>
          <p:cNvCxnSpPr>
            <a:cxnSpLocks/>
          </p:cNvCxnSpPr>
          <p:nvPr/>
        </p:nvCxnSpPr>
        <p:spPr>
          <a:xfrm flipH="1" flipV="1">
            <a:off x="6122738" y="4450770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72A7D56E-D2A3-36C9-72C2-82DB4D74A976}"/>
              </a:ext>
            </a:extLst>
          </p:cNvPr>
          <p:cNvSpPr txBox="1"/>
          <p:nvPr/>
        </p:nvSpPr>
        <p:spPr>
          <a:xfrm rot="329881">
            <a:off x="7618276" y="461242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33B7C185-15D1-E5EC-24CB-465D32D8883D}"/>
              </a:ext>
            </a:extLst>
          </p:cNvPr>
          <p:cNvCxnSpPr>
            <a:cxnSpLocks/>
          </p:cNvCxnSpPr>
          <p:nvPr/>
        </p:nvCxnSpPr>
        <p:spPr>
          <a:xfrm>
            <a:off x="6069264" y="4608110"/>
            <a:ext cx="2960095" cy="8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8E54011-16AF-B6D1-47A5-82FA7E105846}"/>
              </a:ext>
            </a:extLst>
          </p:cNvPr>
          <p:cNvSpPr txBox="1"/>
          <p:nvPr/>
        </p:nvSpPr>
        <p:spPr>
          <a:xfrm rot="905063">
            <a:off x="6596596" y="4723447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1ECA123-4D00-CFFE-6D5C-CF486DF72F88}"/>
              </a:ext>
            </a:extLst>
          </p:cNvPr>
          <p:cNvSpPr/>
          <p:nvPr/>
        </p:nvSpPr>
        <p:spPr>
          <a:xfrm>
            <a:off x="9029359" y="5421461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0189FAA9-5501-A195-6112-963FA15473E4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704551" y="4636359"/>
            <a:ext cx="3324808" cy="9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D2E7D6-A304-7F98-5AB1-EB9E6C33D4AD}"/>
              </a:ext>
            </a:extLst>
          </p:cNvPr>
          <p:cNvSpPr txBox="1"/>
          <p:nvPr/>
        </p:nvSpPr>
        <p:spPr>
          <a:xfrm rot="1017809">
            <a:off x="6480085" y="5127018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2292481-557F-BDCB-D5D4-132AB1AEA5F8}"/>
              </a:ext>
            </a:extLst>
          </p:cNvPr>
          <p:cNvSpPr txBox="1"/>
          <p:nvPr/>
        </p:nvSpPr>
        <p:spPr>
          <a:xfrm>
            <a:off x="5235707" y="5246508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9: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63D24C90-FA8E-A40C-A693-4613C93C8D50}"/>
              </a:ext>
            </a:extLst>
          </p:cNvPr>
          <p:cNvCxnSpPr>
            <a:cxnSpLocks/>
          </p:cNvCxnSpPr>
          <p:nvPr/>
        </p:nvCxnSpPr>
        <p:spPr>
          <a:xfrm>
            <a:off x="5255854" y="4602141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B48A8B2B-F461-E0CA-F2EF-2E0D6208D1CF}"/>
              </a:ext>
            </a:extLst>
          </p:cNvPr>
          <p:cNvCxnSpPr>
            <a:cxnSpLocks/>
          </p:cNvCxnSpPr>
          <p:nvPr/>
        </p:nvCxnSpPr>
        <p:spPr>
          <a:xfrm flipV="1">
            <a:off x="5135418" y="4642431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4B432F31-12F4-3541-E3F1-50CC6DE28694}"/>
              </a:ext>
            </a:extLst>
          </p:cNvPr>
          <p:cNvSpPr/>
          <p:nvPr/>
        </p:nvSpPr>
        <p:spPr>
          <a:xfrm>
            <a:off x="4853925" y="5627653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7CF613CB-C911-5679-AFE3-BC9C26E8D7AD}"/>
              </a:ext>
            </a:extLst>
          </p:cNvPr>
          <p:cNvSpPr txBox="1"/>
          <p:nvPr/>
        </p:nvSpPr>
        <p:spPr>
          <a:xfrm>
            <a:off x="3848337" y="5112594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10: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055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BB0FD97-4A9E-CB39-AA0D-7CDB26A83D17}"/>
              </a:ext>
            </a:extLst>
          </p:cNvPr>
          <p:cNvGrpSpPr/>
          <p:nvPr/>
        </p:nvGrpSpPr>
        <p:grpSpPr>
          <a:xfrm>
            <a:off x="347199" y="2797605"/>
            <a:ext cx="583894" cy="1317943"/>
            <a:chOff x="730719" y="429658"/>
            <a:chExt cx="758462" cy="173613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1A17B852-06BC-05E4-4EA5-97502E25BC9D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3" name="Smiley 42">
                <a:extLst>
                  <a:ext uri="{FF2B5EF4-FFF2-40B4-BE49-F238E27FC236}">
                    <a16:creationId xmlns:a16="http://schemas.microsoft.com/office/drawing/2014/main" id="{2B2A7654-553C-A3BE-1E3A-859EB175FAB8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D30E7F47-5D97-53C1-C6E5-8A63C4FB5114}"/>
                  </a:ext>
                </a:extLst>
              </p:cNvPr>
              <p:cNvCxnSpPr>
                <a:stCxn id="4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4155D7AF-A39F-5ED3-1E59-1D19EC9C939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294304EA-0DF7-E5A7-A4AE-80C8F8DF245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E14FD089-EE92-2136-81B4-6244023A627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FBB832F3-51ED-82E4-B851-95ADCAB87B5B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654B3EF-CE4E-07DE-A408-E577E363A04E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35285EE-C127-A94A-EED6-F884875E83E0}"/>
              </a:ext>
            </a:extLst>
          </p:cNvPr>
          <p:cNvCxnSpPr/>
          <p:nvPr/>
        </p:nvCxnSpPr>
        <p:spPr>
          <a:xfrm>
            <a:off x="867914" y="3436484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39AB52F-32D6-5917-0C99-6B244DDE1EAF}"/>
              </a:ext>
            </a:extLst>
          </p:cNvPr>
          <p:cNvSpPr txBox="1"/>
          <p:nvPr/>
        </p:nvSpPr>
        <p:spPr>
          <a:xfrm>
            <a:off x="1117296" y="3130761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editarEquipamento</a:t>
            </a:r>
            <a:r>
              <a:rPr lang="pt-BR" sz="1100" dirty="0"/>
              <a:t>()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60EC6587-8E64-9E96-FD73-B7F1083EEF8F}"/>
              </a:ext>
            </a:extLst>
          </p:cNvPr>
          <p:cNvSpPr/>
          <p:nvPr/>
        </p:nvSpPr>
        <p:spPr>
          <a:xfrm>
            <a:off x="2875977" y="3281774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440C990-3225-AC6F-9357-A67341349F93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786469" y="3436484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DC88255-F021-2268-62C8-DB1B75A83766}"/>
              </a:ext>
            </a:extLst>
          </p:cNvPr>
          <p:cNvCxnSpPr>
            <a:cxnSpLocks/>
          </p:cNvCxnSpPr>
          <p:nvPr/>
        </p:nvCxnSpPr>
        <p:spPr>
          <a:xfrm>
            <a:off x="2786469" y="3339387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C84F892-39A9-BCEE-D664-C0ABCCD8FF53}"/>
              </a:ext>
            </a:extLst>
          </p:cNvPr>
          <p:cNvSpPr txBox="1"/>
          <p:nvPr/>
        </p:nvSpPr>
        <p:spPr>
          <a:xfrm>
            <a:off x="2515232" y="3596769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FormEdEquipamento</a:t>
            </a:r>
            <a:endParaRPr lang="pt-BR" sz="1100" dirty="0"/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601FB345-6437-CE82-D247-278589988248}"/>
              </a:ext>
            </a:extLst>
          </p:cNvPr>
          <p:cNvCxnSpPr>
            <a:cxnSpLocks/>
          </p:cNvCxnSpPr>
          <p:nvPr/>
        </p:nvCxnSpPr>
        <p:spPr>
          <a:xfrm flipV="1">
            <a:off x="3326946" y="3456577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39F6110-6ACD-4196-EFAE-A61F7D957149}"/>
              </a:ext>
            </a:extLst>
          </p:cNvPr>
          <p:cNvSpPr txBox="1"/>
          <p:nvPr/>
        </p:nvSpPr>
        <p:spPr>
          <a:xfrm>
            <a:off x="3244691" y="3108980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editarEquipamento</a:t>
            </a:r>
            <a:r>
              <a:rPr lang="pt-BR" sz="1100" dirty="0"/>
              <a:t>()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75CC1C8-0F61-A30D-994D-00FFD6902C0A}"/>
              </a:ext>
            </a:extLst>
          </p:cNvPr>
          <p:cNvSpPr/>
          <p:nvPr/>
        </p:nvSpPr>
        <p:spPr>
          <a:xfrm>
            <a:off x="4922187" y="3244857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C5B73CC-9EE5-86AA-B07C-96EA7D16E074}"/>
              </a:ext>
            </a:extLst>
          </p:cNvPr>
          <p:cNvCxnSpPr>
            <a:cxnSpLocks/>
          </p:cNvCxnSpPr>
          <p:nvPr/>
        </p:nvCxnSpPr>
        <p:spPr>
          <a:xfrm flipV="1">
            <a:off x="6040285" y="2700243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26CBE9B-EAE2-7637-9A3C-13CA52D57728}"/>
              </a:ext>
            </a:extLst>
          </p:cNvPr>
          <p:cNvSpPr txBox="1"/>
          <p:nvPr/>
        </p:nvSpPr>
        <p:spPr>
          <a:xfrm rot="20990662">
            <a:off x="7014979" y="274631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F8C67D7-E2C1-8775-617D-C5050C16D0C5}"/>
              </a:ext>
            </a:extLst>
          </p:cNvPr>
          <p:cNvSpPr/>
          <p:nvPr/>
        </p:nvSpPr>
        <p:spPr>
          <a:xfrm>
            <a:off x="8971028" y="2678764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AF561D06-FDF9-C165-6757-2B7AD5CFA33C}"/>
              </a:ext>
            </a:extLst>
          </p:cNvPr>
          <p:cNvCxnSpPr>
            <a:cxnSpLocks/>
          </p:cNvCxnSpPr>
          <p:nvPr/>
        </p:nvCxnSpPr>
        <p:spPr>
          <a:xfrm flipH="1">
            <a:off x="6040285" y="2877123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A8F1F39-3C29-8006-DECD-5625D0D5BA74}"/>
              </a:ext>
            </a:extLst>
          </p:cNvPr>
          <p:cNvSpPr txBox="1"/>
          <p:nvPr/>
        </p:nvSpPr>
        <p:spPr>
          <a:xfrm rot="21072359">
            <a:off x="7135290" y="306516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50C7282-9263-A4DE-5E31-878C344F7DB3}"/>
              </a:ext>
            </a:extLst>
          </p:cNvPr>
          <p:cNvCxnSpPr>
            <a:cxnSpLocks/>
          </p:cNvCxnSpPr>
          <p:nvPr/>
        </p:nvCxnSpPr>
        <p:spPr>
          <a:xfrm>
            <a:off x="6040285" y="3437186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C8D57A9-AC4D-1C07-A681-94008775D880}"/>
              </a:ext>
            </a:extLst>
          </p:cNvPr>
          <p:cNvSpPr txBox="1"/>
          <p:nvPr/>
        </p:nvSpPr>
        <p:spPr>
          <a:xfrm rot="264188">
            <a:off x="7574178" y="3382993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1578F1-B721-CABD-7D98-C64FFD9CAB4A}"/>
              </a:ext>
            </a:extLst>
          </p:cNvPr>
          <p:cNvSpPr/>
          <p:nvPr/>
        </p:nvSpPr>
        <p:spPr>
          <a:xfrm>
            <a:off x="8971028" y="3607686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283B5CB7-1B1A-C9F9-1073-A6CD4856EB14}"/>
              </a:ext>
            </a:extLst>
          </p:cNvPr>
          <p:cNvCxnSpPr>
            <a:cxnSpLocks/>
          </p:cNvCxnSpPr>
          <p:nvPr/>
        </p:nvCxnSpPr>
        <p:spPr>
          <a:xfrm flipH="1" flipV="1">
            <a:off x="6040285" y="3565917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0F66BD5-AB6D-6D88-667E-9FE1E3E27A78}"/>
              </a:ext>
            </a:extLst>
          </p:cNvPr>
          <p:cNvSpPr txBox="1"/>
          <p:nvPr/>
        </p:nvSpPr>
        <p:spPr>
          <a:xfrm rot="329881">
            <a:off x="7535823" y="3727573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1096CB9-24A6-ECC0-540E-C5B24E06DB38}"/>
              </a:ext>
            </a:extLst>
          </p:cNvPr>
          <p:cNvCxnSpPr>
            <a:cxnSpLocks/>
          </p:cNvCxnSpPr>
          <p:nvPr/>
        </p:nvCxnSpPr>
        <p:spPr>
          <a:xfrm>
            <a:off x="5986811" y="3723257"/>
            <a:ext cx="2960095" cy="8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0AF7331-1926-7757-94BF-E26C1123318A}"/>
              </a:ext>
            </a:extLst>
          </p:cNvPr>
          <p:cNvSpPr txBox="1"/>
          <p:nvPr/>
        </p:nvSpPr>
        <p:spPr>
          <a:xfrm rot="905063">
            <a:off x="6514143" y="3838594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200EFA8-A450-AB84-8636-95B3032B0945}"/>
              </a:ext>
            </a:extLst>
          </p:cNvPr>
          <p:cNvSpPr/>
          <p:nvPr/>
        </p:nvSpPr>
        <p:spPr>
          <a:xfrm>
            <a:off x="8946906" y="4536608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6C31AE0-7C9F-C66A-89B1-45A2CBF12D4F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5622098" y="3751506"/>
            <a:ext cx="3324808" cy="9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D8999C0-146E-C789-47B6-CA48C426299E}"/>
              </a:ext>
            </a:extLst>
          </p:cNvPr>
          <p:cNvSpPr txBox="1"/>
          <p:nvPr/>
        </p:nvSpPr>
        <p:spPr>
          <a:xfrm rot="1017809">
            <a:off x="6397632" y="4242165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DAB50893-239C-CED0-55FB-2E776D116081}"/>
              </a:ext>
            </a:extLst>
          </p:cNvPr>
          <p:cNvSpPr txBox="1"/>
          <p:nvPr/>
        </p:nvSpPr>
        <p:spPr>
          <a:xfrm>
            <a:off x="5153254" y="4361655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9: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44B99EF0-7851-AEDA-F86E-291522E890F9}"/>
              </a:ext>
            </a:extLst>
          </p:cNvPr>
          <p:cNvCxnSpPr>
            <a:cxnSpLocks/>
          </p:cNvCxnSpPr>
          <p:nvPr/>
        </p:nvCxnSpPr>
        <p:spPr>
          <a:xfrm>
            <a:off x="5173401" y="3717288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EB8738E-36E3-B859-E719-9F7F21DBF06D}"/>
              </a:ext>
            </a:extLst>
          </p:cNvPr>
          <p:cNvCxnSpPr>
            <a:cxnSpLocks/>
          </p:cNvCxnSpPr>
          <p:nvPr/>
        </p:nvCxnSpPr>
        <p:spPr>
          <a:xfrm flipV="1">
            <a:off x="5052965" y="3757578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64C416AC-095E-8EB0-B0BB-63F375106EAF}"/>
              </a:ext>
            </a:extLst>
          </p:cNvPr>
          <p:cNvSpPr/>
          <p:nvPr/>
        </p:nvSpPr>
        <p:spPr>
          <a:xfrm>
            <a:off x="4771472" y="4742800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012FBC60-9909-7E46-CD91-66A4E8144E1F}"/>
              </a:ext>
            </a:extLst>
          </p:cNvPr>
          <p:cNvSpPr txBox="1"/>
          <p:nvPr/>
        </p:nvSpPr>
        <p:spPr>
          <a:xfrm>
            <a:off x="3765884" y="4227741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10: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AA659B2-26B1-DB23-99ED-4C5D0089B252}"/>
              </a:ext>
            </a:extLst>
          </p:cNvPr>
          <p:cNvGrpSpPr/>
          <p:nvPr/>
        </p:nvGrpSpPr>
        <p:grpSpPr>
          <a:xfrm>
            <a:off x="347199" y="370905"/>
            <a:ext cx="583894" cy="1317943"/>
            <a:chOff x="730719" y="429658"/>
            <a:chExt cx="758462" cy="1736137"/>
          </a:xfrm>
        </p:grpSpPr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AE4A39DC-46D2-0D17-2395-E4296A4FA35B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28" name="Smiley 127">
                <a:extLst>
                  <a:ext uri="{FF2B5EF4-FFF2-40B4-BE49-F238E27FC236}">
                    <a16:creationId xmlns:a16="http://schemas.microsoft.com/office/drawing/2014/main" id="{D344FC8B-FBD5-3BC2-766B-8662DC5058F5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30D4536B-0E2B-42DC-2E62-669CAC7F4FA7}"/>
                  </a:ext>
                </a:extLst>
              </p:cNvPr>
              <p:cNvCxnSpPr>
                <a:stCxn id="128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A900EA06-5F5C-E93D-934E-58BBEAD6CF2C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6420CC5F-AD55-9D6C-7324-6C7F32A174F7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0D8C8DAF-9B2A-BAA6-2F6E-CDC54927986D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CBF671A6-3C32-79A0-3FEB-07AA1780803B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B63A442C-0AEF-1AD8-643C-2D21177C6C8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7D21A617-D64D-DF2E-4CEC-20F5CB7BF5B8}"/>
              </a:ext>
            </a:extLst>
          </p:cNvPr>
          <p:cNvCxnSpPr/>
          <p:nvPr/>
        </p:nvCxnSpPr>
        <p:spPr>
          <a:xfrm>
            <a:off x="921584" y="9455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BA959F9B-E509-0987-2134-32D7F7A1C398}"/>
              </a:ext>
            </a:extLst>
          </p:cNvPr>
          <p:cNvSpPr txBox="1"/>
          <p:nvPr/>
        </p:nvSpPr>
        <p:spPr>
          <a:xfrm>
            <a:off x="863186" y="620436"/>
            <a:ext cx="2021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exibirDadosOpEquipamento</a:t>
            </a:r>
            <a:r>
              <a:rPr lang="pt-BR" sz="1100" dirty="0"/>
              <a:t>()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2DAC959D-8410-5431-D6C2-7936D7F239DB}"/>
              </a:ext>
            </a:extLst>
          </p:cNvPr>
          <p:cNvSpPr/>
          <p:nvPr/>
        </p:nvSpPr>
        <p:spPr>
          <a:xfrm>
            <a:off x="2929647" y="7908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B470475A-B7D8-2751-5E12-0AB997A11157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2840139" y="9455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AFF7382D-732D-35B3-9B78-FFFB43BC0569}"/>
              </a:ext>
            </a:extLst>
          </p:cNvPr>
          <p:cNvCxnSpPr>
            <a:cxnSpLocks/>
          </p:cNvCxnSpPr>
          <p:nvPr/>
        </p:nvCxnSpPr>
        <p:spPr>
          <a:xfrm>
            <a:off x="2840139" y="8484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01F44B4E-81D1-CC7D-F051-43E6C7497238}"/>
              </a:ext>
            </a:extLst>
          </p:cNvPr>
          <p:cNvSpPr txBox="1"/>
          <p:nvPr/>
        </p:nvSpPr>
        <p:spPr>
          <a:xfrm>
            <a:off x="2568902" y="1105798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FormExDadosOpEquipamento</a:t>
            </a:r>
            <a:endParaRPr lang="pt-BR" sz="1100" dirty="0"/>
          </a:p>
        </p:txBody>
      </p: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AF465419-DF16-EE46-6A81-93A759DF5CFB}"/>
              </a:ext>
            </a:extLst>
          </p:cNvPr>
          <p:cNvCxnSpPr>
            <a:cxnSpLocks/>
          </p:cNvCxnSpPr>
          <p:nvPr/>
        </p:nvCxnSpPr>
        <p:spPr>
          <a:xfrm flipV="1">
            <a:off x="3380616" y="965606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20FDFE8-A7DA-EC78-FDC5-9C57BFA437F6}"/>
              </a:ext>
            </a:extLst>
          </p:cNvPr>
          <p:cNvSpPr txBox="1"/>
          <p:nvPr/>
        </p:nvSpPr>
        <p:spPr>
          <a:xfrm>
            <a:off x="3082309" y="544179"/>
            <a:ext cx="2021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exibirDadosOpEquipamento</a:t>
            </a:r>
            <a:r>
              <a:rPr lang="pt-BR" sz="1100" dirty="0"/>
              <a:t>()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8E0E2D1B-46DF-02E8-C03E-97E66E99050F}"/>
              </a:ext>
            </a:extLst>
          </p:cNvPr>
          <p:cNvSpPr/>
          <p:nvPr/>
        </p:nvSpPr>
        <p:spPr>
          <a:xfrm>
            <a:off x="4975857" y="753886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E676D813-1862-50B2-62EA-C65E48D87CEE}"/>
              </a:ext>
            </a:extLst>
          </p:cNvPr>
          <p:cNvCxnSpPr>
            <a:cxnSpLocks/>
          </p:cNvCxnSpPr>
          <p:nvPr/>
        </p:nvCxnSpPr>
        <p:spPr>
          <a:xfrm flipV="1">
            <a:off x="6093955" y="209272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D2415154-0BF3-89BF-A09E-F06F77FCD7E9}"/>
              </a:ext>
            </a:extLst>
          </p:cNvPr>
          <p:cNvSpPr txBox="1"/>
          <p:nvPr/>
        </p:nvSpPr>
        <p:spPr>
          <a:xfrm rot="20990662">
            <a:off x="7068649" y="255346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96A73D6-2F4A-291C-EFF7-6B7E8854469B}"/>
              </a:ext>
            </a:extLst>
          </p:cNvPr>
          <p:cNvSpPr/>
          <p:nvPr/>
        </p:nvSpPr>
        <p:spPr>
          <a:xfrm>
            <a:off x="9024698" y="187793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B830C7E6-6F9E-EE56-427A-F3689CA8523B}"/>
              </a:ext>
            </a:extLst>
          </p:cNvPr>
          <p:cNvCxnSpPr>
            <a:cxnSpLocks/>
          </p:cNvCxnSpPr>
          <p:nvPr/>
        </p:nvCxnSpPr>
        <p:spPr>
          <a:xfrm flipH="1">
            <a:off x="6093955" y="386152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D7313FB-6AB4-105E-CE5C-61D66A88C5E5}"/>
              </a:ext>
            </a:extLst>
          </p:cNvPr>
          <p:cNvSpPr txBox="1"/>
          <p:nvPr/>
        </p:nvSpPr>
        <p:spPr>
          <a:xfrm rot="21072359">
            <a:off x="7188960" y="574196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C8F983C5-0076-A331-B006-AE6BDA0B2BE5}"/>
              </a:ext>
            </a:extLst>
          </p:cNvPr>
          <p:cNvCxnSpPr>
            <a:cxnSpLocks/>
          </p:cNvCxnSpPr>
          <p:nvPr/>
        </p:nvCxnSpPr>
        <p:spPr>
          <a:xfrm>
            <a:off x="6093955" y="946215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623BBE1D-5699-1EEA-9964-4F9BC0ADA753}"/>
              </a:ext>
            </a:extLst>
          </p:cNvPr>
          <p:cNvSpPr txBox="1"/>
          <p:nvPr/>
        </p:nvSpPr>
        <p:spPr>
          <a:xfrm rot="264188">
            <a:off x="7627848" y="892022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AFD6D2B8-9971-FB0A-208B-A035CE8EC308}"/>
              </a:ext>
            </a:extLst>
          </p:cNvPr>
          <p:cNvSpPr/>
          <p:nvPr/>
        </p:nvSpPr>
        <p:spPr>
          <a:xfrm>
            <a:off x="9024698" y="1116715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AA934F61-E5DE-5C82-72E2-A25DEB9DBFF6}"/>
              </a:ext>
            </a:extLst>
          </p:cNvPr>
          <p:cNvCxnSpPr>
            <a:cxnSpLocks/>
          </p:cNvCxnSpPr>
          <p:nvPr/>
        </p:nvCxnSpPr>
        <p:spPr>
          <a:xfrm flipH="1" flipV="1">
            <a:off x="6093955" y="1074946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8FE94DDD-5755-404F-D4BF-B6C3A9A93389}"/>
              </a:ext>
            </a:extLst>
          </p:cNvPr>
          <p:cNvSpPr txBox="1"/>
          <p:nvPr/>
        </p:nvSpPr>
        <p:spPr>
          <a:xfrm rot="329881">
            <a:off x="7589493" y="1236602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123295B3-C709-C88D-AE6B-CE1302F6EA5C}"/>
              </a:ext>
            </a:extLst>
          </p:cNvPr>
          <p:cNvCxnSpPr>
            <a:cxnSpLocks/>
          </p:cNvCxnSpPr>
          <p:nvPr/>
        </p:nvCxnSpPr>
        <p:spPr>
          <a:xfrm>
            <a:off x="6040481" y="1232286"/>
            <a:ext cx="2960095" cy="8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1A53EE8-F8C7-A68A-16C2-E94365682B55}"/>
              </a:ext>
            </a:extLst>
          </p:cNvPr>
          <p:cNvSpPr txBox="1"/>
          <p:nvPr/>
        </p:nvSpPr>
        <p:spPr>
          <a:xfrm rot="905063">
            <a:off x="6567813" y="1347623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DE11F3F8-525B-E416-7CF2-45E65468914B}"/>
              </a:ext>
            </a:extLst>
          </p:cNvPr>
          <p:cNvSpPr/>
          <p:nvPr/>
        </p:nvSpPr>
        <p:spPr>
          <a:xfrm>
            <a:off x="9000576" y="2045637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43FCC1A0-B864-E7B0-DEE9-49057CFDFFDC}"/>
              </a:ext>
            </a:extLst>
          </p:cNvPr>
          <p:cNvCxnSpPr>
            <a:cxnSpLocks/>
            <a:stCxn id="155" idx="1"/>
          </p:cNvCxnSpPr>
          <p:nvPr/>
        </p:nvCxnSpPr>
        <p:spPr>
          <a:xfrm flipH="1" flipV="1">
            <a:off x="5675768" y="1260535"/>
            <a:ext cx="3324808" cy="9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B60A7C6-6494-1C1B-67F7-9A951D70B464}"/>
              </a:ext>
            </a:extLst>
          </p:cNvPr>
          <p:cNvSpPr txBox="1"/>
          <p:nvPr/>
        </p:nvSpPr>
        <p:spPr>
          <a:xfrm rot="1017809">
            <a:off x="6451302" y="1751194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51F2D4E8-AD9B-E81D-CFA1-E73B37121080}"/>
              </a:ext>
            </a:extLst>
          </p:cNvPr>
          <p:cNvSpPr txBox="1"/>
          <p:nvPr/>
        </p:nvSpPr>
        <p:spPr>
          <a:xfrm>
            <a:off x="5206924" y="1870684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9: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3FB2DF30-6A08-A6EB-5226-C43E421C56E2}"/>
              </a:ext>
            </a:extLst>
          </p:cNvPr>
          <p:cNvCxnSpPr>
            <a:cxnSpLocks/>
          </p:cNvCxnSpPr>
          <p:nvPr/>
        </p:nvCxnSpPr>
        <p:spPr>
          <a:xfrm>
            <a:off x="5227071" y="1226317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8C3476CF-E6A8-3C21-0B6F-9B1295A0A9DE}"/>
              </a:ext>
            </a:extLst>
          </p:cNvPr>
          <p:cNvCxnSpPr>
            <a:cxnSpLocks/>
          </p:cNvCxnSpPr>
          <p:nvPr/>
        </p:nvCxnSpPr>
        <p:spPr>
          <a:xfrm flipV="1">
            <a:off x="5106635" y="1266607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2BFB6F51-8147-2756-4975-56AB00A78FA9}"/>
              </a:ext>
            </a:extLst>
          </p:cNvPr>
          <p:cNvSpPr/>
          <p:nvPr/>
        </p:nvSpPr>
        <p:spPr>
          <a:xfrm>
            <a:off x="4825142" y="225182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62CF067-399A-80E0-3E72-F17652239161}"/>
              </a:ext>
            </a:extLst>
          </p:cNvPr>
          <p:cNvSpPr txBox="1"/>
          <p:nvPr/>
        </p:nvSpPr>
        <p:spPr>
          <a:xfrm>
            <a:off x="3819554" y="173677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10: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19DEA170-97AF-F41F-CDE2-270188D5CD2B}"/>
              </a:ext>
            </a:extLst>
          </p:cNvPr>
          <p:cNvGrpSpPr/>
          <p:nvPr/>
        </p:nvGrpSpPr>
        <p:grpSpPr>
          <a:xfrm>
            <a:off x="349319" y="5067965"/>
            <a:ext cx="583894" cy="1317943"/>
            <a:chOff x="730719" y="429658"/>
            <a:chExt cx="758462" cy="1736137"/>
          </a:xfrm>
        </p:grpSpPr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5D2FD257-7E99-C8FF-1845-FC6F91C06B82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66" name="Smiley 165">
                <a:extLst>
                  <a:ext uri="{FF2B5EF4-FFF2-40B4-BE49-F238E27FC236}">
                    <a16:creationId xmlns:a16="http://schemas.microsoft.com/office/drawing/2014/main" id="{456688D4-70B9-6B7C-7BA2-DAC981D26F7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7" name="Conector reto 166">
                <a:extLst>
                  <a:ext uri="{FF2B5EF4-FFF2-40B4-BE49-F238E27FC236}">
                    <a16:creationId xmlns:a16="http://schemas.microsoft.com/office/drawing/2014/main" id="{EC7CABDC-3E55-1095-776E-D9555F8104CA}"/>
                  </a:ext>
                </a:extLst>
              </p:cNvPr>
              <p:cNvCxnSpPr>
                <a:stCxn id="166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>
                <a:extLst>
                  <a:ext uri="{FF2B5EF4-FFF2-40B4-BE49-F238E27FC236}">
                    <a16:creationId xmlns:a16="http://schemas.microsoft.com/office/drawing/2014/main" id="{31EB19EB-D31C-0E09-08A9-2C27422EBBC9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>
                <a:extLst>
                  <a:ext uri="{FF2B5EF4-FFF2-40B4-BE49-F238E27FC236}">
                    <a16:creationId xmlns:a16="http://schemas.microsoft.com/office/drawing/2014/main" id="{1F8F3567-D255-1190-4751-10C31DB53301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3FA79046-1183-38EE-4F9B-8A2416AC15C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DAAEFBB0-791A-415B-5BDA-AF0D410C11FC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F783BF4-8787-5E85-0800-D2479574B63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963183BC-0D86-1346-C572-D5B2BBB0B796}"/>
              </a:ext>
            </a:extLst>
          </p:cNvPr>
          <p:cNvCxnSpPr/>
          <p:nvPr/>
        </p:nvCxnSpPr>
        <p:spPr>
          <a:xfrm>
            <a:off x="870034" y="5706844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96B1FFFE-B51B-3D25-2E04-CA70EA7BC94E}"/>
              </a:ext>
            </a:extLst>
          </p:cNvPr>
          <p:cNvSpPr txBox="1"/>
          <p:nvPr/>
        </p:nvSpPr>
        <p:spPr>
          <a:xfrm>
            <a:off x="1119416" y="5401121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apagarEquipamento</a:t>
            </a:r>
            <a:r>
              <a:rPr lang="pt-BR" sz="1100" dirty="0"/>
              <a:t>()</a:t>
            </a: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5EC3E748-418A-F270-3917-2DC577C7BEB7}"/>
              </a:ext>
            </a:extLst>
          </p:cNvPr>
          <p:cNvSpPr/>
          <p:nvPr/>
        </p:nvSpPr>
        <p:spPr>
          <a:xfrm>
            <a:off x="2878097" y="5552134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3D2198E7-91E3-9B82-4F37-750D8D7839A1}"/>
              </a:ext>
            </a:extLst>
          </p:cNvPr>
          <p:cNvCxnSpPr>
            <a:cxnSpLocks/>
            <a:stCxn id="174" idx="2"/>
          </p:cNvCxnSpPr>
          <p:nvPr/>
        </p:nvCxnSpPr>
        <p:spPr>
          <a:xfrm flipH="1">
            <a:off x="2788589" y="5706844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A29AD0C-62EC-B676-4E88-527D87853431}"/>
              </a:ext>
            </a:extLst>
          </p:cNvPr>
          <p:cNvCxnSpPr>
            <a:cxnSpLocks/>
          </p:cNvCxnSpPr>
          <p:nvPr/>
        </p:nvCxnSpPr>
        <p:spPr>
          <a:xfrm>
            <a:off x="2788589" y="5609747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B01B8C0D-CD87-33A9-D22D-8253834CC085}"/>
              </a:ext>
            </a:extLst>
          </p:cNvPr>
          <p:cNvSpPr txBox="1"/>
          <p:nvPr/>
        </p:nvSpPr>
        <p:spPr>
          <a:xfrm>
            <a:off x="2517352" y="5867129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FormApEquipamento</a:t>
            </a:r>
            <a:endParaRPr lang="pt-BR" sz="1100" dirty="0"/>
          </a:p>
        </p:txBody>
      </p: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9D222279-EAFA-C2CF-C65F-D5FE13DE2EF9}"/>
              </a:ext>
            </a:extLst>
          </p:cNvPr>
          <p:cNvCxnSpPr>
            <a:cxnSpLocks/>
          </p:cNvCxnSpPr>
          <p:nvPr/>
        </p:nvCxnSpPr>
        <p:spPr>
          <a:xfrm flipV="1">
            <a:off x="3329066" y="5726937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637C4A89-DE71-4783-A802-B989745CFB8D}"/>
              </a:ext>
            </a:extLst>
          </p:cNvPr>
          <p:cNvSpPr txBox="1"/>
          <p:nvPr/>
        </p:nvSpPr>
        <p:spPr>
          <a:xfrm>
            <a:off x="3246811" y="5379340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apagarEquipamento</a:t>
            </a:r>
            <a:r>
              <a:rPr lang="pt-BR" sz="1100" dirty="0"/>
              <a:t>()</a:t>
            </a:r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B5667508-7288-B27F-BEE9-B833376B45B1}"/>
              </a:ext>
            </a:extLst>
          </p:cNvPr>
          <p:cNvSpPr/>
          <p:nvPr/>
        </p:nvSpPr>
        <p:spPr>
          <a:xfrm>
            <a:off x="4924307" y="5515217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2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4CFF89A-5AFD-DF19-BF19-501171277E72}"/>
              </a:ext>
            </a:extLst>
          </p:cNvPr>
          <p:cNvGrpSpPr/>
          <p:nvPr/>
        </p:nvGrpSpPr>
        <p:grpSpPr>
          <a:xfrm>
            <a:off x="1393901" y="502301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EC34D60-1929-A1C1-8F92-28335DEBA81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66742EE6-8D15-5468-879E-CB1089FBD5D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ADC853B4-B0F2-3462-5B88-7CB31B1B358B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B1F7F8A6-8FE4-701F-8FF7-0976DF175AD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D8E089E-B152-6F59-E422-628E403E35F9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090014-E0D0-A02A-2970-4C7731F6168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CCB3CEF-83C2-C7C0-AD91-51C0023CAB4A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0B09F21-D247-6F6D-9FDC-99936B962862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F6A4283-75BC-D8F1-F1D1-786B200B5CD5}"/>
              </a:ext>
            </a:extLst>
          </p:cNvPr>
          <p:cNvGrpSpPr/>
          <p:nvPr/>
        </p:nvGrpSpPr>
        <p:grpSpPr>
          <a:xfrm>
            <a:off x="863953" y="502301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6B095B7-7A4B-1A94-0735-5A220E5068A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C25173D9-EB63-B5BD-3E8A-4262E088667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86F32CF2-B8B6-8A03-045A-B25E80F48947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13026576-6863-4A02-C404-57A024D0E46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BE966137-AF98-27DB-9B18-09C4ED1CE378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1A120C88-0EF6-9863-084B-499E2D7EB8EE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327EF3D7-5084-CC90-EEC2-E3C7478AD07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E7D4DF-6D02-6146-98A3-4747F770FC2C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FB57C85-B8F0-92D3-4B3A-F47CD3EADDBC}"/>
              </a:ext>
            </a:extLst>
          </p:cNvPr>
          <p:cNvCxnSpPr/>
          <p:nvPr/>
        </p:nvCxnSpPr>
        <p:spPr>
          <a:xfrm>
            <a:off x="2186430" y="861008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0BFFD95-B7CE-49D0-A46A-49D2E7401BF2}"/>
              </a:ext>
            </a:extLst>
          </p:cNvPr>
          <p:cNvSpPr txBox="1"/>
          <p:nvPr/>
        </p:nvSpPr>
        <p:spPr>
          <a:xfrm>
            <a:off x="2435812" y="555285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exibirOcorrencia</a:t>
            </a:r>
            <a:r>
              <a:rPr lang="pt-BR" sz="1100" dirty="0"/>
              <a:t>()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2EA7AA0-D04F-2B7A-125F-60230EF95CC6}"/>
              </a:ext>
            </a:extLst>
          </p:cNvPr>
          <p:cNvSpPr/>
          <p:nvPr/>
        </p:nvSpPr>
        <p:spPr>
          <a:xfrm>
            <a:off x="4194493" y="706298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C43BA0F-F4C1-5535-4F0C-1EC81B3866E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104985" y="861008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AC9848E-0255-79A8-00AC-D31710BB380C}"/>
              </a:ext>
            </a:extLst>
          </p:cNvPr>
          <p:cNvCxnSpPr>
            <a:cxnSpLocks/>
          </p:cNvCxnSpPr>
          <p:nvPr/>
        </p:nvCxnSpPr>
        <p:spPr>
          <a:xfrm>
            <a:off x="4104985" y="763911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851C27-1F9C-5048-73A6-BA41A7FBF388}"/>
              </a:ext>
            </a:extLst>
          </p:cNvPr>
          <p:cNvSpPr txBox="1"/>
          <p:nvPr/>
        </p:nvSpPr>
        <p:spPr>
          <a:xfrm>
            <a:off x="3833748" y="1021293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FormExOcorrencial</a:t>
            </a:r>
            <a:endParaRPr lang="pt-BR" sz="110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6C726C8-F36C-B547-96C0-A5E347BD416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43534" y="829033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3977A6-34E6-22DC-C251-62EFB0D8D902}"/>
              </a:ext>
            </a:extLst>
          </p:cNvPr>
          <p:cNvSpPr txBox="1"/>
          <p:nvPr/>
        </p:nvSpPr>
        <p:spPr>
          <a:xfrm>
            <a:off x="4506323" y="502301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exibirOcorrencia</a:t>
            </a:r>
            <a:r>
              <a:rPr lang="pt-BR" sz="1100" dirty="0"/>
              <a:t>()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3892B88-6693-420E-B2FD-11151466B179}"/>
              </a:ext>
            </a:extLst>
          </p:cNvPr>
          <p:cNvSpPr/>
          <p:nvPr/>
        </p:nvSpPr>
        <p:spPr>
          <a:xfrm>
            <a:off x="5777553" y="64592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Ocorrencia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EF00562-4F45-7DE9-9E8B-7FFB8111B42F}"/>
              </a:ext>
            </a:extLst>
          </p:cNvPr>
          <p:cNvCxnSpPr>
            <a:cxnSpLocks/>
          </p:cNvCxnSpPr>
          <p:nvPr/>
        </p:nvCxnSpPr>
        <p:spPr>
          <a:xfrm flipV="1">
            <a:off x="6916800" y="73443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E38ABB3-1FFA-AFA9-36E5-BBE1188BD0C7}"/>
              </a:ext>
            </a:extLst>
          </p:cNvPr>
          <p:cNvSpPr txBox="1"/>
          <p:nvPr/>
        </p:nvSpPr>
        <p:spPr>
          <a:xfrm rot="20990662">
            <a:off x="7692722" y="119517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exibirModoFalha</a:t>
            </a:r>
            <a:r>
              <a:rPr lang="pt-BR" sz="1100" dirty="0"/>
              <a:t>()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88AFB82-9C0F-2D49-E0C4-420E956759BD}"/>
              </a:ext>
            </a:extLst>
          </p:cNvPr>
          <p:cNvSpPr/>
          <p:nvPr/>
        </p:nvSpPr>
        <p:spPr>
          <a:xfrm>
            <a:off x="9847543" y="51964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6B12B2C-4FAE-7C9C-E6CC-C4EA3B6BF5A5}"/>
              </a:ext>
            </a:extLst>
          </p:cNvPr>
          <p:cNvCxnSpPr>
            <a:cxnSpLocks/>
          </p:cNvCxnSpPr>
          <p:nvPr/>
        </p:nvCxnSpPr>
        <p:spPr>
          <a:xfrm flipH="1">
            <a:off x="6916800" y="250323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FF4EEC-38F3-6738-C2B9-3A9FD10AE914}"/>
              </a:ext>
            </a:extLst>
          </p:cNvPr>
          <p:cNvSpPr txBox="1"/>
          <p:nvPr/>
        </p:nvSpPr>
        <p:spPr>
          <a:xfrm rot="21072359">
            <a:off x="7834675" y="438367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exibirModoFalha</a:t>
            </a:r>
            <a:r>
              <a:rPr lang="pt-BR" sz="1100" dirty="0"/>
              <a:t>)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741493-6C9B-74AF-71C5-C4F713BAA66E}"/>
              </a:ext>
            </a:extLst>
          </p:cNvPr>
          <p:cNvCxnSpPr>
            <a:cxnSpLocks/>
          </p:cNvCxnSpPr>
          <p:nvPr/>
        </p:nvCxnSpPr>
        <p:spPr>
          <a:xfrm>
            <a:off x="6916800" y="810386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28BDE8-0FB3-21B4-C7BE-24751AC9B66C}"/>
              </a:ext>
            </a:extLst>
          </p:cNvPr>
          <p:cNvSpPr txBox="1"/>
          <p:nvPr/>
        </p:nvSpPr>
        <p:spPr>
          <a:xfrm rot="264188">
            <a:off x="8213449" y="756193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exibirEquipamento</a:t>
            </a:r>
            <a:r>
              <a:rPr lang="pt-BR" sz="1100" dirty="0"/>
              <a:t>()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66C2D0C-3F86-83D0-39FD-8DCCA63006C8}"/>
              </a:ext>
            </a:extLst>
          </p:cNvPr>
          <p:cNvSpPr/>
          <p:nvPr/>
        </p:nvSpPr>
        <p:spPr>
          <a:xfrm>
            <a:off x="9847543" y="980886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11E273D-25B9-0332-DEF7-5ECEC11B5AA0}"/>
              </a:ext>
            </a:extLst>
          </p:cNvPr>
          <p:cNvCxnSpPr>
            <a:cxnSpLocks/>
          </p:cNvCxnSpPr>
          <p:nvPr/>
        </p:nvCxnSpPr>
        <p:spPr>
          <a:xfrm flipH="1" flipV="1">
            <a:off x="6916800" y="939117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CC6E21B-57DC-2331-A89F-2A69BD453E34}"/>
              </a:ext>
            </a:extLst>
          </p:cNvPr>
          <p:cNvSpPr txBox="1"/>
          <p:nvPr/>
        </p:nvSpPr>
        <p:spPr>
          <a:xfrm rot="329881">
            <a:off x="8175094" y="1100773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exibirEquipamento</a:t>
            </a:r>
            <a:r>
              <a:rPr lang="pt-BR" sz="1100" dirty="0"/>
              <a:t>()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D2D00FF6-1DD3-0767-D2A0-3901C4323DB4}"/>
              </a:ext>
            </a:extLst>
          </p:cNvPr>
          <p:cNvCxnSpPr>
            <a:cxnSpLocks/>
          </p:cNvCxnSpPr>
          <p:nvPr/>
        </p:nvCxnSpPr>
        <p:spPr>
          <a:xfrm>
            <a:off x="6301582" y="1029832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266EF40-DCC0-B8FA-74D8-0EA9DC2E8688}"/>
              </a:ext>
            </a:extLst>
          </p:cNvPr>
          <p:cNvCxnSpPr>
            <a:cxnSpLocks/>
          </p:cNvCxnSpPr>
          <p:nvPr/>
        </p:nvCxnSpPr>
        <p:spPr>
          <a:xfrm flipV="1">
            <a:off x="6181146" y="1070122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>
            <a:extLst>
              <a:ext uri="{FF2B5EF4-FFF2-40B4-BE49-F238E27FC236}">
                <a16:creationId xmlns:a16="http://schemas.microsoft.com/office/drawing/2014/main" id="{760889F3-69BB-1FF3-8FE1-39E64F5ED245}"/>
              </a:ext>
            </a:extLst>
          </p:cNvPr>
          <p:cNvSpPr/>
          <p:nvPr/>
        </p:nvSpPr>
        <p:spPr>
          <a:xfrm>
            <a:off x="5899653" y="2055344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Usuario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20D3DAC-364C-DA40-5DB7-02ABDD9FC078}"/>
              </a:ext>
            </a:extLst>
          </p:cNvPr>
          <p:cNvSpPr txBox="1"/>
          <p:nvPr/>
        </p:nvSpPr>
        <p:spPr>
          <a:xfrm>
            <a:off x="4894065" y="1540285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exibirUsuario</a:t>
            </a:r>
            <a:r>
              <a:rPr lang="pt-BR" sz="1100" dirty="0"/>
              <a:t>()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BE94A631-ACD7-45E7-A764-84A9FBABCEE3}"/>
              </a:ext>
            </a:extLst>
          </p:cNvPr>
          <p:cNvSpPr txBox="1"/>
          <p:nvPr/>
        </p:nvSpPr>
        <p:spPr>
          <a:xfrm>
            <a:off x="6320990" y="1447338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exibirUsuario</a:t>
            </a:r>
            <a:r>
              <a:rPr lang="pt-BR" sz="1100" dirty="0"/>
              <a:t>()</a:t>
            </a:r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2AB9CA80-C317-7BAB-4C97-5D5AF3A85CE7}"/>
              </a:ext>
            </a:extLst>
          </p:cNvPr>
          <p:cNvGrpSpPr/>
          <p:nvPr/>
        </p:nvGrpSpPr>
        <p:grpSpPr>
          <a:xfrm>
            <a:off x="1396021" y="2486326"/>
            <a:ext cx="583894" cy="1317943"/>
            <a:chOff x="730719" y="429658"/>
            <a:chExt cx="758462" cy="1736137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85A25A88-201D-5503-3534-3A276EF4D60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89" name="Smiley 88">
                <a:extLst>
                  <a:ext uri="{FF2B5EF4-FFF2-40B4-BE49-F238E27FC236}">
                    <a16:creationId xmlns:a16="http://schemas.microsoft.com/office/drawing/2014/main" id="{C84E5A13-C5BF-5FDB-7133-2DD179FAB2F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9A70BC6A-92A5-7F8D-160B-4D3744F73A65}"/>
                  </a:ext>
                </a:extLst>
              </p:cNvPr>
              <p:cNvCxnSpPr>
                <a:stCxn id="89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6FBFE0CC-07BA-A063-A098-ED7E099C3B6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22EDDE8B-A541-FC41-9B27-42326EACCBD2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E19E605E-B215-C3EF-91E2-5AA8C01D18E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5525D0BA-4CDC-12D7-213A-2D70EBFC6496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2CCB61BD-7CCC-6FA5-DEC4-72D0CEB099BA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1F726A99-6B84-4404-3EBB-3B3EC4012CDD}"/>
              </a:ext>
            </a:extLst>
          </p:cNvPr>
          <p:cNvGrpSpPr/>
          <p:nvPr/>
        </p:nvGrpSpPr>
        <p:grpSpPr>
          <a:xfrm>
            <a:off x="866073" y="2486326"/>
            <a:ext cx="583894" cy="1317943"/>
            <a:chOff x="730719" y="429658"/>
            <a:chExt cx="758462" cy="1736137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DFF926A9-24F2-B644-6EB9-3497D4058599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98" name="Smiley 97">
                <a:extLst>
                  <a:ext uri="{FF2B5EF4-FFF2-40B4-BE49-F238E27FC236}">
                    <a16:creationId xmlns:a16="http://schemas.microsoft.com/office/drawing/2014/main" id="{3586AF7C-9C6A-BFE5-28D5-FCDD350D5535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9E5BB625-D8F5-4CBA-A36D-2335BA601927}"/>
                  </a:ext>
                </a:extLst>
              </p:cNvPr>
              <p:cNvCxnSpPr>
                <a:stCxn id="98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A234050A-C630-4B1F-33DB-31BB059F058F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AD82EE9B-A32A-98A7-EB50-C63FAD8E18B6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C0093DB3-C936-B08D-4527-628EEA2D89CF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>
                <a:extLst>
                  <a:ext uri="{FF2B5EF4-FFF2-40B4-BE49-F238E27FC236}">
                    <a16:creationId xmlns:a16="http://schemas.microsoft.com/office/drawing/2014/main" id="{E2D03407-75EB-A169-58E5-E1598FF0E588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3FBF9671-7C58-0609-D222-3116D1D31BFE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9FEDD614-9B4D-DC03-C9A3-533A427080DB}"/>
              </a:ext>
            </a:extLst>
          </p:cNvPr>
          <p:cNvCxnSpPr/>
          <p:nvPr/>
        </p:nvCxnSpPr>
        <p:spPr>
          <a:xfrm>
            <a:off x="2188550" y="284503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8FC8104-5D80-7482-7A53-BF91D9A820DB}"/>
              </a:ext>
            </a:extLst>
          </p:cNvPr>
          <p:cNvSpPr txBox="1"/>
          <p:nvPr/>
        </p:nvSpPr>
        <p:spPr>
          <a:xfrm>
            <a:off x="2437932" y="2539310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editarOcorrencia</a:t>
            </a:r>
            <a:r>
              <a:rPr lang="pt-BR" sz="1100" dirty="0"/>
              <a:t>()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1EC1640F-06DC-7CC7-C8EC-A3853814ECB9}"/>
              </a:ext>
            </a:extLst>
          </p:cNvPr>
          <p:cNvSpPr/>
          <p:nvPr/>
        </p:nvSpPr>
        <p:spPr>
          <a:xfrm>
            <a:off x="4196613" y="269032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B1C37BD3-FF1F-C12B-7294-6D7CF17C7B19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4107105" y="284503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959B6FC1-78ED-A008-DF58-2BC9C5EBE460}"/>
              </a:ext>
            </a:extLst>
          </p:cNvPr>
          <p:cNvCxnSpPr>
            <a:cxnSpLocks/>
          </p:cNvCxnSpPr>
          <p:nvPr/>
        </p:nvCxnSpPr>
        <p:spPr>
          <a:xfrm>
            <a:off x="4107105" y="274793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CA42921-B142-3815-B454-C20041CE0CB2}"/>
              </a:ext>
            </a:extLst>
          </p:cNvPr>
          <p:cNvSpPr txBox="1"/>
          <p:nvPr/>
        </p:nvSpPr>
        <p:spPr>
          <a:xfrm>
            <a:off x="3835868" y="3005318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FormEdOcorrencial</a:t>
            </a:r>
            <a:endParaRPr lang="pt-BR" sz="1100" dirty="0"/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A75A24C-9B27-16EF-C820-9EF6F8307013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4645654" y="2813058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96ABA0C-872F-0E74-52CC-D1CA056FB9DF}"/>
              </a:ext>
            </a:extLst>
          </p:cNvPr>
          <p:cNvSpPr txBox="1"/>
          <p:nvPr/>
        </p:nvSpPr>
        <p:spPr>
          <a:xfrm>
            <a:off x="4508443" y="2486326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editarOcorrencia</a:t>
            </a:r>
            <a:r>
              <a:rPr lang="pt-BR" sz="1100" dirty="0"/>
              <a:t>()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1FC853E0-7B9A-6486-D2C5-6DA55C34291B}"/>
              </a:ext>
            </a:extLst>
          </p:cNvPr>
          <p:cNvSpPr/>
          <p:nvPr/>
        </p:nvSpPr>
        <p:spPr>
          <a:xfrm>
            <a:off x="5779673" y="2629946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Ocorrencia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83F8DA6A-2516-6D9F-4C79-8902D639EF10}"/>
              </a:ext>
            </a:extLst>
          </p:cNvPr>
          <p:cNvCxnSpPr>
            <a:cxnSpLocks/>
          </p:cNvCxnSpPr>
          <p:nvPr/>
        </p:nvCxnSpPr>
        <p:spPr>
          <a:xfrm flipV="1">
            <a:off x="6918920" y="2057468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1B955C8-23DC-E54D-A570-85291F04597E}"/>
              </a:ext>
            </a:extLst>
          </p:cNvPr>
          <p:cNvSpPr txBox="1"/>
          <p:nvPr/>
        </p:nvSpPr>
        <p:spPr>
          <a:xfrm rot="20990662">
            <a:off x="7694842" y="2103542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exibirModoFalha</a:t>
            </a:r>
            <a:r>
              <a:rPr lang="pt-BR" sz="1100" dirty="0"/>
              <a:t>()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95ED7FE7-1C44-D67B-5983-219D5BC9F952}"/>
              </a:ext>
            </a:extLst>
          </p:cNvPr>
          <p:cNvSpPr/>
          <p:nvPr/>
        </p:nvSpPr>
        <p:spPr>
          <a:xfrm>
            <a:off x="9849663" y="203598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76D1F649-BDBC-331A-E3DE-BA6D68E17F40}"/>
              </a:ext>
            </a:extLst>
          </p:cNvPr>
          <p:cNvCxnSpPr>
            <a:cxnSpLocks/>
          </p:cNvCxnSpPr>
          <p:nvPr/>
        </p:nvCxnSpPr>
        <p:spPr>
          <a:xfrm flipH="1">
            <a:off x="6918920" y="2234348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9701C6A-98A5-15A0-1E93-D93DB422F465}"/>
              </a:ext>
            </a:extLst>
          </p:cNvPr>
          <p:cNvSpPr txBox="1"/>
          <p:nvPr/>
        </p:nvSpPr>
        <p:spPr>
          <a:xfrm rot="21072359">
            <a:off x="7836795" y="2422392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exibirModoFalha</a:t>
            </a:r>
            <a:r>
              <a:rPr lang="pt-BR" sz="1100" dirty="0"/>
              <a:t>)</a:t>
            </a: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F209DDE0-6214-602A-DE80-BC177F0DCE22}"/>
              </a:ext>
            </a:extLst>
          </p:cNvPr>
          <p:cNvCxnSpPr>
            <a:cxnSpLocks/>
          </p:cNvCxnSpPr>
          <p:nvPr/>
        </p:nvCxnSpPr>
        <p:spPr>
          <a:xfrm>
            <a:off x="6918920" y="2794411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F61C5B5E-622E-1477-53FD-70EF4E512CC3}"/>
              </a:ext>
            </a:extLst>
          </p:cNvPr>
          <p:cNvSpPr txBox="1"/>
          <p:nvPr/>
        </p:nvSpPr>
        <p:spPr>
          <a:xfrm rot="264188">
            <a:off x="8215569" y="2740218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exibirEquipamento</a:t>
            </a:r>
            <a:r>
              <a:rPr lang="pt-BR" sz="1100" dirty="0"/>
              <a:t>()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B6717C85-E1C0-D67C-7743-D3FB3D8FD973}"/>
              </a:ext>
            </a:extLst>
          </p:cNvPr>
          <p:cNvSpPr/>
          <p:nvPr/>
        </p:nvSpPr>
        <p:spPr>
          <a:xfrm>
            <a:off x="9849663" y="2964911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4E219E8F-5F5A-93C6-F9AE-575F46FCE390}"/>
              </a:ext>
            </a:extLst>
          </p:cNvPr>
          <p:cNvCxnSpPr>
            <a:cxnSpLocks/>
          </p:cNvCxnSpPr>
          <p:nvPr/>
        </p:nvCxnSpPr>
        <p:spPr>
          <a:xfrm flipH="1" flipV="1">
            <a:off x="6918920" y="2923142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E13509AC-72E8-0EF0-2B4B-ADBAE7CE8FD3}"/>
              </a:ext>
            </a:extLst>
          </p:cNvPr>
          <p:cNvSpPr txBox="1"/>
          <p:nvPr/>
        </p:nvSpPr>
        <p:spPr>
          <a:xfrm rot="329881">
            <a:off x="8177214" y="3084798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exibirEquipamento</a:t>
            </a:r>
            <a:r>
              <a:rPr lang="pt-BR" sz="1100" dirty="0"/>
              <a:t>()</a:t>
            </a:r>
          </a:p>
        </p:txBody>
      </p: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D5C5FD3D-F3FE-415F-6355-97AF211F0EA9}"/>
              </a:ext>
            </a:extLst>
          </p:cNvPr>
          <p:cNvCxnSpPr>
            <a:cxnSpLocks/>
          </p:cNvCxnSpPr>
          <p:nvPr/>
        </p:nvCxnSpPr>
        <p:spPr>
          <a:xfrm>
            <a:off x="6303702" y="3013857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0C72EB89-E972-132A-0219-4B64E56B32DD}"/>
              </a:ext>
            </a:extLst>
          </p:cNvPr>
          <p:cNvCxnSpPr>
            <a:cxnSpLocks/>
          </p:cNvCxnSpPr>
          <p:nvPr/>
        </p:nvCxnSpPr>
        <p:spPr>
          <a:xfrm flipV="1">
            <a:off x="6183266" y="3054147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B4F2E519-A7DE-B05D-1DB3-B87CC8F05218}"/>
              </a:ext>
            </a:extLst>
          </p:cNvPr>
          <p:cNvSpPr/>
          <p:nvPr/>
        </p:nvSpPr>
        <p:spPr>
          <a:xfrm>
            <a:off x="5901773" y="403936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Usuario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6AEE7F51-A181-536B-3025-EA15068C5A77}"/>
              </a:ext>
            </a:extLst>
          </p:cNvPr>
          <p:cNvSpPr txBox="1"/>
          <p:nvPr/>
        </p:nvSpPr>
        <p:spPr>
          <a:xfrm>
            <a:off x="4896185" y="3524310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exibirUsuario</a:t>
            </a:r>
            <a:r>
              <a:rPr lang="pt-BR" sz="1100" dirty="0"/>
              <a:t>()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3B745D2F-B849-F981-A6A5-1FE633C1EF64}"/>
              </a:ext>
            </a:extLst>
          </p:cNvPr>
          <p:cNvSpPr txBox="1"/>
          <p:nvPr/>
        </p:nvSpPr>
        <p:spPr>
          <a:xfrm>
            <a:off x="6323110" y="3431363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exibirUsuario</a:t>
            </a:r>
            <a:r>
              <a:rPr lang="pt-BR" sz="1100" dirty="0"/>
              <a:t>()</a:t>
            </a: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956C952E-AAA7-B086-9415-ECEC680A41E4}"/>
              </a:ext>
            </a:extLst>
          </p:cNvPr>
          <p:cNvGrpSpPr/>
          <p:nvPr/>
        </p:nvGrpSpPr>
        <p:grpSpPr>
          <a:xfrm>
            <a:off x="1393901" y="4487231"/>
            <a:ext cx="583894" cy="1317943"/>
            <a:chOff x="730719" y="429658"/>
            <a:chExt cx="758462" cy="1736137"/>
          </a:xfrm>
        </p:grpSpPr>
        <p:grpSp>
          <p:nvGrpSpPr>
            <p:cNvPr id="167" name="Agrupar 166">
              <a:extLst>
                <a:ext uri="{FF2B5EF4-FFF2-40B4-BE49-F238E27FC236}">
                  <a16:creationId xmlns:a16="http://schemas.microsoft.com/office/drawing/2014/main" id="{CCB5E56C-3185-B42C-A307-8CE1F6E9087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69" name="Smiley 168">
                <a:extLst>
                  <a:ext uri="{FF2B5EF4-FFF2-40B4-BE49-F238E27FC236}">
                    <a16:creationId xmlns:a16="http://schemas.microsoft.com/office/drawing/2014/main" id="{57932598-2BC7-4D83-3DFC-DE51E4C73685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D37D8248-3BF1-3D19-147D-79EB9F938FBB}"/>
                  </a:ext>
                </a:extLst>
              </p:cNvPr>
              <p:cNvCxnSpPr>
                <a:stCxn id="169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E635A678-2814-F309-3BE8-8C44DFE2BAD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3ACD41D0-2433-E3CC-3EC9-F7D1B98A381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>
                <a:extLst>
                  <a:ext uri="{FF2B5EF4-FFF2-40B4-BE49-F238E27FC236}">
                    <a16:creationId xmlns:a16="http://schemas.microsoft.com/office/drawing/2014/main" id="{B01871DA-CA44-5F9E-F079-46B0D1EEE795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>
                <a:extLst>
                  <a:ext uri="{FF2B5EF4-FFF2-40B4-BE49-F238E27FC236}">
                    <a16:creationId xmlns:a16="http://schemas.microsoft.com/office/drawing/2014/main" id="{C315EDF8-BF54-1B69-E9C8-B8BA1C6E3EB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CF6827A-F2BE-D7CF-D6BB-DE350BABEFA2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23D05CF6-E276-997B-A891-59174364CEE3}"/>
              </a:ext>
            </a:extLst>
          </p:cNvPr>
          <p:cNvGrpSpPr/>
          <p:nvPr/>
        </p:nvGrpSpPr>
        <p:grpSpPr>
          <a:xfrm>
            <a:off x="863953" y="4487231"/>
            <a:ext cx="583894" cy="1317943"/>
            <a:chOff x="730719" y="429658"/>
            <a:chExt cx="758462" cy="1736137"/>
          </a:xfrm>
        </p:grpSpPr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id="{77FA9C04-16BA-D24D-5731-3AF0CB33FC18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78" name="Smiley 177">
                <a:extLst>
                  <a:ext uri="{FF2B5EF4-FFF2-40B4-BE49-F238E27FC236}">
                    <a16:creationId xmlns:a16="http://schemas.microsoft.com/office/drawing/2014/main" id="{96203469-6C2B-2F6C-8858-664D45528012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C5BA7A9A-AA5E-D4C4-3898-E0E594F659A1}"/>
                  </a:ext>
                </a:extLst>
              </p:cNvPr>
              <p:cNvCxnSpPr>
                <a:stCxn id="178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>
                <a:extLst>
                  <a:ext uri="{FF2B5EF4-FFF2-40B4-BE49-F238E27FC236}">
                    <a16:creationId xmlns:a16="http://schemas.microsoft.com/office/drawing/2014/main" id="{34ABCE75-06CB-ED8E-C7C2-A15EACB294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>
                <a:extLst>
                  <a:ext uri="{FF2B5EF4-FFF2-40B4-BE49-F238E27FC236}">
                    <a16:creationId xmlns:a16="http://schemas.microsoft.com/office/drawing/2014/main" id="{CFADFD89-774B-CEC3-254D-6E96B870256B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3EE56F78-5E3C-5178-8FA7-F95FFCF9A82D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>
                <a:extLst>
                  <a:ext uri="{FF2B5EF4-FFF2-40B4-BE49-F238E27FC236}">
                    <a16:creationId xmlns:a16="http://schemas.microsoft.com/office/drawing/2014/main" id="{37EF088F-7FE2-4AF6-20F8-E32776EF56BC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93082676-2001-872C-DD88-531DF61BED83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84" name="Conector de Seta Reta 183">
            <a:extLst>
              <a:ext uri="{FF2B5EF4-FFF2-40B4-BE49-F238E27FC236}">
                <a16:creationId xmlns:a16="http://schemas.microsoft.com/office/drawing/2014/main" id="{2470DE50-F1D3-D331-32E9-8EBA421B6A06}"/>
              </a:ext>
            </a:extLst>
          </p:cNvPr>
          <p:cNvCxnSpPr/>
          <p:nvPr/>
        </p:nvCxnSpPr>
        <p:spPr>
          <a:xfrm>
            <a:off x="2186430" y="4845938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9AFCECC2-4236-EA46-5FD7-2152F3F3F592}"/>
              </a:ext>
            </a:extLst>
          </p:cNvPr>
          <p:cNvSpPr txBox="1"/>
          <p:nvPr/>
        </p:nvSpPr>
        <p:spPr>
          <a:xfrm>
            <a:off x="2435812" y="4540215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cadastrarOcorrencia</a:t>
            </a:r>
            <a:r>
              <a:rPr lang="pt-BR" sz="1100" dirty="0"/>
              <a:t>()</a:t>
            </a: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8EC42C6D-AA95-AE08-2EEA-5F17C6CD19BA}"/>
              </a:ext>
            </a:extLst>
          </p:cNvPr>
          <p:cNvSpPr/>
          <p:nvPr/>
        </p:nvSpPr>
        <p:spPr>
          <a:xfrm>
            <a:off x="4194493" y="4691228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D7A7A541-FCC8-D8FC-2593-94049B9ADDC6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104985" y="4845938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180D8633-5AE7-1E74-595C-19678DB15DE1}"/>
              </a:ext>
            </a:extLst>
          </p:cNvPr>
          <p:cNvCxnSpPr>
            <a:cxnSpLocks/>
          </p:cNvCxnSpPr>
          <p:nvPr/>
        </p:nvCxnSpPr>
        <p:spPr>
          <a:xfrm>
            <a:off x="4104985" y="4748841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5B045A93-A897-038A-38B6-5E18C5D86183}"/>
              </a:ext>
            </a:extLst>
          </p:cNvPr>
          <p:cNvSpPr txBox="1"/>
          <p:nvPr/>
        </p:nvSpPr>
        <p:spPr>
          <a:xfrm>
            <a:off x="3833748" y="5006223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FormCdOcorrencial</a:t>
            </a:r>
            <a:endParaRPr lang="pt-BR" sz="1100" dirty="0"/>
          </a:p>
        </p:txBody>
      </p: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FDE397DE-2008-0454-AC5B-BFB9BE75F538}"/>
              </a:ext>
            </a:extLst>
          </p:cNvPr>
          <p:cNvCxnSpPr>
            <a:cxnSpLocks/>
            <a:endCxn id="192" idx="1"/>
          </p:cNvCxnSpPr>
          <p:nvPr/>
        </p:nvCxnSpPr>
        <p:spPr>
          <a:xfrm flipV="1">
            <a:off x="4643534" y="4813963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D100E541-9AA7-BCA3-7F4B-E42F316777C1}"/>
              </a:ext>
            </a:extLst>
          </p:cNvPr>
          <p:cNvSpPr txBox="1"/>
          <p:nvPr/>
        </p:nvSpPr>
        <p:spPr>
          <a:xfrm>
            <a:off x="4293810" y="4439724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cadastrarOcorrencia</a:t>
            </a:r>
            <a:r>
              <a:rPr lang="pt-BR" sz="1100" dirty="0"/>
              <a:t>()</a:t>
            </a:r>
          </a:p>
        </p:txBody>
      </p: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6B4CE596-71FF-AC44-A7B7-2CE98B043295}"/>
              </a:ext>
            </a:extLst>
          </p:cNvPr>
          <p:cNvSpPr/>
          <p:nvPr/>
        </p:nvSpPr>
        <p:spPr>
          <a:xfrm>
            <a:off x="5777553" y="463085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Ocorrencia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3" name="Conector de Seta Reta 192">
            <a:extLst>
              <a:ext uri="{FF2B5EF4-FFF2-40B4-BE49-F238E27FC236}">
                <a16:creationId xmlns:a16="http://schemas.microsoft.com/office/drawing/2014/main" id="{D73CA81E-520E-DC88-1B03-AEE3DFD94D42}"/>
              </a:ext>
            </a:extLst>
          </p:cNvPr>
          <p:cNvCxnSpPr>
            <a:cxnSpLocks/>
          </p:cNvCxnSpPr>
          <p:nvPr/>
        </p:nvCxnSpPr>
        <p:spPr>
          <a:xfrm flipV="1">
            <a:off x="6916800" y="4058373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3698B5A1-162C-B940-3B10-8970E9D424F2}"/>
              </a:ext>
            </a:extLst>
          </p:cNvPr>
          <p:cNvSpPr txBox="1"/>
          <p:nvPr/>
        </p:nvSpPr>
        <p:spPr>
          <a:xfrm rot="20990662">
            <a:off x="7692722" y="4104447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exibirModoFalha</a:t>
            </a:r>
            <a:r>
              <a:rPr lang="pt-BR" sz="1100" dirty="0"/>
              <a:t>()</a:t>
            </a:r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A9807F44-79A6-21E0-31B0-B5C3F3C3010D}"/>
              </a:ext>
            </a:extLst>
          </p:cNvPr>
          <p:cNvSpPr/>
          <p:nvPr/>
        </p:nvSpPr>
        <p:spPr>
          <a:xfrm>
            <a:off x="9847543" y="4036894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ModoFalha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8C263816-2A56-2D67-658C-A970DA1784AA}"/>
              </a:ext>
            </a:extLst>
          </p:cNvPr>
          <p:cNvCxnSpPr>
            <a:cxnSpLocks/>
          </p:cNvCxnSpPr>
          <p:nvPr/>
        </p:nvCxnSpPr>
        <p:spPr>
          <a:xfrm flipH="1">
            <a:off x="6916800" y="4235253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9D1C0577-9D4D-76C1-0827-8DD59BD7B241}"/>
              </a:ext>
            </a:extLst>
          </p:cNvPr>
          <p:cNvSpPr txBox="1"/>
          <p:nvPr/>
        </p:nvSpPr>
        <p:spPr>
          <a:xfrm rot="21072359">
            <a:off x="7834675" y="4423297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exibirModoFalha</a:t>
            </a:r>
            <a:r>
              <a:rPr lang="pt-BR" sz="1100" dirty="0"/>
              <a:t>)</a:t>
            </a:r>
          </a:p>
        </p:txBody>
      </p:sp>
      <p:cxnSp>
        <p:nvCxnSpPr>
          <p:cNvPr id="198" name="Conector de Seta Reta 197">
            <a:extLst>
              <a:ext uri="{FF2B5EF4-FFF2-40B4-BE49-F238E27FC236}">
                <a16:creationId xmlns:a16="http://schemas.microsoft.com/office/drawing/2014/main" id="{3789123C-C36C-7E2E-B389-19CEE9AFF71C}"/>
              </a:ext>
            </a:extLst>
          </p:cNvPr>
          <p:cNvCxnSpPr>
            <a:cxnSpLocks/>
          </p:cNvCxnSpPr>
          <p:nvPr/>
        </p:nvCxnSpPr>
        <p:spPr>
          <a:xfrm>
            <a:off x="6916800" y="4795316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D3ED919E-0CAA-5B25-E45A-97AB119A25A2}"/>
              </a:ext>
            </a:extLst>
          </p:cNvPr>
          <p:cNvSpPr txBox="1"/>
          <p:nvPr/>
        </p:nvSpPr>
        <p:spPr>
          <a:xfrm rot="264188">
            <a:off x="8213449" y="4741123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exibirEquipamento</a:t>
            </a:r>
            <a:r>
              <a:rPr lang="pt-BR" sz="1100" dirty="0"/>
              <a:t>()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DC858E56-B92E-03DA-2048-B73B45F0B561}"/>
              </a:ext>
            </a:extLst>
          </p:cNvPr>
          <p:cNvSpPr/>
          <p:nvPr/>
        </p:nvSpPr>
        <p:spPr>
          <a:xfrm>
            <a:off x="9847543" y="4965816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1" name="Conector de Seta Reta 200">
            <a:extLst>
              <a:ext uri="{FF2B5EF4-FFF2-40B4-BE49-F238E27FC236}">
                <a16:creationId xmlns:a16="http://schemas.microsoft.com/office/drawing/2014/main" id="{93941614-95A2-20F1-73E9-8BC681410D9C}"/>
              </a:ext>
            </a:extLst>
          </p:cNvPr>
          <p:cNvCxnSpPr>
            <a:cxnSpLocks/>
          </p:cNvCxnSpPr>
          <p:nvPr/>
        </p:nvCxnSpPr>
        <p:spPr>
          <a:xfrm flipH="1" flipV="1">
            <a:off x="6916800" y="4924047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6C57EB2F-1AB2-CE62-1530-E17B101B7BB1}"/>
              </a:ext>
            </a:extLst>
          </p:cNvPr>
          <p:cNvSpPr txBox="1"/>
          <p:nvPr/>
        </p:nvSpPr>
        <p:spPr>
          <a:xfrm rot="329881">
            <a:off x="8175094" y="5085703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exibirEquipamento</a:t>
            </a:r>
            <a:r>
              <a:rPr lang="pt-BR" sz="1100" dirty="0"/>
              <a:t>()</a:t>
            </a:r>
          </a:p>
        </p:txBody>
      </p:sp>
      <p:cxnSp>
        <p:nvCxnSpPr>
          <p:cNvPr id="203" name="Conector de Seta Reta 202">
            <a:extLst>
              <a:ext uri="{FF2B5EF4-FFF2-40B4-BE49-F238E27FC236}">
                <a16:creationId xmlns:a16="http://schemas.microsoft.com/office/drawing/2014/main" id="{A60E34EF-58C0-9896-548D-A5F2EB3BCA24}"/>
              </a:ext>
            </a:extLst>
          </p:cNvPr>
          <p:cNvCxnSpPr>
            <a:cxnSpLocks/>
          </p:cNvCxnSpPr>
          <p:nvPr/>
        </p:nvCxnSpPr>
        <p:spPr>
          <a:xfrm>
            <a:off x="6301582" y="5014762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F208AF72-0913-FD16-D614-8EAE6B6B10BD}"/>
              </a:ext>
            </a:extLst>
          </p:cNvPr>
          <p:cNvCxnSpPr>
            <a:cxnSpLocks/>
          </p:cNvCxnSpPr>
          <p:nvPr/>
        </p:nvCxnSpPr>
        <p:spPr>
          <a:xfrm flipV="1">
            <a:off x="6181146" y="5055052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307572A1-EC9E-DEB7-F604-37ECD83B5291}"/>
              </a:ext>
            </a:extLst>
          </p:cNvPr>
          <p:cNvSpPr/>
          <p:nvPr/>
        </p:nvSpPr>
        <p:spPr>
          <a:xfrm>
            <a:off x="5899653" y="6040274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Usuario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47B0CF89-4F28-D3FF-70CD-CF5F2D63A1B9}"/>
              </a:ext>
            </a:extLst>
          </p:cNvPr>
          <p:cNvSpPr txBox="1"/>
          <p:nvPr/>
        </p:nvSpPr>
        <p:spPr>
          <a:xfrm>
            <a:off x="4894065" y="5525215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exibirUsuario</a:t>
            </a:r>
            <a:r>
              <a:rPr lang="pt-BR" sz="1100" dirty="0"/>
              <a:t>()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937B5F19-92B7-44D9-14B7-8989174B2A73}"/>
              </a:ext>
            </a:extLst>
          </p:cNvPr>
          <p:cNvSpPr txBox="1"/>
          <p:nvPr/>
        </p:nvSpPr>
        <p:spPr>
          <a:xfrm>
            <a:off x="6320990" y="5432268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exibirUsuario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3757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701</Words>
  <Application>Microsoft Office PowerPoint</Application>
  <PresentationFormat>Widescreen</PresentationFormat>
  <Paragraphs>274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Augustin</dc:creator>
  <cp:lastModifiedBy>Eric Augustin</cp:lastModifiedBy>
  <cp:revision>8</cp:revision>
  <dcterms:created xsi:type="dcterms:W3CDTF">2023-02-28T00:27:35Z</dcterms:created>
  <dcterms:modified xsi:type="dcterms:W3CDTF">2023-03-18T00:36:58Z</dcterms:modified>
</cp:coreProperties>
</file>