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09548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667680" y="1604160"/>
            <a:ext cx="437724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Enhancements for Add to Cart Functionality</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dk1"/>
                </a:solidFill>
                <a:latin typeface="Maven Pro"/>
                <a:ea typeface="Maven Pro"/>
              </a:rPr>
              <a:t>Abandonment Recovery</a:t>
            </a:r>
            <a:endParaRPr lang="fr-FR" sz="6000" b="0" strike="noStrike" spc="-1">
              <a:solidFill>
                <a:schemeClr val="dk1"/>
              </a:solidFill>
              <a:latin typeface="Arial"/>
            </a:endParaRPr>
          </a:p>
        </p:txBody>
      </p:sp>
      <p:sp>
        <p:nvSpPr>
          <p:cNvPr id="141"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Abandonment recovery strategies are critical for converting lost sales. Tactics include sending reminder emails with enticing subject lines, offering discounts or promotions, and providing easy navigation back to the user's cart. Additionally, understanding the reasons behind cart abandonment through analytics can inform better UX practices and reduce friction in the checkout process, enhancing overall conversion rates.</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359;p52"/>
          <p:cNvPicPr/>
          <p:nvPr/>
        </p:nvPicPr>
        <p:blipFill>
          <a:blip r:embed="rId2"/>
          <a:srcRect l="24958" r="27454"/>
          <a:stretch/>
        </p:blipFill>
        <p:spPr>
          <a:xfrm>
            <a:off x="1284480" y="533880"/>
            <a:ext cx="2909520" cy="4075560"/>
          </a:xfrm>
          <a:prstGeom prst="rect">
            <a:avLst/>
          </a:prstGeom>
          <a:ln w="0">
            <a:noFill/>
          </a:ln>
        </p:spPr>
      </p:pic>
      <p:sp>
        <p:nvSpPr>
          <p:cNvPr id="143"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4"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Integrating robust strategies for the 'Add to Cart' experience and subsequent user engagement can significantly enhance ecommerce performance. By focusing on effective data management, user interaction, and recovery techniques, we can ensure greater customer satisfaction and increased sales.</a:t>
            </a:r>
            <a:endParaRPr lang="en-US" sz="12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359;p52"/>
          <p:cNvPicPr/>
          <p:nvPr/>
        </p:nvPicPr>
        <p:blipFill>
          <a:blip r:embed="rId2"/>
          <a:srcRect l="24958" r="27454"/>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Introduction</a:t>
            </a:r>
            <a:endParaRPr lang="fr-FR" sz="3000" b="0" strike="noStrike" spc="-1">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92572" lnSpcReduction="10000"/>
          </a:bodyPr>
          <a:lstStyle/>
          <a:p>
            <a:pPr indent="0">
              <a:lnSpc>
                <a:spcPct val="100000"/>
              </a:lnSpc>
              <a:buNone/>
              <a:tabLst>
                <a:tab pos="0" algn="l"/>
              </a:tabLst>
            </a:pPr>
            <a:r>
              <a:rPr lang="en" sz="1200" b="0" strike="noStrike" spc="-1">
                <a:solidFill>
                  <a:schemeClr val="dk1"/>
                </a:solidFill>
                <a:latin typeface="Maven Pro"/>
                <a:ea typeface="Maven Pro"/>
              </a:rPr>
              <a:t>This presentation focuses on enhancing the 'Add to Cart' feature in our ecommerce project. We will explore user interactions and backend integration, essential for improving user experience and operational efficiency.</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228680" y="2428920"/>
            <a:ext cx="334296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Add to Cart</a:t>
            </a:r>
            <a:endParaRPr lang="fr-FR" sz="4000" b="0" strike="noStrike" spc="-1">
              <a:solidFill>
                <a:schemeClr val="dk1"/>
              </a:solidFill>
              <a:latin typeface="Arial"/>
            </a:endParaRPr>
          </a:p>
        </p:txBody>
      </p:sp>
      <p:sp>
        <p:nvSpPr>
          <p:cNvPr id="125" name="PlaceHolder 2"/>
          <p:cNvSpPr>
            <a:spLocks noGrp="1"/>
          </p:cNvSpPr>
          <p:nvPr>
            <p:ph type="title"/>
          </p:nvPr>
        </p:nvSpPr>
        <p:spPr>
          <a:xfrm>
            <a:off x="1228680" y="1333440"/>
            <a:ext cx="109512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91985"/>
          </a:bodyPr>
          <a:lstStyle/>
          <a:p>
            <a:pPr indent="0">
              <a:lnSpc>
                <a:spcPct val="100000"/>
              </a:lnSpc>
              <a:buNone/>
              <a:tabLst>
                <a:tab pos="0" algn="l"/>
              </a:tabLst>
            </a:pPr>
            <a:r>
              <a:rPr lang="en" sz="6000" b="0" strike="noStrike" spc="-1">
                <a:solidFill>
                  <a:schemeClr val="dk1"/>
                </a:solidFill>
                <a:latin typeface="Maven Pro"/>
                <a:ea typeface="Maven Pro"/>
              </a:rPr>
              <a:t>User Interaction</a:t>
            </a:r>
            <a:endParaRPr lang="fr-FR" sz="6000" b="0" strike="noStrike" spc="-1">
              <a:solidFill>
                <a:schemeClr val="dk1"/>
              </a:solidFill>
              <a:latin typeface="Arial"/>
            </a:endParaRPr>
          </a:p>
        </p:txBody>
      </p:sp>
      <p:sp>
        <p:nvSpPr>
          <p:cNvPr id="127"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a:bodyPr>
          <a:lstStyle/>
          <a:p>
            <a:pPr indent="0">
              <a:lnSpc>
                <a:spcPct val="100000"/>
              </a:lnSpc>
              <a:buNone/>
              <a:tabLst>
                <a:tab pos="0" algn="l"/>
              </a:tabLst>
            </a:pPr>
            <a:r>
              <a:rPr lang="en" sz="1400" b="0" strike="noStrike" spc="-1">
                <a:solidFill>
                  <a:schemeClr val="dk1"/>
                </a:solidFill>
                <a:latin typeface="Maven Pro"/>
                <a:ea typeface="Maven Pro"/>
              </a:rPr>
              <a:t>User interaction with the 'Add to Cart' feature is crucial for conversions. Key components include intuitive buttons, feedback mechanisms, and accessibility features. Testing different designs and placements can significantly impact user behavior. Usability studies help understand preferences and optimize the experience for various devices.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Google Shape;359;p52"/>
          <p:cNvPicPr/>
          <p:nvPr/>
        </p:nvPicPr>
        <p:blipFill>
          <a:blip r:embed="rId2"/>
          <a:srcRect l="24958" r="27454"/>
          <a:stretch/>
        </p:blipFill>
        <p:spPr>
          <a:xfrm>
            <a:off x="1284480" y="533880"/>
            <a:ext cx="2909520" cy="4075560"/>
          </a:xfrm>
          <a:prstGeom prst="rect">
            <a:avLst/>
          </a:prstGeom>
          <a:ln w="0">
            <a:noFill/>
          </a:ln>
        </p:spPr>
      </p:pic>
      <p:sp>
        <p:nvSpPr>
          <p:cNvPr id="129"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Backend Integration</a:t>
            </a:r>
            <a:endParaRPr lang="fr-FR" sz="3000" b="0" strike="noStrike" spc="-1">
              <a:solidFill>
                <a:schemeClr val="dk1"/>
              </a:solidFill>
              <a:latin typeface="Arial"/>
            </a:endParaRPr>
          </a:p>
        </p:txBody>
      </p:sp>
      <p:sp>
        <p:nvSpPr>
          <p:cNvPr id="130"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74225" lnSpcReduction="10000"/>
          </a:bodyPr>
          <a:lstStyle/>
          <a:p>
            <a:pPr indent="0">
              <a:lnSpc>
                <a:spcPct val="100000"/>
              </a:lnSpc>
              <a:buNone/>
              <a:tabLst>
                <a:tab pos="0" algn="l"/>
              </a:tabLst>
            </a:pPr>
            <a:r>
              <a:rPr lang="en" sz="1200" b="0" strike="noStrike" spc="-1">
                <a:solidFill>
                  <a:schemeClr val="dk1"/>
                </a:solidFill>
                <a:latin typeface="Maven Pro"/>
                <a:ea typeface="Maven Pro"/>
              </a:rPr>
              <a:t>Effective backend integration supports the 'Add to Cart' functionality by managing inventory, processing user selections, and ensuring data accuracy. This involves API connections to inventory systems, user session management, and secure payment processing. Implementing a robust architecture minimizes errors and enhances user confidence.</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Data Storage</a:t>
            </a:r>
            <a:endParaRPr lang="fr-FR" sz="6000" b="0" strike="noStrike" spc="-1">
              <a:solidFill>
                <a:schemeClr val="dk1"/>
              </a:solidFill>
              <a:latin typeface="Arial"/>
            </a:endParaRPr>
          </a:p>
        </p:txBody>
      </p:sp>
      <p:sp>
        <p:nvSpPr>
          <p:cNvPr id="132"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Effective data storage is essential for managing 'Add to Cart' functionalities. This includes the choice between cloud storage and on-premises solutions, ensuring data consistency and availability. Techniques like session storage and database management systems (DBMS) are utilized for keeping track of user selections and preferences. Security measures, such as encryption and access controls, safeguard sensitive user data and transaction details, thus enhancing trust and reliability within the ecommerce platform.</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fontScale="96507"/>
          </a:bodyPr>
          <a:lstStyle/>
          <a:p>
            <a:pPr indent="0" algn="r">
              <a:lnSpc>
                <a:spcPct val="100000"/>
              </a:lnSpc>
              <a:buNone/>
              <a:tabLst>
                <a:tab pos="0" algn="l"/>
              </a:tabLst>
            </a:pPr>
            <a:r>
              <a:rPr lang="en" sz="4000" b="0" strike="noStrike" spc="-1">
                <a:solidFill>
                  <a:schemeClr val="dk1"/>
                </a:solidFill>
                <a:latin typeface="Maven Pro"/>
                <a:ea typeface="Maven Pro"/>
              </a:rPr>
              <a:t>Continuation Strategies</a:t>
            </a:r>
            <a:endParaRPr lang="fr-FR" sz="4000" b="0" strike="noStrike" spc="-1">
              <a:solidFill>
                <a:schemeClr val="dk1"/>
              </a:solidFill>
              <a:latin typeface="Arial"/>
            </a:endParaRPr>
          </a:p>
        </p:txBody>
      </p:sp>
      <p:sp>
        <p:nvSpPr>
          <p:cNvPr id="134"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Google Shape;359;p52"/>
          <p:cNvPicPr/>
          <p:nvPr/>
        </p:nvPicPr>
        <p:blipFill>
          <a:blip r:embed="rId2"/>
          <a:srcRect l="24958" r="27454"/>
          <a:stretch/>
        </p:blipFill>
        <p:spPr>
          <a:xfrm>
            <a:off x="1284480" y="533880"/>
            <a:ext cx="2909520" cy="4075560"/>
          </a:xfrm>
          <a:prstGeom prst="rect">
            <a:avLst/>
          </a:prstGeom>
          <a:ln w="0">
            <a:noFill/>
          </a:ln>
        </p:spPr>
      </p:pic>
      <p:sp>
        <p:nvSpPr>
          <p:cNvPr id="136"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User Engagement Techniques</a:t>
            </a:r>
            <a:endParaRPr lang="fr-FR" sz="3000" b="0" strike="noStrike" spc="-1">
              <a:solidFill>
                <a:schemeClr val="dk1"/>
              </a:solidFill>
              <a:latin typeface="Arial"/>
            </a:endParaRPr>
          </a:p>
        </p:txBody>
      </p:sp>
      <p:sp>
        <p:nvSpPr>
          <p:cNvPr id="137"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To enhance user engagement after adding items to the cart, techniques such as personalized recommendations, email notifications, and loyalty programs can be employed. Engaging users through interactive elements, such as quizzes or surveys about their preferences, can lead to a deeper connection with the brand. Additionally, utilizing social proof, like customer reviews, can foster a sense of community and encourage further interaction with the site.</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Cross-selling Opportunities</a:t>
            </a:r>
            <a:endParaRPr lang="fr-FR" sz="6000" b="0" strike="noStrike" spc="-1">
              <a:solidFill>
                <a:schemeClr val="dk1"/>
              </a:solidFill>
              <a:latin typeface="Arial"/>
            </a:endParaRPr>
          </a:p>
        </p:txBody>
      </p:sp>
      <p:sp>
        <p:nvSpPr>
          <p:cNvPr id="139"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Cross-selling opportunities present significant potential for increasing average order value. By analyzing user behavior and purchase history, targeted product suggestions can be displayed alongside items in the cart. Implementing effective algorithms for product pairings and bundling strategies can create a compelling shopping experience, enticing users to add additional items to their cart before checkout.</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488</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Add to Cart</vt:lpstr>
      <vt:lpstr>User Interaction</vt:lpstr>
      <vt:lpstr>Backend Integration</vt:lpstr>
      <vt:lpstr>Data Storage</vt:lpstr>
      <vt:lpstr>Continuation Strategies</vt:lpstr>
      <vt:lpstr>User Engagement Techniques</vt:lpstr>
      <vt:lpstr>Cross-selling Opportunities</vt:lpstr>
      <vt:lpstr>Abandonment Recovery</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2025-02-24T14:02:06Z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2025-02-24T14:00:59Z</dcterms:created>
  <dc:creator>Unknown Creator</dc:creator>
  <dc:description/>
  <dc:language>en-US</dc:language>
  <cp:lastModifiedBy>Unknown Creator</cp:lastModifiedBy>
  <dcterms:modified xsi:type="dcterms:W3CDTF">2025-02-24T14:00:59Z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