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09548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667680" y="1604160"/>
            <a:ext cx="437724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Day 5: User Signup and Authentication</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8655" lnSpcReduction="20000"/>
          </a:bodyPr>
          <a:lstStyle/>
          <a:p>
            <a:pPr indent="0">
              <a:lnSpc>
                <a:spcPct val="100000"/>
              </a:lnSpc>
              <a:buNone/>
              <a:tabLst>
                <a:tab pos="0" algn="l"/>
              </a:tabLst>
            </a:pPr>
            <a:r>
              <a:rPr lang="en" sz="6000" b="0" strike="noStrike" spc="-1">
                <a:solidFill>
                  <a:schemeClr val="dk1"/>
                </a:solidFill>
                <a:latin typeface="Maven Pro"/>
                <a:ea typeface="Maven Pro"/>
              </a:rPr>
              <a:t>Security Best Practices</a:t>
            </a:r>
            <a:endParaRPr lang="fr-FR" sz="6000" b="0" strike="noStrike" spc="-1">
              <a:solidFill>
                <a:schemeClr val="dk1"/>
              </a:solidFill>
              <a:latin typeface="Arial"/>
            </a:endParaRPr>
          </a:p>
        </p:txBody>
      </p:sp>
      <p:sp>
        <p:nvSpPr>
          <p:cNvPr id="140"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Adopting security best practices is vital to protect user data. This includes using HTTPS for secure data transmission, regularly updating software components to mitigate vulnerabilities, and implementing two-factor authentication for an additional security layer. Educating users on creating strong passwords and recognizing phishing attempts also plays a part in overall security. Regular security audits and penetration testing help identify and rectify security gaps, ensuring a safe environment for users.</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Google Shape;359;p52"/>
          <p:cNvPicPr/>
          <p:nvPr/>
        </p:nvPicPr>
        <p:blipFill>
          <a:blip r:embed="rId2"/>
          <a:srcRect l="24958" r="27454"/>
          <a:stretch/>
        </p:blipFill>
        <p:spPr>
          <a:xfrm>
            <a:off x="1284480" y="533880"/>
            <a:ext cx="2909520" cy="4075560"/>
          </a:xfrm>
          <a:prstGeom prst="rect">
            <a:avLst/>
          </a:prstGeom>
          <a:ln w="0">
            <a:noFill/>
          </a:ln>
        </p:spPr>
      </p:pic>
      <p:sp>
        <p:nvSpPr>
          <p:cNvPr id="14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74225" lnSpcReduction="10000"/>
          </a:bodyPr>
          <a:lstStyle/>
          <a:p>
            <a:pPr indent="0">
              <a:lnSpc>
                <a:spcPct val="100000"/>
              </a:lnSpc>
              <a:buNone/>
              <a:tabLst>
                <a:tab pos="0" algn="l"/>
              </a:tabLst>
            </a:pPr>
            <a:r>
              <a:rPr lang="en" sz="1200" b="0" strike="noStrike" spc="-1">
                <a:solidFill>
                  <a:schemeClr val="dk1"/>
                </a:solidFill>
                <a:latin typeface="Maven Pro"/>
                <a:ea typeface="Maven Pro"/>
              </a:rPr>
              <a:t>In summary, effectively managing user signup and authentication processes involves understanding the key components ranging from user feedback mechanisms to robust password hashing and session management strategies. By prioritizing security and user experience, ecommerce platforms can foster user trust and engagement.</a:t>
            </a:r>
            <a:endParaRPr lang="en-US" sz="12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Maven Pro"/>
                <a:ea typeface="Maven Pro"/>
              </a:rPr>
              <a:t>Introduction</a:t>
            </a:r>
            <a:endParaRPr lang="fr-FR" sz="6000" b="0" strike="noStrike" spc="-1">
              <a:solidFill>
                <a:schemeClr val="dk1"/>
              </a:solidFill>
              <a:latin typeface="Arial"/>
            </a:endParaRPr>
          </a:p>
        </p:txBody>
      </p:sp>
      <p:sp>
        <p:nvSpPr>
          <p:cNvPr id="122"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Maven Pro"/>
                <a:ea typeface="Maven Pro"/>
              </a:rPr>
              <a:t>This presentation covers the critical aspects of user signup and authentication in an ecommerce project, focusing on the signup process, input validation, and security measures.</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228680" y="2428920"/>
            <a:ext cx="3342960" cy="1380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Maven Pro"/>
                <a:ea typeface="Maven Pro"/>
              </a:rPr>
              <a:t>User Signup</a:t>
            </a:r>
            <a:endParaRPr lang="fr-FR" sz="4000" b="0" strike="noStrike" spc="-1">
              <a:solidFill>
                <a:schemeClr val="dk1"/>
              </a:solidFill>
              <a:latin typeface="Arial"/>
            </a:endParaRPr>
          </a:p>
        </p:txBody>
      </p:sp>
      <p:sp>
        <p:nvSpPr>
          <p:cNvPr id="124" name="PlaceHolder 2"/>
          <p:cNvSpPr>
            <a:spLocks noGrp="1"/>
          </p:cNvSpPr>
          <p:nvPr>
            <p:ph type="title"/>
          </p:nvPr>
        </p:nvSpPr>
        <p:spPr>
          <a:xfrm>
            <a:off x="1228680" y="1333440"/>
            <a:ext cx="109512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8655" lnSpcReduction="20000"/>
          </a:bodyPr>
          <a:lstStyle/>
          <a:p>
            <a:pPr indent="0">
              <a:lnSpc>
                <a:spcPct val="100000"/>
              </a:lnSpc>
              <a:buNone/>
              <a:tabLst>
                <a:tab pos="0" algn="l"/>
              </a:tabLst>
            </a:pPr>
            <a:r>
              <a:rPr lang="en" sz="6000" b="0" strike="noStrike" spc="-1">
                <a:solidFill>
                  <a:schemeClr val="dk1"/>
                </a:solidFill>
                <a:latin typeface="Maven Pro"/>
                <a:ea typeface="Maven Pro"/>
              </a:rPr>
              <a:t>Signup Process Overview</a:t>
            </a:r>
            <a:endParaRPr lang="fr-FR" sz="6000" b="0" strike="noStrike" spc="-1">
              <a:solidFill>
                <a:schemeClr val="dk1"/>
              </a:solidFill>
              <a:latin typeface="Arial"/>
            </a:endParaRPr>
          </a:p>
        </p:txBody>
      </p:sp>
      <p:sp>
        <p:nvSpPr>
          <p:cNvPr id="126"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The signup process typically begins with the user filling out a registration form. This form collects essential information such as username, email address, and password. Once completed, the user submits the form, which triggers a verification process. This may involve sending a confirmation email or using CAPTCHA to validate that the user is not a bot. After verification, the user's account is created, and they can log in to access the platform.</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Input Validation Techniques</a:t>
            </a:r>
            <a:endParaRPr lang="fr-FR" sz="6000" b="0" strike="noStrike" spc="-1">
              <a:solidFill>
                <a:schemeClr val="dk1"/>
              </a:solidFill>
              <a:latin typeface="Arial"/>
            </a:endParaRPr>
          </a:p>
        </p:txBody>
      </p:sp>
      <p:sp>
        <p:nvSpPr>
          <p:cNvPr id="128"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Input validation is crucial to ensure that the data entered by users is both correct and secure. Techniques include checking for empty fields, enforcing specific formats such as email validation, and using regex for pattern matching. On the client-side, JavaScript can be utilized for immediate feedback, while server-side validation ensures data integrity and security. Proper error handling and user feedback mechanisms improve the overall user experience during signup.</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359;p52"/>
          <p:cNvPicPr/>
          <p:nvPr/>
        </p:nvPicPr>
        <p:blipFill>
          <a:blip r:embed="rId2"/>
          <a:srcRect l="24958" r="27454"/>
          <a:stretch/>
        </p:blipFill>
        <p:spPr>
          <a:xfrm>
            <a:off x="1284480" y="533880"/>
            <a:ext cx="2909520" cy="4075560"/>
          </a:xfrm>
          <a:prstGeom prst="rect">
            <a:avLst/>
          </a:prstGeom>
          <a:ln w="0">
            <a:noFill/>
          </a:ln>
        </p:spPr>
      </p:pic>
      <p:sp>
        <p:nvSpPr>
          <p:cNvPr id="130"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User Feedback Mechanisms</a:t>
            </a:r>
            <a:endParaRPr lang="fr-FR" sz="3000" b="0" strike="noStrike" spc="-1">
              <a:solidFill>
                <a:schemeClr val="dk1"/>
              </a:solidFill>
              <a:latin typeface="Arial"/>
            </a:endParaRPr>
          </a:p>
        </p:txBody>
      </p:sp>
      <p:sp>
        <p:nvSpPr>
          <p:cNvPr id="131"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User feedback mechanisms are vital for improving the signup process. They can include inline validation messages that inform users of errors as they type, confirmation messages that assure the user their action was successful, and visual cues such as green checkmarks or red warnings. Additionally, having a feedback option post-signup allows users to express their experience, which can help identify areas for improvement and enhance overall satisfaction.</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Authentication</a:t>
            </a:r>
            <a:endParaRPr lang="fr-FR" sz="4000" b="0" strike="noStrike" spc="-1">
              <a:solidFill>
                <a:schemeClr val="dk1"/>
              </a:solidFill>
              <a:latin typeface="Arial"/>
            </a:endParaRPr>
          </a:p>
        </p:txBody>
      </p:sp>
      <p:sp>
        <p:nvSpPr>
          <p:cNvPr id="133"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66960" y="1600200"/>
            <a:ext cx="4381200" cy="1190160"/>
          </a:xfrm>
          <a:prstGeom prst="rect">
            <a:avLst/>
          </a:prstGeom>
          <a:noFill/>
          <a:ln w="0">
            <a:noFill/>
          </a:ln>
        </p:spPr>
        <p:txBody>
          <a:bodyPr lIns="91440" tIns="91440" rIns="91440" bIns="91440" anchor="b">
            <a:normAutofit fontScale="62490" lnSpcReduction="10000"/>
          </a:bodyPr>
          <a:lstStyle/>
          <a:p>
            <a:pPr indent="0">
              <a:lnSpc>
                <a:spcPct val="100000"/>
              </a:lnSpc>
              <a:buNone/>
              <a:tabLst>
                <a:tab pos="0" algn="l"/>
              </a:tabLst>
            </a:pPr>
            <a:r>
              <a:rPr lang="en" sz="6000" b="0" strike="noStrike" spc="-1">
                <a:solidFill>
                  <a:schemeClr val="dk1"/>
                </a:solidFill>
                <a:latin typeface="Maven Pro"/>
                <a:ea typeface="Maven Pro"/>
              </a:rPr>
              <a:t>Using Bcrypt for Password Hashing</a:t>
            </a:r>
            <a:endParaRPr lang="fr-FR" sz="6000" b="0" strike="noStrike" spc="-1">
              <a:solidFill>
                <a:schemeClr val="dk1"/>
              </a:solidFill>
              <a:latin typeface="Arial"/>
            </a:endParaRPr>
          </a:p>
        </p:txBody>
      </p:sp>
      <p:sp>
        <p:nvSpPr>
          <p:cNvPr id="135" name="PlaceHolder 2"/>
          <p:cNvSpPr>
            <a:spLocks noGrp="1"/>
          </p:cNvSpPr>
          <p:nvPr>
            <p:ph type="subTitle"/>
          </p:nvPr>
        </p:nvSpPr>
        <p:spPr>
          <a:xfrm>
            <a:off x="3666960" y="2790720"/>
            <a:ext cx="4381200" cy="742680"/>
          </a:xfrm>
          <a:prstGeom prst="rect">
            <a:avLst/>
          </a:prstGeom>
          <a:noFill/>
          <a:ln w="0">
            <a:noFill/>
          </a:ln>
        </p:spPr>
        <p:txBody>
          <a:bodyPr lIns="91440" tIns="91440" rIns="91440" bIns="91440" anchor="t">
            <a:normAutofit fontScale="55701" lnSpcReduction="10000"/>
          </a:bodyPr>
          <a:lstStyle/>
          <a:p>
            <a:pPr indent="0">
              <a:lnSpc>
                <a:spcPct val="100000"/>
              </a:lnSpc>
              <a:buNone/>
              <a:tabLst>
                <a:tab pos="0" algn="l"/>
              </a:tabLst>
            </a:pPr>
            <a:r>
              <a:rPr lang="en" sz="1400" b="0" strike="noStrike" spc="-1">
                <a:solidFill>
                  <a:schemeClr val="dk1"/>
                </a:solidFill>
                <a:latin typeface="Maven Pro"/>
                <a:ea typeface="Maven Pro"/>
              </a:rPr>
              <a:t>Bcrypt is a powerful library for safely hashing passwords before storing them in a database. It incorporates a salt to ensure that even if two users have the same password, their hashed versions will be different, significantly enhancing security. The hashing process is intentionally slow to mitigate brute-force attacks, making it more challenging for attackers to crack passwords. Bcrypt allows the adjustment of computational cost which further increases security as computing power evolves.</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359;p52"/>
          <p:cNvPicPr/>
          <p:nvPr/>
        </p:nvPicPr>
        <p:blipFill>
          <a:blip r:embed="rId2"/>
          <a:srcRect l="24958" r="27454"/>
          <a:stretch/>
        </p:blipFill>
        <p:spPr>
          <a:xfrm>
            <a:off x="1284480" y="533880"/>
            <a:ext cx="2909520" cy="4075560"/>
          </a:xfrm>
          <a:prstGeom prst="rect">
            <a:avLst/>
          </a:prstGeom>
          <a:ln w="0">
            <a:noFill/>
          </a:ln>
        </p:spPr>
      </p:pic>
      <p:sp>
        <p:nvSpPr>
          <p:cNvPr id="137"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Session Management Strategies</a:t>
            </a:r>
            <a:endParaRPr lang="fr-FR" sz="3000" b="0" strike="noStrike" spc="-1">
              <a:solidFill>
                <a:schemeClr val="dk1"/>
              </a:solidFill>
              <a:latin typeface="Arial"/>
            </a:endParaRPr>
          </a:p>
        </p:txBody>
      </p:sp>
      <p:sp>
        <p:nvSpPr>
          <p:cNvPr id="138"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Effective session management is crucial for maintaining a secure user experience. This involves generating unique session IDs for each user after authentication, storing these IDs securely, and using them to track user interactions. Implementing timeouts for inactive sessions can help prevent unauthorized access. Additionally, regular session ID regeneration and ensuring that data is not exposed through session URLs contribute to a robust session management strategy.</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571</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User Signup</vt:lpstr>
      <vt:lpstr>Signup Process Overview</vt:lpstr>
      <vt:lpstr>Input Validation Techniques</vt:lpstr>
      <vt:lpstr>User Feedback Mechanisms</vt:lpstr>
      <vt:lpstr>Authentication</vt:lpstr>
      <vt:lpstr>Using Bcrypt for Password Hashing</vt:lpstr>
      <vt:lpstr>Session Management Strategies</vt:lpstr>
      <vt:lpstr>Security Best Practices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AUGUSTINE JOSEPH</dc:creator>
  <cp:lastModifiedBy>AUGUSTINE JOSEPH</cp:lastModifiedBy>
  <cp:revision>1</cp:revision>
  <dcterms:modified xsi:type="dcterms:W3CDTF">2025-02-21T02:24:44Z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2025-02-21T02:12:14Z</dcterms:created>
  <dc:creator>Unknown Creator</dc:creator>
  <dc:description/>
  <dc:language>en-US</dc:language>
  <cp:lastModifiedBy>Unknown Creator</cp:lastModifiedBy>
  <dcterms:modified xsi:type="dcterms:W3CDTF">2025-02-21T02:12:14Z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