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 id="2147483714"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6.xml"/><Relationship Id="rId21" Type="http://schemas.openxmlformats.org/officeDocument/2006/relationships/slideMaster" Target="slideMasters/slideMaster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BODY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8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99"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0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0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HEADER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2.xml"/><Relationship Id="rId1" Type="http://schemas.openxmlformats.org/officeDocument/2006/relationships/slideLayout" Target="../slideLayouts/slideLayout22.xml"/><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3.xml"/><Relationship Id="rId1" Type="http://schemas.openxmlformats.org/officeDocument/2006/relationships/slideLayout" Target="../slideLayouts/slideLayout23.xml"/><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image" Target="../media/image2.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5.xml"/><Relationship Id="rId1" Type="http://schemas.openxmlformats.org/officeDocument/2006/relationships/slideLayout" Target="../slideLayouts/slideLayout25.xml"/><Relationship Id="rId4" Type="http://schemas.openxmlformats.org/officeDocument/2006/relationships/image" Target="../media/image2.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6.xml"/><Relationship Id="rId1" Type="http://schemas.openxmlformats.org/officeDocument/2006/relationships/slideLayout" Target="../slideLayouts/slideLayout26.xml"/><Relationship Id="rId4" Type="http://schemas.openxmlformats.org/officeDocument/2006/relationships/image" Target="../media/image2.png"/></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7.xml"/><Relationship Id="rId1" Type="http://schemas.openxmlformats.org/officeDocument/2006/relationships/slideLayout" Target="../slideLayouts/slideLayout27.xml"/><Relationship Id="rId4" Type="http://schemas.openxmlformats.org/officeDocument/2006/relationships/image" Target="../media/image2.png"/></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8.xml"/><Relationship Id="rId1" Type="http://schemas.openxmlformats.org/officeDocument/2006/relationships/slideLayout" Target="../slideLayouts/slideLayout28.xml"/><Relationship Id="rId4" Type="http://schemas.openxmlformats.org/officeDocument/2006/relationships/image" Target="../media/image2.png"/></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9.xml"/><Relationship Id="rId1" Type="http://schemas.openxmlformats.org/officeDocument/2006/relationships/slideLayout" Target="../slideLayouts/slideLayout29.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0.xml"/><Relationship Id="rId1" Type="http://schemas.openxmlformats.org/officeDocument/2006/relationships/slideLayout" Target="../slideLayouts/slideLayout30.xml"/><Relationship Id="rId4" Type="http://schemas.openxmlformats.org/officeDocument/2006/relationships/image" Target="../media/image2.png"/></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Google Shape;9;p2"/>
          <p:cNvPicPr/>
          <p:nvPr/>
        </p:nvPicPr>
        <p:blipFill>
          <a:blip r:embed="rId3"/>
          <a:stretch/>
        </p:blipFill>
        <p:spPr>
          <a:xfrm>
            <a:off x="-59760" y="-50040"/>
            <a:ext cx="9263160" cy="5243400"/>
          </a:xfrm>
          <a:prstGeom prst="rect">
            <a:avLst/>
          </a:prstGeom>
          <a:ln w="0">
            <a:noFill/>
          </a:ln>
        </p:spPr>
      </p:pic>
      <p:pic>
        <p:nvPicPr>
          <p:cNvPr id="5" name="Google Shape;10;p2"/>
          <p:cNvPicPr/>
          <p:nvPr/>
        </p:nvPicPr>
        <p:blipFill>
          <a:blip r:embed="rId4"/>
          <a:stretch/>
        </p:blipFill>
        <p:spPr>
          <a:xfrm flipH="1">
            <a:off x="-69120" y="-50040"/>
            <a:ext cx="9263160" cy="5243400"/>
          </a:xfrm>
          <a:prstGeom prst="rect">
            <a:avLst/>
          </a:prstGeom>
          <a:ln w="0">
            <a:noFill/>
          </a:ln>
        </p:spPr>
      </p:pic>
      <p:sp>
        <p:nvSpPr>
          <p:cNvPr id="2" name="PlaceHolder 1"/>
          <p:cNvSpPr>
            <a:spLocks noGrp="1"/>
          </p:cNvSpPr>
          <p:nvPr>
            <p:ph type="title"/>
          </p:nvPr>
        </p:nvSpPr>
        <p:spPr>
          <a:xfrm>
            <a:off x="3355920" y="2188080"/>
            <a:ext cx="5074560" cy="1811880"/>
          </a:xfrm>
          <a:prstGeom prst="rect">
            <a:avLst/>
          </a:prstGeom>
          <a:noFill/>
          <a:ln w="0">
            <a:noFill/>
          </a:ln>
        </p:spPr>
        <p:txBody>
          <a:bodyPr lIns="91440" tIns="91440" rIns="91440" bIns="91440" anchor="b">
            <a:noAutofit/>
          </a:bodyPr>
          <a:lstStyle/>
          <a:p>
            <a:pPr indent="0">
              <a:buNone/>
            </a:pPr>
            <a:r>
              <a:rPr lang="fr-FR" sz="5100" b="0" strike="noStrike" spc="-1">
                <a:solidFill>
                  <a:schemeClr val="dk1"/>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6" name="Google Shape;99;p19"/>
          <p:cNvPicPr/>
          <p:nvPr/>
        </p:nvPicPr>
        <p:blipFill>
          <a:blip r:embed="rId3"/>
          <a:stretch/>
        </p:blipFill>
        <p:spPr>
          <a:xfrm>
            <a:off x="0" y="0"/>
            <a:ext cx="9143640" cy="5143320"/>
          </a:xfrm>
          <a:prstGeom prst="rect">
            <a:avLst/>
          </a:prstGeom>
          <a:ln w="0">
            <a:noFill/>
          </a:ln>
        </p:spPr>
      </p:pic>
      <p:pic>
        <p:nvPicPr>
          <p:cNvPr id="37" name="Google Shape;100;p19"/>
          <p:cNvPicPr/>
          <p:nvPr/>
        </p:nvPicPr>
        <p:blipFill>
          <a:blip r:embed="rId4"/>
          <a:stretch/>
        </p:blipFill>
        <p:spPr>
          <a:xfrm rot="10800000">
            <a:off x="-69120" y="-49680"/>
            <a:ext cx="9263160" cy="5243400"/>
          </a:xfrm>
          <a:prstGeom prst="rect">
            <a:avLst/>
          </a:prstGeom>
          <a:ln w="0">
            <a:noFill/>
          </a:ln>
        </p:spPr>
      </p:pic>
      <p:sp>
        <p:nvSpPr>
          <p:cNvPr id="38" name="PlaceHolder 1"/>
          <p:cNvSpPr>
            <a:spLocks noGrp="1"/>
          </p:cNvSpPr>
          <p:nvPr>
            <p:ph type="title"/>
          </p:nvPr>
        </p:nvSpPr>
        <p:spPr>
          <a:xfrm>
            <a:off x="2796480" y="2875320"/>
            <a:ext cx="3550680" cy="7617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9" name="Google Shape;104;p20"/>
          <p:cNvPicPr/>
          <p:nvPr/>
        </p:nvPicPr>
        <p:blipFill>
          <a:blip r:embed="rId3"/>
          <a:stretch/>
        </p:blipFill>
        <p:spPr>
          <a:xfrm>
            <a:off x="-59760" y="-50040"/>
            <a:ext cx="9263160" cy="5243400"/>
          </a:xfrm>
          <a:prstGeom prst="rect">
            <a:avLst/>
          </a:prstGeom>
          <a:ln w="0">
            <a:noFill/>
          </a:ln>
        </p:spPr>
      </p:pic>
      <p:pic>
        <p:nvPicPr>
          <p:cNvPr id="40" name="Google Shape;105;p20"/>
          <p:cNvPicPr/>
          <p:nvPr/>
        </p:nvPicPr>
        <p:blipFill>
          <a:blip r:embed="rId4"/>
          <a:stretch/>
        </p:blipFill>
        <p:spPr>
          <a:xfrm flipH="1">
            <a:off x="-69120" y="-50040"/>
            <a:ext cx="9263160" cy="5243400"/>
          </a:xfrm>
          <a:prstGeom prst="rect">
            <a:avLst/>
          </a:prstGeom>
          <a:ln w="0">
            <a:noFill/>
          </a:ln>
        </p:spPr>
      </p:pic>
      <p:sp>
        <p:nvSpPr>
          <p:cNvPr id="41" name="PlaceHolder 1"/>
          <p:cNvSpPr>
            <a:spLocks noGrp="1"/>
          </p:cNvSpPr>
          <p:nvPr>
            <p:ph type="title"/>
          </p:nvPr>
        </p:nvSpPr>
        <p:spPr>
          <a:xfrm>
            <a:off x="1227240" y="1857600"/>
            <a:ext cx="3456720" cy="71568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2" name="Google Shape;14;p3"/>
          <p:cNvPicPr/>
          <p:nvPr/>
        </p:nvPicPr>
        <p:blipFill>
          <a:blip r:embed="rId3"/>
          <a:stretch/>
        </p:blipFill>
        <p:spPr>
          <a:xfrm rot="10800000" flipH="1">
            <a:off x="-69480" y="-49680"/>
            <a:ext cx="9263160" cy="5243400"/>
          </a:xfrm>
          <a:prstGeom prst="rect">
            <a:avLst/>
          </a:prstGeom>
          <a:ln w="0">
            <a:noFill/>
          </a:ln>
        </p:spPr>
      </p:pic>
      <p:pic>
        <p:nvPicPr>
          <p:cNvPr id="43" name="Google Shape;15;p3"/>
          <p:cNvPicPr/>
          <p:nvPr/>
        </p:nvPicPr>
        <p:blipFill>
          <a:blip r:embed="rId4"/>
          <a:stretch/>
        </p:blipFill>
        <p:spPr>
          <a:xfrm>
            <a:off x="-69480" y="-50040"/>
            <a:ext cx="9263160" cy="5243400"/>
          </a:xfrm>
          <a:prstGeom prst="rect">
            <a:avLst/>
          </a:prstGeom>
          <a:ln w="0">
            <a:noFill/>
          </a:ln>
        </p:spPr>
      </p:pic>
      <p:sp>
        <p:nvSpPr>
          <p:cNvPr id="44" name="PlaceHolder 1"/>
          <p:cNvSpPr>
            <a:spLocks noGrp="1"/>
          </p:cNvSpPr>
          <p:nvPr>
            <p:ph type="title"/>
          </p:nvPr>
        </p:nvSpPr>
        <p:spPr>
          <a:xfrm>
            <a:off x="1229400" y="2425680"/>
            <a:ext cx="334224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45" name="PlaceHolder 2"/>
          <p:cNvSpPr>
            <a:spLocks noGrp="1"/>
          </p:cNvSpPr>
          <p:nvPr>
            <p:ph type="title"/>
          </p:nvPr>
        </p:nvSpPr>
        <p:spPr>
          <a:xfrm>
            <a:off x="1229400" y="1334520"/>
            <a:ext cx="1095480" cy="109080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4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7" name="Google Shape;109;p21"/>
          <p:cNvPicPr/>
          <p:nvPr/>
        </p:nvPicPr>
        <p:blipFill>
          <a:blip r:embed="rId3"/>
          <a:stretch/>
        </p:blipFill>
        <p:spPr>
          <a:xfrm flipH="1">
            <a:off x="-19080" y="0"/>
            <a:ext cx="9143640" cy="5143320"/>
          </a:xfrm>
          <a:prstGeom prst="rect">
            <a:avLst/>
          </a:prstGeom>
          <a:ln w="0">
            <a:noFill/>
          </a:ln>
        </p:spPr>
      </p:pic>
      <p:pic>
        <p:nvPicPr>
          <p:cNvPr id="48" name="Google Shape;110;p21"/>
          <p:cNvPicPr/>
          <p:nvPr/>
        </p:nvPicPr>
        <p:blipFill>
          <a:blip r:embed="rId4"/>
          <a:stretch/>
        </p:blipFill>
        <p:spPr>
          <a:xfrm rot="10800000" flipH="1">
            <a:off x="-69480" y="-49680"/>
            <a:ext cx="9263160" cy="5243400"/>
          </a:xfrm>
          <a:prstGeom prst="rect">
            <a:avLst/>
          </a:prstGeom>
          <a:ln w="0">
            <a:noFill/>
          </a:ln>
        </p:spPr>
      </p:pic>
      <p:sp>
        <p:nvSpPr>
          <p:cNvPr id="49" name="PlaceHolder 1"/>
          <p:cNvSpPr>
            <a:spLocks noGrp="1"/>
          </p:cNvSpPr>
          <p:nvPr>
            <p:ph type="title"/>
          </p:nvPr>
        </p:nvSpPr>
        <p:spPr>
          <a:xfrm>
            <a:off x="2372400" y="569160"/>
            <a:ext cx="4398480" cy="6091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0" name="Google Shape;114;p22"/>
          <p:cNvPicPr/>
          <p:nvPr/>
        </p:nvPicPr>
        <p:blipFill>
          <a:blip r:embed="rId3"/>
          <a:stretch/>
        </p:blipFill>
        <p:spPr>
          <a:xfrm flipH="1">
            <a:off x="-19080" y="0"/>
            <a:ext cx="9143640" cy="5143320"/>
          </a:xfrm>
          <a:prstGeom prst="rect">
            <a:avLst/>
          </a:prstGeom>
          <a:ln w="0">
            <a:noFill/>
          </a:ln>
        </p:spPr>
      </p:pic>
      <p:pic>
        <p:nvPicPr>
          <p:cNvPr id="51" name="Google Shape;115;p22"/>
          <p:cNvPicPr/>
          <p:nvPr/>
        </p:nvPicPr>
        <p:blipFill>
          <a:blip r:embed="rId4"/>
          <a:stretch/>
        </p:blipFill>
        <p:spPr>
          <a:xfrm rot="10800000" flipH="1">
            <a:off x="-69480" y="-49680"/>
            <a:ext cx="9263160" cy="5243400"/>
          </a:xfrm>
          <a:prstGeom prst="rect">
            <a:avLst/>
          </a:prstGeom>
          <a:ln w="0">
            <a:noFill/>
          </a:ln>
        </p:spPr>
      </p:pic>
      <p:sp>
        <p:nvSpPr>
          <p:cNvPr id="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3" name="PlaceHolder 2"/>
          <p:cNvSpPr>
            <a:spLocks noGrp="1"/>
          </p:cNvSpPr>
          <p:nvPr>
            <p:ph type="body"/>
          </p:nvPr>
        </p:nvSpPr>
        <p:spPr>
          <a:xfrm>
            <a:off x="720000" y="1063440"/>
            <a:ext cx="7703640" cy="12686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4" name="Google Shape;119;p23"/>
          <p:cNvPicPr/>
          <p:nvPr/>
        </p:nvPicPr>
        <p:blipFill>
          <a:blip r:embed="rId3"/>
          <a:stretch/>
        </p:blipFill>
        <p:spPr>
          <a:xfrm rot="10800000">
            <a:off x="-100080" y="0"/>
            <a:ext cx="9143640" cy="5143320"/>
          </a:xfrm>
          <a:prstGeom prst="rect">
            <a:avLst/>
          </a:prstGeom>
          <a:ln w="0">
            <a:noFill/>
          </a:ln>
        </p:spPr>
      </p:pic>
      <p:pic>
        <p:nvPicPr>
          <p:cNvPr id="55" name="Google Shape;120;p23"/>
          <p:cNvPicPr/>
          <p:nvPr/>
        </p:nvPicPr>
        <p:blipFill>
          <a:blip r:embed="rId4"/>
          <a:stretch/>
        </p:blipFill>
        <p:spPr>
          <a:xfrm rot="10800000">
            <a:off x="-119160" y="-49680"/>
            <a:ext cx="9263160" cy="5243400"/>
          </a:xfrm>
          <a:prstGeom prst="rect">
            <a:avLst/>
          </a:prstGeom>
          <a:ln w="0">
            <a:noFill/>
          </a:ln>
        </p:spPr>
      </p:pic>
      <p:sp>
        <p:nvSpPr>
          <p:cNvPr id="5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7" name="PlaceHolder 2"/>
          <p:cNvSpPr>
            <a:spLocks noGrp="1"/>
          </p:cNvSpPr>
          <p:nvPr>
            <p:ph type="body"/>
          </p:nvPr>
        </p:nvSpPr>
        <p:spPr>
          <a:xfrm>
            <a:off x="720000" y="1063440"/>
            <a:ext cx="7703640" cy="22507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8" name="Google Shape;124;p24"/>
          <p:cNvPicPr/>
          <p:nvPr/>
        </p:nvPicPr>
        <p:blipFill>
          <a:blip r:embed="rId3"/>
          <a:stretch/>
        </p:blipFill>
        <p:spPr>
          <a:xfrm>
            <a:off x="0" y="0"/>
            <a:ext cx="9143640" cy="5143320"/>
          </a:xfrm>
          <a:prstGeom prst="rect">
            <a:avLst/>
          </a:prstGeom>
          <a:ln w="0">
            <a:noFill/>
          </a:ln>
        </p:spPr>
      </p:pic>
      <p:pic>
        <p:nvPicPr>
          <p:cNvPr id="59" name="Google Shape;125;p24"/>
          <p:cNvPicPr/>
          <p:nvPr/>
        </p:nvPicPr>
        <p:blipFill>
          <a:blip r:embed="rId4"/>
          <a:stretch/>
        </p:blipFill>
        <p:spPr>
          <a:xfrm rot="10800000">
            <a:off x="-69120" y="-49680"/>
            <a:ext cx="9263160" cy="5243400"/>
          </a:xfrm>
          <a:prstGeom prst="rect">
            <a:avLst/>
          </a:prstGeom>
          <a:ln w="0">
            <a:noFill/>
          </a:ln>
        </p:spPr>
      </p:pic>
      <p:sp>
        <p:nvSpPr>
          <p:cNvPr id="6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1" name="Google Shape;132;p25"/>
          <p:cNvPicPr/>
          <p:nvPr/>
        </p:nvPicPr>
        <p:blipFill>
          <a:blip r:embed="rId3"/>
          <a:stretch/>
        </p:blipFill>
        <p:spPr>
          <a:xfrm rot="10800000" flipH="1">
            <a:off x="-19440" y="0"/>
            <a:ext cx="9143640" cy="5143320"/>
          </a:xfrm>
          <a:prstGeom prst="rect">
            <a:avLst/>
          </a:prstGeom>
          <a:ln w="0">
            <a:noFill/>
          </a:ln>
        </p:spPr>
      </p:pic>
      <p:pic>
        <p:nvPicPr>
          <p:cNvPr id="62" name="Google Shape;133;p25"/>
          <p:cNvPicPr/>
          <p:nvPr/>
        </p:nvPicPr>
        <p:blipFill>
          <a:blip r:embed="rId4"/>
          <a:stretch/>
        </p:blipFill>
        <p:spPr>
          <a:xfrm rot="10800000" flipH="1">
            <a:off x="-119520" y="-49680"/>
            <a:ext cx="9263160" cy="5243400"/>
          </a:xfrm>
          <a:prstGeom prst="rect">
            <a:avLst/>
          </a:prstGeom>
          <a:ln w="0">
            <a:noFill/>
          </a:ln>
        </p:spPr>
      </p:pic>
      <p:sp>
        <p:nvSpPr>
          <p:cNvPr id="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4" name="Google Shape;138;p26"/>
          <p:cNvPicPr/>
          <p:nvPr/>
        </p:nvPicPr>
        <p:blipFill>
          <a:blip r:embed="rId3"/>
          <a:stretch/>
        </p:blipFill>
        <p:spPr>
          <a:xfrm rot="10800000">
            <a:off x="-19080" y="0"/>
            <a:ext cx="9143640" cy="5143320"/>
          </a:xfrm>
          <a:prstGeom prst="rect">
            <a:avLst/>
          </a:prstGeom>
          <a:ln w="0">
            <a:noFill/>
          </a:ln>
        </p:spPr>
      </p:pic>
      <p:pic>
        <p:nvPicPr>
          <p:cNvPr id="65" name="Google Shape;139;p26"/>
          <p:cNvPicPr/>
          <p:nvPr/>
        </p:nvPicPr>
        <p:blipFill>
          <a:blip r:embed="rId4"/>
          <a:stretch/>
        </p:blipFill>
        <p:spPr>
          <a:xfrm>
            <a:off x="-69480" y="-50040"/>
            <a:ext cx="9263160" cy="5243400"/>
          </a:xfrm>
          <a:prstGeom prst="rect">
            <a:avLst/>
          </a:prstGeom>
          <a:ln w="0">
            <a:noFill/>
          </a:ln>
        </p:spPr>
      </p:pic>
      <p:sp>
        <p:nvSpPr>
          <p:cNvPr id="6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7" name="Google Shape;148;p27"/>
          <p:cNvPicPr/>
          <p:nvPr/>
        </p:nvPicPr>
        <p:blipFill>
          <a:blip r:embed="rId3"/>
          <a:stretch/>
        </p:blipFill>
        <p:spPr>
          <a:xfrm>
            <a:off x="0" y="0"/>
            <a:ext cx="9143640" cy="5143320"/>
          </a:xfrm>
          <a:prstGeom prst="rect">
            <a:avLst/>
          </a:prstGeom>
          <a:ln w="0">
            <a:noFill/>
          </a:ln>
        </p:spPr>
      </p:pic>
      <p:pic>
        <p:nvPicPr>
          <p:cNvPr id="68" name="Google Shape;149;p27"/>
          <p:cNvPicPr/>
          <p:nvPr/>
        </p:nvPicPr>
        <p:blipFill>
          <a:blip r:embed="rId4"/>
          <a:stretch/>
        </p:blipFill>
        <p:spPr>
          <a:xfrm rot="10800000">
            <a:off x="-69120" y="-49680"/>
            <a:ext cx="9263160" cy="5243400"/>
          </a:xfrm>
          <a:prstGeom prst="rect">
            <a:avLst/>
          </a:prstGeom>
          <a:ln w="0">
            <a:noFill/>
          </a:ln>
        </p:spPr>
      </p:pic>
      <p:sp>
        <p:nvSpPr>
          <p:cNvPr id="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Google Shape;53;p11"/>
          <p:cNvPicPr/>
          <p:nvPr/>
        </p:nvPicPr>
        <p:blipFill>
          <a:blip r:embed="rId3"/>
          <a:stretch/>
        </p:blipFill>
        <p:spPr>
          <a:xfrm flipH="1">
            <a:off x="-69120" y="-50040"/>
            <a:ext cx="9263160" cy="5243400"/>
          </a:xfrm>
          <a:prstGeom prst="rect">
            <a:avLst/>
          </a:prstGeom>
          <a:ln w="0">
            <a:noFill/>
          </a:ln>
        </p:spPr>
      </p:pic>
      <p:pic>
        <p:nvPicPr>
          <p:cNvPr id="7" name="Google Shape;54;p11"/>
          <p:cNvPicPr/>
          <p:nvPr/>
        </p:nvPicPr>
        <p:blipFill>
          <a:blip r:embed="rId4"/>
          <a:stretch/>
        </p:blipFill>
        <p:spPr>
          <a:xfrm>
            <a:off x="-59760" y="-50040"/>
            <a:ext cx="9263160" cy="5243400"/>
          </a:xfrm>
          <a:prstGeom prst="rect">
            <a:avLst/>
          </a:prstGeom>
          <a:ln w="0">
            <a:noFill/>
          </a:ln>
        </p:spPr>
      </p:pic>
      <p:sp>
        <p:nvSpPr>
          <p:cNvPr id="8" name="PlaceHolder 1"/>
          <p:cNvSpPr>
            <a:spLocks noGrp="1"/>
          </p:cNvSpPr>
          <p:nvPr>
            <p:ph type="title"/>
          </p:nvPr>
        </p:nvSpPr>
        <p:spPr>
          <a:xfrm>
            <a:off x="713160" y="2318040"/>
            <a:ext cx="4739760" cy="10447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0" name="Google Shape;160;p28"/>
          <p:cNvPicPr/>
          <p:nvPr/>
        </p:nvPicPr>
        <p:blipFill>
          <a:blip r:embed="rId3"/>
          <a:stretch/>
        </p:blipFill>
        <p:spPr>
          <a:xfrm rot="10800000" flipH="1">
            <a:off x="0" y="0"/>
            <a:ext cx="9143640" cy="5143320"/>
          </a:xfrm>
          <a:prstGeom prst="rect">
            <a:avLst/>
          </a:prstGeom>
          <a:ln w="0">
            <a:noFill/>
          </a:ln>
        </p:spPr>
      </p:pic>
      <p:pic>
        <p:nvPicPr>
          <p:cNvPr id="71" name="Google Shape;161;p28"/>
          <p:cNvPicPr/>
          <p:nvPr/>
        </p:nvPicPr>
        <p:blipFill>
          <a:blip r:embed="rId4"/>
          <a:stretch/>
        </p:blipFill>
        <p:spPr>
          <a:xfrm flipH="1">
            <a:off x="-69120" y="-50040"/>
            <a:ext cx="9263160" cy="5243400"/>
          </a:xfrm>
          <a:prstGeom prst="rect">
            <a:avLst/>
          </a:prstGeom>
          <a:ln w="0">
            <a:noFill/>
          </a:ln>
        </p:spPr>
      </p:pic>
      <p:sp>
        <p:nvSpPr>
          <p:cNvPr id="7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3" name="Google Shape;174;p29"/>
          <p:cNvPicPr/>
          <p:nvPr/>
        </p:nvPicPr>
        <p:blipFill>
          <a:blip r:embed="rId3"/>
          <a:stretch/>
        </p:blipFill>
        <p:spPr>
          <a:xfrm rot="10800000">
            <a:off x="-69120" y="-49680"/>
            <a:ext cx="9263160" cy="5243400"/>
          </a:xfrm>
          <a:prstGeom prst="rect">
            <a:avLst/>
          </a:prstGeom>
          <a:ln w="0">
            <a:noFill/>
          </a:ln>
        </p:spPr>
      </p:pic>
      <p:pic>
        <p:nvPicPr>
          <p:cNvPr id="74" name="Google Shape;175;p29"/>
          <p:cNvPicPr/>
          <p:nvPr/>
        </p:nvPicPr>
        <p:blipFill>
          <a:blip r:embed="rId4"/>
          <a:stretch/>
        </p:blipFill>
        <p:spPr>
          <a:xfrm rot="10800000" flipH="1">
            <a:off x="-59760" y="-49680"/>
            <a:ext cx="9263160" cy="5243400"/>
          </a:xfrm>
          <a:prstGeom prst="rect">
            <a:avLst/>
          </a:prstGeom>
          <a:ln w="0">
            <a:noFill/>
          </a:ln>
        </p:spPr>
      </p:pic>
      <p:sp>
        <p:nvSpPr>
          <p:cNvPr id="7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6" name="Google Shape;190;p30"/>
          <p:cNvPicPr/>
          <p:nvPr/>
        </p:nvPicPr>
        <p:blipFill>
          <a:blip r:embed="rId3"/>
          <a:stretch/>
        </p:blipFill>
        <p:spPr>
          <a:xfrm>
            <a:off x="-69480" y="-50760"/>
            <a:ext cx="9263160" cy="5243400"/>
          </a:xfrm>
          <a:prstGeom prst="rect">
            <a:avLst/>
          </a:prstGeom>
          <a:ln w="0">
            <a:noFill/>
          </a:ln>
        </p:spPr>
      </p:pic>
      <p:pic>
        <p:nvPicPr>
          <p:cNvPr id="77" name="Google Shape;191;p30"/>
          <p:cNvPicPr/>
          <p:nvPr/>
        </p:nvPicPr>
        <p:blipFill>
          <a:blip r:embed="rId4"/>
          <a:stretch/>
        </p:blipFill>
        <p:spPr>
          <a:xfrm>
            <a:off x="-69480" y="-50040"/>
            <a:ext cx="9263160" cy="5243400"/>
          </a:xfrm>
          <a:prstGeom prst="rect">
            <a:avLst/>
          </a:prstGeom>
          <a:ln w="0">
            <a:noFill/>
          </a:ln>
        </p:spPr>
      </p:pic>
      <p:sp>
        <p:nvSpPr>
          <p:cNvPr id="78" name="PlaceHolder 1"/>
          <p:cNvSpPr>
            <a:spLocks noGrp="1"/>
          </p:cNvSpPr>
          <p:nvPr>
            <p:ph type="title"/>
          </p:nvPr>
        </p:nvSpPr>
        <p:spPr>
          <a:xfrm>
            <a:off x="784080" y="65664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
        <p:nvSpPr>
          <p:cNvPr id="79" name="PlaceHolder 2"/>
          <p:cNvSpPr>
            <a:spLocks noGrp="1"/>
          </p:cNvSpPr>
          <p:nvPr>
            <p:ph type="title"/>
          </p:nvPr>
        </p:nvSpPr>
        <p:spPr>
          <a:xfrm>
            <a:off x="784080" y="200880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
        <p:nvSpPr>
          <p:cNvPr id="80" name="PlaceHolder 3"/>
          <p:cNvSpPr>
            <a:spLocks noGrp="1"/>
          </p:cNvSpPr>
          <p:nvPr>
            <p:ph type="title"/>
          </p:nvPr>
        </p:nvSpPr>
        <p:spPr>
          <a:xfrm>
            <a:off x="784080" y="336096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81" name="Google Shape;19;p4"/>
          <p:cNvPicPr/>
          <p:nvPr/>
        </p:nvPicPr>
        <p:blipFill>
          <a:blip r:embed="rId3"/>
          <a:stretch/>
        </p:blipFill>
        <p:spPr>
          <a:xfrm>
            <a:off x="0" y="0"/>
            <a:ext cx="9143640" cy="5143320"/>
          </a:xfrm>
          <a:prstGeom prst="rect">
            <a:avLst/>
          </a:prstGeom>
          <a:ln w="0">
            <a:noFill/>
          </a:ln>
        </p:spPr>
      </p:pic>
      <p:pic>
        <p:nvPicPr>
          <p:cNvPr id="82" name="Google Shape;20;p4"/>
          <p:cNvPicPr/>
          <p:nvPr/>
        </p:nvPicPr>
        <p:blipFill>
          <a:blip r:embed="rId4"/>
          <a:stretch/>
        </p:blipFill>
        <p:spPr>
          <a:xfrm rot="10800000">
            <a:off x="-69120" y="-49680"/>
            <a:ext cx="9263160" cy="5243400"/>
          </a:xfrm>
          <a:prstGeom prst="rect">
            <a:avLst/>
          </a:prstGeom>
          <a:ln w="0">
            <a:noFill/>
          </a:ln>
        </p:spPr>
      </p:pic>
      <p:sp>
        <p:nvSpPr>
          <p:cNvPr id="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84" name="PlaceHolder 2"/>
          <p:cNvSpPr>
            <a:spLocks noGrp="1"/>
          </p:cNvSpPr>
          <p:nvPr>
            <p:ph type="body"/>
          </p:nvPr>
        </p:nvSpPr>
        <p:spPr>
          <a:xfrm>
            <a:off x="720000" y="1126080"/>
            <a:ext cx="7703640" cy="41508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2" name="Google Shape;205;p32"/>
          <p:cNvPicPr/>
          <p:nvPr/>
        </p:nvPicPr>
        <p:blipFill>
          <a:blip r:embed="rId3"/>
          <a:stretch/>
        </p:blipFill>
        <p:spPr>
          <a:xfrm>
            <a:off x="-59760" y="-50040"/>
            <a:ext cx="9263160" cy="5243400"/>
          </a:xfrm>
          <a:prstGeom prst="rect">
            <a:avLst/>
          </a:prstGeom>
          <a:ln w="0">
            <a:noFill/>
          </a:ln>
        </p:spPr>
      </p:pic>
      <p:pic>
        <p:nvPicPr>
          <p:cNvPr id="93" name="Google Shape;206;p32"/>
          <p:cNvPicPr/>
          <p:nvPr/>
        </p:nvPicPr>
        <p:blipFill>
          <a:blip r:embed="rId4"/>
          <a:stretch/>
        </p:blipFill>
        <p:spPr>
          <a:xfrm flipH="1">
            <a:off x="-69120" y="-5004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4" name="Google Shape;208;p33"/>
          <p:cNvPicPr/>
          <p:nvPr/>
        </p:nvPicPr>
        <p:blipFill>
          <a:blip r:embed="rId3"/>
          <a:stretch/>
        </p:blipFill>
        <p:spPr>
          <a:xfrm>
            <a:off x="0" y="0"/>
            <a:ext cx="9143640" cy="5143320"/>
          </a:xfrm>
          <a:prstGeom prst="rect">
            <a:avLst/>
          </a:prstGeom>
          <a:ln w="0">
            <a:noFill/>
          </a:ln>
        </p:spPr>
      </p:pic>
      <p:pic>
        <p:nvPicPr>
          <p:cNvPr id="95" name="Google Shape;209;p33"/>
          <p:cNvPicPr/>
          <p:nvPr/>
        </p:nvPicPr>
        <p:blipFill>
          <a:blip r:embed="rId4"/>
          <a:stretch/>
        </p:blipFill>
        <p:spPr>
          <a:xfrm rot="10800000">
            <a:off x="-69120" y="-4968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6" name="Google Shape;24;p5"/>
          <p:cNvPicPr/>
          <p:nvPr/>
        </p:nvPicPr>
        <p:blipFill>
          <a:blip r:embed="rId3"/>
          <a:stretch/>
        </p:blipFill>
        <p:spPr>
          <a:xfrm>
            <a:off x="-69480" y="-50760"/>
            <a:ext cx="9263160" cy="5243400"/>
          </a:xfrm>
          <a:prstGeom prst="rect">
            <a:avLst/>
          </a:prstGeom>
          <a:ln w="0">
            <a:noFill/>
          </a:ln>
        </p:spPr>
      </p:pic>
      <p:pic>
        <p:nvPicPr>
          <p:cNvPr id="97" name="Google Shape;25;p5"/>
          <p:cNvPicPr/>
          <p:nvPr/>
        </p:nvPicPr>
        <p:blipFill>
          <a:blip r:embed="rId4"/>
          <a:stretch/>
        </p:blipFill>
        <p:spPr>
          <a:xfrm>
            <a:off x="-69480" y="-50040"/>
            <a:ext cx="9263160" cy="5243400"/>
          </a:xfrm>
          <a:prstGeom prst="rect">
            <a:avLst/>
          </a:prstGeom>
          <a:ln w="0">
            <a:noFill/>
          </a:ln>
        </p:spPr>
      </p:pic>
      <p:sp>
        <p:nvSpPr>
          <p:cNvPr id="9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2" name="Google Shape;32;p6"/>
          <p:cNvPicPr/>
          <p:nvPr/>
        </p:nvPicPr>
        <p:blipFill>
          <a:blip r:embed="rId3"/>
          <a:stretch/>
        </p:blipFill>
        <p:spPr>
          <a:xfrm>
            <a:off x="0" y="0"/>
            <a:ext cx="9143640" cy="5143320"/>
          </a:xfrm>
          <a:prstGeom prst="rect">
            <a:avLst/>
          </a:prstGeom>
          <a:ln w="0">
            <a:noFill/>
          </a:ln>
        </p:spPr>
      </p:pic>
      <p:pic>
        <p:nvPicPr>
          <p:cNvPr id="103" name="Google Shape;33;p6"/>
          <p:cNvPicPr/>
          <p:nvPr/>
        </p:nvPicPr>
        <p:blipFill>
          <a:blip r:embed="rId4"/>
          <a:stretch/>
        </p:blipFill>
        <p:spPr>
          <a:xfrm rot="10800000">
            <a:off x="-69120" y="-49680"/>
            <a:ext cx="9263160" cy="5243400"/>
          </a:xfrm>
          <a:prstGeom prst="rect">
            <a:avLst/>
          </a:prstGeom>
          <a:ln w="0">
            <a:noFill/>
          </a:ln>
        </p:spPr>
      </p:pic>
      <p:sp>
        <p:nvSpPr>
          <p:cNvPr id="10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6" name="Google Shape;36;p7"/>
          <p:cNvPicPr/>
          <p:nvPr/>
        </p:nvPicPr>
        <p:blipFill>
          <a:blip r:embed="rId3"/>
          <a:stretch/>
        </p:blipFill>
        <p:spPr>
          <a:xfrm rot="10800000" flipH="1">
            <a:off x="0" y="0"/>
            <a:ext cx="9143640" cy="5143320"/>
          </a:xfrm>
          <a:prstGeom prst="rect">
            <a:avLst/>
          </a:prstGeom>
          <a:ln w="0">
            <a:noFill/>
          </a:ln>
        </p:spPr>
      </p:pic>
      <p:pic>
        <p:nvPicPr>
          <p:cNvPr id="107" name="Google Shape;37;p7"/>
          <p:cNvPicPr/>
          <p:nvPr/>
        </p:nvPicPr>
        <p:blipFill>
          <a:blip r:embed="rId4"/>
          <a:stretch/>
        </p:blipFill>
        <p:spPr>
          <a:xfrm flipH="1">
            <a:off x="-69120" y="-50040"/>
            <a:ext cx="9263160" cy="5243400"/>
          </a:xfrm>
          <a:prstGeom prst="rect">
            <a:avLst/>
          </a:prstGeom>
          <a:ln w="0">
            <a:noFill/>
          </a:ln>
        </p:spPr>
      </p:pic>
      <p:sp>
        <p:nvSpPr>
          <p:cNvPr id="108"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9" name="Google Shape;41;p8"/>
          <p:cNvPicPr/>
          <p:nvPr/>
        </p:nvPicPr>
        <p:blipFill>
          <a:blip r:embed="rId3"/>
          <a:stretch/>
        </p:blipFill>
        <p:spPr>
          <a:xfrm>
            <a:off x="-59760" y="-50040"/>
            <a:ext cx="9263160" cy="5243400"/>
          </a:xfrm>
          <a:prstGeom prst="rect">
            <a:avLst/>
          </a:prstGeom>
          <a:ln w="0">
            <a:noFill/>
          </a:ln>
        </p:spPr>
      </p:pic>
      <p:pic>
        <p:nvPicPr>
          <p:cNvPr id="110" name="Google Shape;42;p8"/>
          <p:cNvPicPr/>
          <p:nvPr/>
        </p:nvPicPr>
        <p:blipFill>
          <a:blip r:embed="rId4"/>
          <a:stretch/>
        </p:blipFill>
        <p:spPr>
          <a:xfrm flipH="1">
            <a:off x="-69120" y="-50040"/>
            <a:ext cx="9263160" cy="5243400"/>
          </a:xfrm>
          <a:prstGeom prst="rect">
            <a:avLst/>
          </a:prstGeom>
          <a:ln w="0">
            <a:noFill/>
          </a:ln>
        </p:spPr>
      </p:pic>
      <p:sp>
        <p:nvSpPr>
          <p:cNvPr id="111" name="PlaceHolder 1"/>
          <p:cNvSpPr>
            <a:spLocks noGrp="1"/>
          </p:cNvSpPr>
          <p:nvPr>
            <p:ph type="title"/>
          </p:nvPr>
        </p:nvSpPr>
        <p:spPr>
          <a:xfrm>
            <a:off x="4252320" y="2077920"/>
            <a:ext cx="3886920" cy="216288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2" name="Google Shape;45;p9"/>
          <p:cNvPicPr/>
          <p:nvPr/>
        </p:nvPicPr>
        <p:blipFill>
          <a:blip r:embed="rId3"/>
          <a:stretch/>
        </p:blipFill>
        <p:spPr>
          <a:xfrm>
            <a:off x="0" y="0"/>
            <a:ext cx="9143640" cy="5143320"/>
          </a:xfrm>
          <a:prstGeom prst="rect">
            <a:avLst/>
          </a:prstGeom>
          <a:ln w="0">
            <a:noFill/>
          </a:ln>
        </p:spPr>
      </p:pic>
      <p:pic>
        <p:nvPicPr>
          <p:cNvPr id="113" name="Google Shape;46;p9"/>
          <p:cNvPicPr/>
          <p:nvPr/>
        </p:nvPicPr>
        <p:blipFill>
          <a:blip r:embed="rId4"/>
          <a:stretch/>
        </p:blipFill>
        <p:spPr>
          <a:xfrm rot="10800000">
            <a:off x="-69120" y="-49680"/>
            <a:ext cx="9263160" cy="5243400"/>
          </a:xfrm>
          <a:prstGeom prst="rect">
            <a:avLst/>
          </a:prstGeom>
          <a:ln w="0">
            <a:noFill/>
          </a:ln>
        </p:spPr>
      </p:pic>
      <p:sp>
        <p:nvSpPr>
          <p:cNvPr id="114" name="PlaceHolder 1"/>
          <p:cNvSpPr>
            <a:spLocks noGrp="1"/>
          </p:cNvSpPr>
          <p:nvPr>
            <p:ph type="title"/>
          </p:nvPr>
        </p:nvSpPr>
        <p:spPr>
          <a:xfrm>
            <a:off x="3667680" y="1604160"/>
            <a:ext cx="4377240" cy="11869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6"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17" name="PlaceHolder 2"/>
          <p:cNvSpPr>
            <a:spLocks noGrp="1"/>
          </p:cNvSpPr>
          <p:nvPr>
            <p:ph type="title"/>
          </p:nvPr>
        </p:nvSpPr>
        <p:spPr>
          <a:xfrm>
            <a:off x="1275120" y="3885120"/>
            <a:ext cx="6593400" cy="485280"/>
          </a:xfrm>
          <a:prstGeom prst="rect">
            <a:avLst/>
          </a:prstGeom>
          <a:solidFill>
            <a:srgbClr val="000000"/>
          </a:solidFill>
          <a:ln w="0">
            <a:noFill/>
          </a:ln>
        </p:spPr>
        <p:txBody>
          <a:bodyPr lIns="91440" tIns="91440" rIns="91440" bIns="91440" anchor="ctr">
            <a:noAutofit/>
          </a:bodyPr>
          <a:lstStyle/>
          <a:p>
            <a:pPr indent="0">
              <a:buNone/>
            </a:pPr>
            <a:r>
              <a:rPr lang="fr-FR" sz="2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Google Shape;59;p13"/>
          <p:cNvPicPr/>
          <p:nvPr/>
        </p:nvPicPr>
        <p:blipFill>
          <a:blip r:embed="rId3"/>
          <a:stretch/>
        </p:blipFill>
        <p:spPr>
          <a:xfrm>
            <a:off x="-69480" y="-50760"/>
            <a:ext cx="9263160" cy="5243400"/>
          </a:xfrm>
          <a:prstGeom prst="rect">
            <a:avLst/>
          </a:prstGeom>
          <a:ln w="0">
            <a:noFill/>
          </a:ln>
        </p:spPr>
      </p:pic>
      <p:pic>
        <p:nvPicPr>
          <p:cNvPr id="10" name="Google Shape;60;p13"/>
          <p:cNvPicPr/>
          <p:nvPr/>
        </p:nvPicPr>
        <p:blipFill>
          <a:blip r:embed="rId4"/>
          <a:stretch/>
        </p:blipFill>
        <p:spPr>
          <a:xfrm>
            <a:off x="-69480" y="-50040"/>
            <a:ext cx="9263160" cy="5243400"/>
          </a:xfrm>
          <a:prstGeom prst="rect">
            <a:avLst/>
          </a:prstGeom>
          <a:ln w="0">
            <a:noFill/>
          </a:ln>
        </p:spPr>
      </p:pic>
      <p:sp>
        <p:nvSpPr>
          <p:cNvPr id="1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2" name="PlaceHolder 2"/>
          <p:cNvSpPr>
            <a:spLocks noGrp="1"/>
          </p:cNvSpPr>
          <p:nvPr>
            <p:ph type="title"/>
          </p:nvPr>
        </p:nvSpPr>
        <p:spPr>
          <a:xfrm>
            <a:off x="72000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3" name="PlaceHolder 3"/>
          <p:cNvSpPr>
            <a:spLocks noGrp="1"/>
          </p:cNvSpPr>
          <p:nvPr>
            <p:ph type="title"/>
          </p:nvPr>
        </p:nvSpPr>
        <p:spPr>
          <a:xfrm>
            <a:off x="72000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4" name="PlaceHolder 4"/>
          <p:cNvSpPr>
            <a:spLocks noGrp="1"/>
          </p:cNvSpPr>
          <p:nvPr>
            <p:ph type="title"/>
          </p:nvPr>
        </p:nvSpPr>
        <p:spPr>
          <a:xfrm>
            <a:off x="341928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5" name="PlaceHolder 5"/>
          <p:cNvSpPr>
            <a:spLocks noGrp="1"/>
          </p:cNvSpPr>
          <p:nvPr>
            <p:ph type="title"/>
          </p:nvPr>
        </p:nvSpPr>
        <p:spPr>
          <a:xfrm>
            <a:off x="341928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6" name="PlaceHolder 6"/>
          <p:cNvSpPr>
            <a:spLocks noGrp="1"/>
          </p:cNvSpPr>
          <p:nvPr>
            <p:ph type="title"/>
          </p:nvPr>
        </p:nvSpPr>
        <p:spPr>
          <a:xfrm>
            <a:off x="611856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7" name="PlaceHolder 7"/>
          <p:cNvSpPr>
            <a:spLocks noGrp="1"/>
          </p:cNvSpPr>
          <p:nvPr>
            <p:ph type="title"/>
          </p:nvPr>
        </p:nvSpPr>
        <p:spPr>
          <a:xfrm>
            <a:off x="611856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8" name="Google Shape;75;p14"/>
          <p:cNvPicPr/>
          <p:nvPr/>
        </p:nvPicPr>
        <p:blipFill>
          <a:blip r:embed="rId3"/>
          <a:stretch/>
        </p:blipFill>
        <p:spPr>
          <a:xfrm>
            <a:off x="0" y="0"/>
            <a:ext cx="9143640" cy="5143320"/>
          </a:xfrm>
          <a:prstGeom prst="rect">
            <a:avLst/>
          </a:prstGeom>
          <a:ln w="0">
            <a:noFill/>
          </a:ln>
        </p:spPr>
      </p:pic>
      <p:pic>
        <p:nvPicPr>
          <p:cNvPr id="19" name="Google Shape;76;p14"/>
          <p:cNvPicPr/>
          <p:nvPr/>
        </p:nvPicPr>
        <p:blipFill>
          <a:blip r:embed="rId4"/>
          <a:stretch/>
        </p:blipFill>
        <p:spPr>
          <a:xfrm rot="10800000">
            <a:off x="-69120" y="-49680"/>
            <a:ext cx="9263160" cy="5243400"/>
          </a:xfrm>
          <a:prstGeom prst="rect">
            <a:avLst/>
          </a:prstGeom>
          <a:ln w="0">
            <a:noFill/>
          </a:ln>
        </p:spPr>
      </p:pic>
      <p:sp>
        <p:nvSpPr>
          <p:cNvPr id="20" name="PlaceHolder 1"/>
          <p:cNvSpPr>
            <a:spLocks noGrp="1"/>
          </p:cNvSpPr>
          <p:nvPr>
            <p:ph type="title"/>
          </p:nvPr>
        </p:nvSpPr>
        <p:spPr>
          <a:xfrm>
            <a:off x="3178440" y="3315600"/>
            <a:ext cx="5252040" cy="53208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1" name="Google Shape;80;p15"/>
          <p:cNvPicPr/>
          <p:nvPr/>
        </p:nvPicPr>
        <p:blipFill>
          <a:blip r:embed="rId3"/>
          <a:stretch/>
        </p:blipFill>
        <p:spPr>
          <a:xfrm>
            <a:off x="-24840" y="-41400"/>
            <a:ext cx="9217080" cy="5184360"/>
          </a:xfrm>
          <a:prstGeom prst="rect">
            <a:avLst/>
          </a:prstGeom>
          <a:ln w="0">
            <a:noFill/>
          </a:ln>
        </p:spPr>
      </p:pic>
      <p:pic>
        <p:nvPicPr>
          <p:cNvPr id="22" name="Google Shape;81;p15"/>
          <p:cNvPicPr/>
          <p:nvPr/>
        </p:nvPicPr>
        <p:blipFill>
          <a:blip r:embed="rId4"/>
          <a:stretch/>
        </p:blipFill>
        <p:spPr>
          <a:xfrm rot="10800000">
            <a:off x="-59400" y="-49680"/>
            <a:ext cx="9263160" cy="5243400"/>
          </a:xfrm>
          <a:prstGeom prst="rect">
            <a:avLst/>
          </a:prstGeom>
          <a:ln w="0">
            <a:noFill/>
          </a:ln>
        </p:spPr>
      </p:pic>
      <p:sp>
        <p:nvSpPr>
          <p:cNvPr id="23" name="PlaceHolder 1"/>
          <p:cNvSpPr>
            <a:spLocks noGrp="1"/>
          </p:cNvSpPr>
          <p:nvPr>
            <p:ph type="title"/>
          </p:nvPr>
        </p:nvSpPr>
        <p:spPr>
          <a:xfrm>
            <a:off x="4534920" y="2425680"/>
            <a:ext cx="334224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24" name="PlaceHolder 2"/>
          <p:cNvSpPr>
            <a:spLocks noGrp="1"/>
          </p:cNvSpPr>
          <p:nvPr>
            <p:ph type="title"/>
          </p:nvPr>
        </p:nvSpPr>
        <p:spPr>
          <a:xfrm>
            <a:off x="6455520" y="1334520"/>
            <a:ext cx="1421640" cy="1090800"/>
          </a:xfrm>
          <a:prstGeom prst="rect">
            <a:avLst/>
          </a:prstGeom>
          <a:noFill/>
          <a:ln w="0">
            <a:noFill/>
          </a:ln>
        </p:spPr>
        <p:txBody>
          <a:bodyPr lIns="91440" tIns="91440" rIns="91440" bIns="91440" anchor="b">
            <a:noAutofit/>
          </a:bodyPr>
          <a:lstStyle/>
          <a:p>
            <a:pPr indent="0" algn="r">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2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6" name="Google Shape;85;p16"/>
          <p:cNvPicPr/>
          <p:nvPr/>
        </p:nvPicPr>
        <p:blipFill>
          <a:blip r:embed="rId3"/>
          <a:stretch/>
        </p:blipFill>
        <p:spPr>
          <a:xfrm rot="10800000">
            <a:off x="360" y="0"/>
            <a:ext cx="9143640" cy="5143320"/>
          </a:xfrm>
          <a:prstGeom prst="rect">
            <a:avLst/>
          </a:prstGeom>
          <a:ln w="0">
            <a:noFill/>
          </a:ln>
        </p:spPr>
      </p:pic>
      <p:pic>
        <p:nvPicPr>
          <p:cNvPr id="27" name="Google Shape;86;p16"/>
          <p:cNvPicPr/>
          <p:nvPr/>
        </p:nvPicPr>
        <p:blipFill>
          <a:blip r:embed="rId4"/>
          <a:stretch/>
        </p:blipFill>
        <p:spPr>
          <a:xfrm flipH="1">
            <a:off x="360" y="-50040"/>
            <a:ext cx="9263160" cy="5243400"/>
          </a:xfrm>
          <a:prstGeom prst="rect">
            <a:avLst/>
          </a:prstGeom>
          <a:ln w="0">
            <a:noFill/>
          </a:ln>
        </p:spPr>
      </p:pic>
      <p:sp>
        <p:nvSpPr>
          <p:cNvPr id="2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9" name="Google Shape;89;p17"/>
          <p:cNvPicPr/>
          <p:nvPr/>
        </p:nvPicPr>
        <p:blipFill>
          <a:blip r:embed="rId3"/>
          <a:stretch/>
        </p:blipFill>
        <p:spPr>
          <a:xfrm rot="10800000">
            <a:off x="-19080" y="0"/>
            <a:ext cx="9143640" cy="5143320"/>
          </a:xfrm>
          <a:prstGeom prst="rect">
            <a:avLst/>
          </a:prstGeom>
          <a:ln w="0">
            <a:noFill/>
          </a:ln>
        </p:spPr>
      </p:pic>
      <p:pic>
        <p:nvPicPr>
          <p:cNvPr id="30" name="Google Shape;90;p17"/>
          <p:cNvPicPr/>
          <p:nvPr/>
        </p:nvPicPr>
        <p:blipFill>
          <a:blip r:embed="rId4"/>
          <a:stretch/>
        </p:blipFill>
        <p:spPr>
          <a:xfrm rot="10800000" flipH="1">
            <a:off x="-79200" y="-49680"/>
            <a:ext cx="9263160" cy="5243400"/>
          </a:xfrm>
          <a:prstGeom prst="rect">
            <a:avLst/>
          </a:prstGeom>
          <a:ln w="0">
            <a:noFill/>
          </a:ln>
        </p:spPr>
      </p:pic>
      <p:sp>
        <p:nvSpPr>
          <p:cNvPr id="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2" name="Google Shape;93;p18"/>
          <p:cNvPicPr/>
          <p:nvPr/>
        </p:nvPicPr>
        <p:blipFill>
          <a:blip r:embed="rId3"/>
          <a:stretch/>
        </p:blipFill>
        <p:spPr>
          <a:xfrm flipH="1">
            <a:off x="-69120" y="-50760"/>
            <a:ext cx="9263160" cy="5243400"/>
          </a:xfrm>
          <a:prstGeom prst="rect">
            <a:avLst/>
          </a:prstGeom>
          <a:ln w="0">
            <a:noFill/>
          </a:ln>
        </p:spPr>
      </p:pic>
      <p:pic>
        <p:nvPicPr>
          <p:cNvPr id="33" name="Google Shape;94;p18"/>
          <p:cNvPicPr/>
          <p:nvPr/>
        </p:nvPicPr>
        <p:blipFill>
          <a:blip r:embed="rId4"/>
          <a:stretch/>
        </p:blipFill>
        <p:spPr>
          <a:xfrm flipH="1">
            <a:off x="-69120" y="-50040"/>
            <a:ext cx="9263160" cy="5243400"/>
          </a:xfrm>
          <a:prstGeom prst="rect">
            <a:avLst/>
          </a:prstGeom>
          <a:ln w="0">
            <a:noFill/>
          </a:ln>
        </p:spPr>
      </p:pic>
      <p:sp>
        <p:nvSpPr>
          <p:cNvPr id="34" name="PlaceHolder 1"/>
          <p:cNvSpPr>
            <a:spLocks noGrp="1"/>
          </p:cNvSpPr>
          <p:nvPr>
            <p:ph type="title"/>
          </p:nvPr>
        </p:nvSpPr>
        <p:spPr>
          <a:xfrm>
            <a:off x="4898520" y="1139760"/>
            <a:ext cx="2960640" cy="1928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35" name="PlaceHolder 2"/>
          <p:cNvSpPr>
            <a:spLocks noGrp="1"/>
          </p:cNvSpPr>
          <p:nvPr>
            <p:ph type="body"/>
          </p:nvPr>
        </p:nvSpPr>
        <p:spPr>
          <a:xfrm>
            <a:off x="1284480" y="533880"/>
            <a:ext cx="2909520" cy="4075560"/>
          </a:xfrm>
          <a:prstGeom prst="rect">
            <a:avLst/>
          </a:prstGeom>
          <a:noFill/>
          <a:ln w="0">
            <a:noFill/>
          </a:ln>
        </p:spPr>
        <p:txBody>
          <a:bodyPr lIns="90000" tIns="45000" rIns="90000" bIns="45000" anchor="t">
            <a:normAutofit fontScale="5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352680" y="2190600"/>
            <a:ext cx="5076360" cy="18093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100" b="0" strike="noStrike" spc="-1">
                <a:solidFill>
                  <a:schemeClr val="dk1"/>
                </a:solidFill>
                <a:latin typeface="Maven Pro"/>
                <a:ea typeface="Maven Pro"/>
              </a:rPr>
              <a:t>Ecommerce Project</a:t>
            </a:r>
            <a:endParaRPr lang="fr-FR" sz="5100" b="0" strike="noStrike" spc="-1">
              <a:solidFill>
                <a:schemeClr val="dk1"/>
              </a:solidFill>
              <a:latin typeface="Arial"/>
            </a:endParaRPr>
          </a:p>
        </p:txBody>
      </p:sp>
      <p:sp>
        <p:nvSpPr>
          <p:cNvPr id="120" name="PlaceHolder 2"/>
          <p:cNvSpPr>
            <a:spLocks noGrp="1"/>
          </p:cNvSpPr>
          <p:nvPr>
            <p:ph type="subTitle"/>
          </p:nvPr>
        </p:nvSpPr>
        <p:spPr>
          <a:xfrm>
            <a:off x="3352680" y="4114800"/>
            <a:ext cx="345708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Maven Pro"/>
                <a:ea typeface="Maven Pro"/>
              </a:rPr>
              <a:t>Enhancing the Add to Cart Experience</a:t>
            </a:r>
            <a:endParaRPr lang="en-US" sz="1400" b="0" strike="noStrike" spc="-1">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fontScale="95151"/>
          </a:bodyPr>
          <a:lstStyle/>
          <a:p>
            <a:pPr indent="0">
              <a:lnSpc>
                <a:spcPct val="100000"/>
              </a:lnSpc>
              <a:buNone/>
              <a:tabLst>
                <a:tab pos="0" algn="l"/>
              </a:tabLst>
            </a:pPr>
            <a:r>
              <a:rPr lang="en" sz="6000" b="0" strike="noStrike" spc="-1">
                <a:solidFill>
                  <a:schemeClr val="dk1"/>
                </a:solidFill>
                <a:latin typeface="Maven Pro"/>
                <a:ea typeface="Maven Pro"/>
              </a:rPr>
              <a:t>Impact on Sales</a:t>
            </a:r>
            <a:endParaRPr lang="fr-FR" sz="6000" b="0" strike="noStrike" spc="-1">
              <a:solidFill>
                <a:schemeClr val="dk1"/>
              </a:solidFill>
              <a:latin typeface="Arial"/>
            </a:endParaRPr>
          </a:p>
        </p:txBody>
      </p:sp>
      <p:sp>
        <p:nvSpPr>
          <p:cNvPr id="140"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55701" lnSpcReduction="10000"/>
          </a:bodyPr>
          <a:lstStyle/>
          <a:p>
            <a:pPr indent="0">
              <a:lnSpc>
                <a:spcPct val="100000"/>
              </a:lnSpc>
              <a:buNone/>
              <a:tabLst>
                <a:tab pos="0" algn="l"/>
              </a:tabLst>
            </a:pPr>
            <a:r>
              <a:rPr lang="en" sz="1400" b="0" strike="noStrike" spc="-1">
                <a:solidFill>
                  <a:schemeClr val="dk1"/>
                </a:solidFill>
                <a:latin typeface="Maven Pro"/>
                <a:ea typeface="Maven Pro"/>
              </a:rPr>
              <a:t>The effectiveness of the Add to Cart feature directly impacts sales performance in an eCommerce setting. A well-implemented feature can significantly reduce cart abandonment rates, leading to higher conversion rates. Understanding the relationship between user interaction and sales allows businesses to measure the financial impact of their design and functionality choices. Continuous optimization based on user feedback and behavior analysis can further enhance this impact, driving sales growth.</a:t>
            </a:r>
            <a:endParaRPr lang="en-US" sz="1400" b="0" strike="noStrike" spc="-1">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000" b="0" strike="noStrike" spc="-1">
                <a:solidFill>
                  <a:schemeClr val="dk1"/>
                </a:solidFill>
                <a:latin typeface="Maven Pro"/>
                <a:ea typeface="Maven Pro"/>
              </a:rPr>
              <a:t>Conclusions</a:t>
            </a:r>
            <a:endParaRPr lang="fr-FR" sz="6000" b="0" strike="noStrike" spc="-1">
              <a:solidFill>
                <a:schemeClr val="dk1"/>
              </a:solidFill>
              <a:latin typeface="Arial"/>
            </a:endParaRPr>
          </a:p>
        </p:txBody>
      </p:sp>
      <p:sp>
        <p:nvSpPr>
          <p:cNvPr id="142"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74983" lnSpcReduction="10000"/>
          </a:bodyPr>
          <a:lstStyle/>
          <a:p>
            <a:pPr indent="0">
              <a:lnSpc>
                <a:spcPct val="100000"/>
              </a:lnSpc>
              <a:buNone/>
              <a:tabLst>
                <a:tab pos="0" algn="l"/>
              </a:tabLst>
            </a:pPr>
            <a:r>
              <a:rPr lang="en" sz="1400" b="0" strike="noStrike" spc="-1">
                <a:solidFill>
                  <a:schemeClr val="dk1"/>
                </a:solidFill>
                <a:latin typeface="Maven Pro"/>
                <a:ea typeface="Maven Pro"/>
              </a:rPr>
              <a:t>Optimizing the Add to Cart feature through thoughtful design, effective data aggregation, and user behavior analysis is essential for enhancing the eCommerce experience and boosting sales. Continuous evaluation and adaptation based on performance metrics will lead to sustained growth and customer satisfaction.</a:t>
            </a:r>
            <a:endParaRPr lang="en-US" sz="1400" b="0" strike="noStrike" spc="-1">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000" b="0" strike="noStrike" spc="-1">
                <a:solidFill>
                  <a:schemeClr val="dk1"/>
                </a:solidFill>
                <a:latin typeface="Maven Pro"/>
                <a:ea typeface="Maven Pro"/>
              </a:rPr>
              <a:t>Introduction</a:t>
            </a:r>
            <a:endParaRPr lang="fr-FR" sz="6000" b="0" strike="noStrike" spc="-1">
              <a:solidFill>
                <a:schemeClr val="dk1"/>
              </a:solidFill>
              <a:latin typeface="Arial"/>
            </a:endParaRPr>
          </a:p>
        </p:txBody>
      </p:sp>
      <p:sp>
        <p:nvSpPr>
          <p:cNvPr id="122"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87123"/>
          </a:bodyPr>
          <a:lstStyle/>
          <a:p>
            <a:pPr indent="0">
              <a:lnSpc>
                <a:spcPct val="100000"/>
              </a:lnSpc>
              <a:buNone/>
              <a:tabLst>
                <a:tab pos="0" algn="l"/>
              </a:tabLst>
            </a:pPr>
            <a:r>
              <a:rPr lang="en" sz="1400" b="0" strike="noStrike" spc="-1">
                <a:solidFill>
                  <a:schemeClr val="dk1"/>
                </a:solidFill>
                <a:latin typeface="Maven Pro"/>
                <a:ea typeface="Maven Pro"/>
              </a:rPr>
              <a:t>This presentation covers key aspects of the 'Add to Cart' feature in eCommerce, focusing on user experience, functionality testing, and design considerations that enhance online shopping.</a:t>
            </a:r>
            <a:endParaRPr lang="en-US" sz="1400" b="0" strike="noStrike" spc="-1">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533840" y="2428920"/>
            <a:ext cx="3342960" cy="13806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4000" b="0" strike="noStrike" spc="-1">
                <a:solidFill>
                  <a:schemeClr val="dk1"/>
                </a:solidFill>
                <a:latin typeface="Maven Pro"/>
                <a:ea typeface="Maven Pro"/>
              </a:rPr>
              <a:t>Add to Cart</a:t>
            </a:r>
            <a:endParaRPr lang="fr-FR" sz="4000" b="0" strike="noStrike" spc="-1">
              <a:solidFill>
                <a:schemeClr val="dk1"/>
              </a:solidFill>
              <a:latin typeface="Arial"/>
            </a:endParaRPr>
          </a:p>
        </p:txBody>
      </p:sp>
      <p:sp>
        <p:nvSpPr>
          <p:cNvPr id="124" name="PlaceHolder 2"/>
          <p:cNvSpPr>
            <a:spLocks noGrp="1"/>
          </p:cNvSpPr>
          <p:nvPr>
            <p:ph type="title"/>
          </p:nvPr>
        </p:nvSpPr>
        <p:spPr>
          <a:xfrm>
            <a:off x="6458040" y="1333440"/>
            <a:ext cx="1418760" cy="10951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6000" b="0" strike="noStrike" spc="-1">
                <a:solidFill>
                  <a:schemeClr val="dk2"/>
                </a:solidFill>
                <a:latin typeface="Maven Pro"/>
                <a:ea typeface="Maven Pro"/>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fontScale="96818"/>
          </a:bodyPr>
          <a:lstStyle/>
          <a:p>
            <a:pPr indent="0">
              <a:lnSpc>
                <a:spcPct val="100000"/>
              </a:lnSpc>
              <a:buNone/>
              <a:tabLst>
                <a:tab pos="0" algn="l"/>
              </a:tabLst>
            </a:pPr>
            <a:r>
              <a:rPr lang="en" sz="6000" b="0" strike="noStrike" spc="-1">
                <a:solidFill>
                  <a:schemeClr val="dk1"/>
                </a:solidFill>
                <a:latin typeface="Maven Pro"/>
                <a:ea typeface="Maven Pro"/>
              </a:rPr>
              <a:t>User Experience</a:t>
            </a:r>
            <a:endParaRPr lang="fr-FR" sz="6000" b="0" strike="noStrike" spc="-1">
              <a:solidFill>
                <a:schemeClr val="dk1"/>
              </a:solidFill>
              <a:latin typeface="Arial"/>
            </a:endParaRPr>
          </a:p>
        </p:txBody>
      </p:sp>
      <p:sp>
        <p:nvSpPr>
          <p:cNvPr id="126"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62128" lnSpcReduction="20000"/>
          </a:bodyPr>
          <a:lstStyle/>
          <a:p>
            <a:pPr indent="0">
              <a:lnSpc>
                <a:spcPct val="100000"/>
              </a:lnSpc>
              <a:buNone/>
              <a:tabLst>
                <a:tab pos="0" algn="l"/>
              </a:tabLst>
            </a:pPr>
            <a:r>
              <a:rPr lang="en" sz="1400" b="0" strike="noStrike" spc="-1">
                <a:solidFill>
                  <a:schemeClr val="dk1"/>
                </a:solidFill>
                <a:latin typeface="Maven Pro"/>
                <a:ea typeface="Maven Pro"/>
              </a:rPr>
              <a:t>A seamless user experience is crucial for encouraging customers to add items to their cart. Effective strategies include optimizing the placement and visibility of the Add to Cart button, ensuring that it stands out while fitting cohesively into the overall site design. Furthermore, feedback mechanisms, such as visual confirmations when an item is added, help to assure users that their actions have been acknowledged.</a:t>
            </a:r>
            <a:endParaRPr lang="en-US" sz="14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fontScale="76487"/>
          </a:bodyPr>
          <a:lstStyle/>
          <a:p>
            <a:pPr indent="0">
              <a:lnSpc>
                <a:spcPct val="100000"/>
              </a:lnSpc>
              <a:buNone/>
              <a:tabLst>
                <a:tab pos="0" algn="l"/>
              </a:tabLst>
            </a:pPr>
            <a:r>
              <a:rPr lang="en" sz="6000" b="0" strike="noStrike" spc="-1">
                <a:solidFill>
                  <a:schemeClr val="dk1"/>
                </a:solidFill>
                <a:latin typeface="Maven Pro"/>
                <a:ea typeface="Maven Pro"/>
              </a:rPr>
              <a:t>Functionality Tests</a:t>
            </a:r>
            <a:endParaRPr lang="fr-FR" sz="6000" b="0" strike="noStrike" spc="-1">
              <a:solidFill>
                <a:schemeClr val="dk1"/>
              </a:solidFill>
              <a:latin typeface="Arial"/>
            </a:endParaRPr>
          </a:p>
        </p:txBody>
      </p:sp>
      <p:sp>
        <p:nvSpPr>
          <p:cNvPr id="128"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62128" lnSpcReduction="20000"/>
          </a:bodyPr>
          <a:lstStyle/>
          <a:p>
            <a:pPr indent="0">
              <a:lnSpc>
                <a:spcPct val="100000"/>
              </a:lnSpc>
              <a:buNone/>
              <a:tabLst>
                <a:tab pos="0" algn="l"/>
              </a:tabLst>
            </a:pPr>
            <a:r>
              <a:rPr lang="en" sz="1400" b="0" strike="noStrike" spc="-1">
                <a:solidFill>
                  <a:schemeClr val="dk1"/>
                </a:solidFill>
                <a:latin typeface="Maven Pro"/>
                <a:ea typeface="Maven Pro"/>
              </a:rPr>
              <a:t>Testing the add-to-cart functionality involves checking for technical issues that may hinder user interaction. It is important to conduct usability tests to ensure that users understand how to use the feature correctly. This includes testing across different devices and browsers to ensure compatibility and responsiveness as well as incorporating user feedback to identify areas for improvement.</a:t>
            </a:r>
            <a:endParaRPr lang="en-US" sz="14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Google Shape;359;p52"/>
          <p:cNvPicPr/>
          <p:nvPr/>
        </p:nvPicPr>
        <p:blipFill>
          <a:blip r:embed="rId2"/>
          <a:srcRect l="24958" r="27454"/>
          <a:stretch/>
        </p:blipFill>
        <p:spPr>
          <a:xfrm>
            <a:off x="1284480" y="533880"/>
            <a:ext cx="2909520" cy="4075560"/>
          </a:xfrm>
          <a:prstGeom prst="rect">
            <a:avLst/>
          </a:prstGeom>
          <a:ln w="0">
            <a:noFill/>
          </a:ln>
        </p:spPr>
      </p:pic>
      <p:sp>
        <p:nvSpPr>
          <p:cNvPr id="130"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Design Considerations</a:t>
            </a:r>
            <a:endParaRPr lang="fr-FR" sz="3000" b="0" strike="noStrike" spc="-1">
              <a:solidFill>
                <a:schemeClr val="dk1"/>
              </a:solidFill>
              <a:latin typeface="Arial"/>
            </a:endParaRPr>
          </a:p>
        </p:txBody>
      </p:sp>
      <p:sp>
        <p:nvSpPr>
          <p:cNvPr id="131"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67553" lnSpcReduction="10000"/>
          </a:bodyPr>
          <a:lstStyle/>
          <a:p>
            <a:pPr indent="0">
              <a:lnSpc>
                <a:spcPct val="100000"/>
              </a:lnSpc>
              <a:buNone/>
              <a:tabLst>
                <a:tab pos="0" algn="l"/>
              </a:tabLst>
            </a:pPr>
            <a:r>
              <a:rPr lang="en" sz="1200" b="0" strike="noStrike" spc="-1">
                <a:solidFill>
                  <a:schemeClr val="dk1"/>
                </a:solidFill>
                <a:latin typeface="Maven Pro"/>
                <a:ea typeface="Maven Pro"/>
              </a:rPr>
              <a:t>When designing the Add to Cart feature, it's essential to focus on visual appeal and functionality. The button should be prominent, with contrasting colors to grab attention. Additionally, consider using intuitive icons, such as a shopping cart, to convey action clearly. Consistency in design across pages and devices also enhances user familiarity and overall experience. Responsive design ensures the Add to Cart feature works optimally on mobile devices, where many users shop.</a:t>
            </a:r>
            <a:endParaRPr lang="en-US" sz="12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228680" y="2428920"/>
            <a:ext cx="3342960" cy="1380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strike="noStrike" spc="-1">
                <a:solidFill>
                  <a:schemeClr val="dk1"/>
                </a:solidFill>
                <a:latin typeface="Maven Pro"/>
                <a:ea typeface="Maven Pro"/>
              </a:rPr>
              <a:t>Aggregation</a:t>
            </a:r>
            <a:endParaRPr lang="fr-FR" sz="4000" b="0" strike="noStrike" spc="-1">
              <a:solidFill>
                <a:schemeClr val="dk1"/>
              </a:solidFill>
              <a:latin typeface="Arial"/>
            </a:endParaRPr>
          </a:p>
        </p:txBody>
      </p:sp>
      <p:sp>
        <p:nvSpPr>
          <p:cNvPr id="133" name="PlaceHolder 2"/>
          <p:cNvSpPr>
            <a:spLocks noGrp="1"/>
          </p:cNvSpPr>
          <p:nvPr>
            <p:ph type="title"/>
          </p:nvPr>
        </p:nvSpPr>
        <p:spPr>
          <a:xfrm>
            <a:off x="1228680" y="1333440"/>
            <a:ext cx="1095120" cy="10951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000" b="0" strike="noStrike" spc="-1">
                <a:solidFill>
                  <a:schemeClr val="dk2"/>
                </a:solidFill>
                <a:latin typeface="Maven Pro"/>
                <a:ea typeface="Maven Pro"/>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Google Shape;359;p52"/>
          <p:cNvPicPr/>
          <p:nvPr/>
        </p:nvPicPr>
        <p:blipFill>
          <a:blip r:embed="rId2"/>
          <a:srcRect l="24958" r="27454"/>
          <a:stretch/>
        </p:blipFill>
        <p:spPr>
          <a:xfrm>
            <a:off x="1284480" y="533880"/>
            <a:ext cx="2909520" cy="4075560"/>
          </a:xfrm>
          <a:prstGeom prst="rect">
            <a:avLst/>
          </a:prstGeom>
          <a:ln w="0">
            <a:noFill/>
          </a:ln>
        </p:spPr>
      </p:pic>
      <p:sp>
        <p:nvSpPr>
          <p:cNvPr id="135"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Data Collection Methods</a:t>
            </a:r>
            <a:endParaRPr lang="fr-FR" sz="3000" b="0" strike="noStrike" spc="-1">
              <a:solidFill>
                <a:schemeClr val="dk1"/>
              </a:solidFill>
              <a:latin typeface="Arial"/>
            </a:endParaRPr>
          </a:p>
        </p:txBody>
      </p:sp>
      <p:sp>
        <p:nvSpPr>
          <p:cNvPr id="136"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67553" lnSpcReduction="10000"/>
          </a:bodyPr>
          <a:lstStyle/>
          <a:p>
            <a:pPr indent="0">
              <a:lnSpc>
                <a:spcPct val="100000"/>
              </a:lnSpc>
              <a:buNone/>
              <a:tabLst>
                <a:tab pos="0" algn="l"/>
              </a:tabLst>
            </a:pPr>
            <a:r>
              <a:rPr lang="en" sz="1200" b="0" strike="noStrike" spc="-1">
                <a:solidFill>
                  <a:schemeClr val="dk1"/>
                </a:solidFill>
                <a:latin typeface="Maven Pro"/>
                <a:ea typeface="Maven Pro"/>
              </a:rPr>
              <a:t>Data collection is crucial in understanding customer interactions with the Add to Cart feature. Employ methods such as web analytics, which track user clicks and engagement on the Add to Cart button. Surveys can provide insights directly from users about their preferences and experiences. Additionally, heatmaps can visually display user behavior on the website, helping identify which elements attract attention and optimize performance.</a:t>
            </a:r>
            <a:endParaRPr lang="en-US" sz="12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fontScale="68655" lnSpcReduction="20000"/>
          </a:bodyPr>
          <a:lstStyle/>
          <a:p>
            <a:pPr indent="0">
              <a:lnSpc>
                <a:spcPct val="100000"/>
              </a:lnSpc>
              <a:buNone/>
              <a:tabLst>
                <a:tab pos="0" algn="l"/>
              </a:tabLst>
            </a:pPr>
            <a:r>
              <a:rPr lang="en" sz="6000" b="0" strike="noStrike" spc="-1">
                <a:solidFill>
                  <a:schemeClr val="dk1"/>
                </a:solidFill>
                <a:latin typeface="Maven Pro"/>
                <a:ea typeface="Maven Pro"/>
              </a:rPr>
              <a:t>Analyzing User Behavior</a:t>
            </a:r>
            <a:endParaRPr lang="fr-FR" sz="6000" b="0" strike="noStrike" spc="-1">
              <a:solidFill>
                <a:schemeClr val="dk1"/>
              </a:solidFill>
              <a:latin typeface="Arial"/>
            </a:endParaRPr>
          </a:p>
        </p:txBody>
      </p:sp>
      <p:sp>
        <p:nvSpPr>
          <p:cNvPr id="138"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62128" lnSpcReduction="20000"/>
          </a:bodyPr>
          <a:lstStyle/>
          <a:p>
            <a:pPr indent="0">
              <a:lnSpc>
                <a:spcPct val="100000"/>
              </a:lnSpc>
              <a:buNone/>
              <a:tabLst>
                <a:tab pos="0" algn="l"/>
              </a:tabLst>
            </a:pPr>
            <a:r>
              <a:rPr lang="en" sz="1400" b="0" strike="noStrike" spc="-1">
                <a:solidFill>
                  <a:schemeClr val="dk1"/>
                </a:solidFill>
                <a:latin typeface="Maven Pro"/>
                <a:ea typeface="Maven Pro"/>
              </a:rPr>
              <a:t>Analyzing user behavior involves interpreting collected data to identify trends and patterns in how customers engage with the Add to Cart functionality. By analyzing metrics such as click-through rates and cart abandonment rates, businesses can determine if users find the feature intuitive. Behavioral analysis can also indicate pain points in the shopping process, providing insights into areas for improvement to enhance usability and increase conversion rates.</a:t>
            </a:r>
            <a:endParaRPr lang="en-US" sz="14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536</Words>
  <Application>Microsoft Office PowerPoint</Application>
  <PresentationFormat>On-screen Show (16:9)</PresentationFormat>
  <Paragraphs>22</Paragraphs>
  <Slides>11</Slides>
  <Notes>0</Notes>
  <HiddenSlides>0</HiddenSlides>
  <MMClips>0</MMClips>
  <ScaleCrop>false</ScaleCrop>
  <HeadingPairs>
    <vt:vector size="6" baseType="variant">
      <vt:variant>
        <vt:lpstr>Fonts Used</vt:lpstr>
      </vt:variant>
      <vt:variant>
        <vt:i4>5</vt:i4>
      </vt:variant>
      <vt:variant>
        <vt:lpstr>Theme</vt:lpstr>
      </vt:variant>
      <vt:variant>
        <vt:i4>33</vt:i4>
      </vt:variant>
      <vt:variant>
        <vt:lpstr>Slide Titles</vt:lpstr>
      </vt:variant>
      <vt:variant>
        <vt:i4>11</vt:i4>
      </vt:variant>
    </vt:vector>
  </HeadingPairs>
  <TitlesOfParts>
    <vt:vector size="49" baseType="lpstr">
      <vt:lpstr>Arial</vt:lpstr>
      <vt:lpstr>Maven Pro</vt:lpstr>
      <vt:lpstr>OpenSymbol</vt:lpstr>
      <vt:lpstr>Symbol</vt:lpstr>
      <vt:lpstr>Wingdings</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Slidesgo Final Pages</vt:lpstr>
      <vt:lpstr>Slidesgo Final Pages</vt:lpstr>
      <vt:lpstr>Ecommerce Project</vt:lpstr>
      <vt:lpstr>Introduction</vt:lpstr>
      <vt:lpstr>Add to Cart</vt:lpstr>
      <vt:lpstr>User Experience</vt:lpstr>
      <vt:lpstr>Functionality Tests</vt:lpstr>
      <vt:lpstr>Design Considerations</vt:lpstr>
      <vt:lpstr>Aggregation</vt:lpstr>
      <vt:lpstr>Data Collection Methods</vt:lpstr>
      <vt:lpstr>Analyzing User Behavior</vt:lpstr>
      <vt:lpstr>Impact on Sales</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AUGUSTINE JOSEPH</cp:lastModifiedBy>
  <cp:revision>1</cp:revision>
  <dcterms:modified xsi:type="dcterms:W3CDTF">2025-02-24T02:09:13Z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2025-02-24T02:03:12Z</dcterms:created>
  <dc:creator>Unknown Creator</dc:creator>
  <dc:description/>
  <dc:language>en-US</dc:language>
  <cp:lastModifiedBy>Unknown Creator</cp:lastModifiedBy>
  <dcterms:modified xsi:type="dcterms:W3CDTF">2025-02-24T02:03:12Z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