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09548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667680" y="1604160"/>
            <a:ext cx="437724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Product Editing: Admin Page Overview</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Integrating Feedback Mechanisms</a:t>
            </a:r>
            <a:endParaRPr lang="fr-FR" sz="6000" b="0" strike="noStrike" spc="-1">
              <a:solidFill>
                <a:schemeClr val="dk1"/>
              </a:solidFill>
              <a:latin typeface="Arial"/>
            </a:endParaRPr>
          </a:p>
        </p:txBody>
      </p:sp>
      <p:sp>
        <p:nvSpPr>
          <p:cNvPr id="141"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Integrating feedback mechanisms allows admins to collect valuable insights from users regarding products and the editing process. This can include rating systems, comment sections, or direct surveys. Leveraging this feedback aids in continuous improvement of the ecommerce experience.</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Conclusions</a:t>
            </a:r>
            <a:endParaRPr lang="fr-FR" sz="6000" b="0" strike="noStrike" spc="-1">
              <a:solidFill>
                <a:schemeClr val="dk1"/>
              </a:solidFill>
              <a:latin typeface="Arial"/>
            </a:endParaRPr>
          </a:p>
        </p:txBody>
      </p:sp>
      <p:sp>
        <p:nvSpPr>
          <p:cNvPr id="143"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The effective management of product editing and admin functionalities is essential for ecommerce success. Key areas include product images, user permissions, and feedback mechanisms, all contributing to a streamlined operation. Emphasizing these elements leads to improved user experience and better product representation.</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359;p52"/>
          <p:cNvPicPr/>
          <p:nvPr/>
        </p:nvPicPr>
        <p:blipFill>
          <a:blip r:embed="rId2"/>
          <a:srcRect l="24958" r="27454"/>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Introduction</a:t>
            </a:r>
            <a:endParaRPr lang="fr-FR" sz="3000" b="0" strike="noStrike" spc="-1">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aven Pro"/>
                <a:ea typeface="Maven Pro"/>
              </a:rPr>
              <a:t>This presentation covers the essential aspects of product editing within the admin page of an ecommerce project, focusing on user interface and functionalities for effective management.</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Product Editing</a:t>
            </a:r>
            <a:endParaRPr lang="fr-FR" sz="4000" b="0" strike="noStrike" spc="-1">
              <a:solidFill>
                <a:schemeClr val="dk1"/>
              </a:solidFill>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Overview of the Admin Page</a:t>
            </a:r>
            <a:endParaRPr lang="fr-FR" sz="6000" b="0" strike="noStrike" spc="-1">
              <a:solidFill>
                <a:schemeClr val="dk1"/>
              </a:solidFill>
              <a:latin typeface="Arial"/>
            </a:endParaRPr>
          </a:p>
        </p:txBody>
      </p:sp>
      <p:sp>
        <p:nvSpPr>
          <p:cNvPr id="127"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The admin page is designed to facilitate easy navigation and efficient management of products. Key sections include product listings, search functionality, and access to editing features. Users can quickly find products and access their details for updates.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8655" lnSpcReduction="20000"/>
          </a:bodyPr>
          <a:lstStyle/>
          <a:p>
            <a:pPr indent="0">
              <a:lnSpc>
                <a:spcPct val="100000"/>
              </a:lnSpc>
              <a:buNone/>
              <a:tabLst>
                <a:tab pos="0" algn="l"/>
              </a:tabLst>
            </a:pPr>
            <a:r>
              <a:rPr lang="en" sz="6000" b="0" strike="noStrike" spc="-1">
                <a:solidFill>
                  <a:schemeClr val="dk1"/>
                </a:solidFill>
                <a:latin typeface="Maven Pro"/>
                <a:ea typeface="Maven Pro"/>
              </a:rPr>
              <a:t>Editing Product Details</a:t>
            </a:r>
            <a:endParaRPr lang="fr-FR" sz="6000" b="0" strike="noStrike" spc="-1">
              <a:solidFill>
                <a:schemeClr val="dk1"/>
              </a:solidFill>
              <a:latin typeface="Arial"/>
            </a:endParaRPr>
          </a:p>
        </p:txBody>
      </p:sp>
      <p:sp>
        <p:nvSpPr>
          <p:cNvPr id="129"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Editing product details involves updating information like title, description, price, and specifications. The system allows for real-time updates, ensuring that changes are reflected immediately on the front-end. Best practices for editing include maintaining consistency and clarity in product representations.</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Google Shape;359;p52"/>
          <p:cNvPicPr/>
          <p:nvPr/>
        </p:nvPicPr>
        <p:blipFill>
          <a:blip r:embed="rId2"/>
          <a:srcRect l="24958" r="27454"/>
          <a:stretch/>
        </p:blipFill>
        <p:spPr>
          <a:xfrm>
            <a:off x="1284480" y="533880"/>
            <a:ext cx="2909520" cy="4075560"/>
          </a:xfrm>
          <a:prstGeom prst="rect">
            <a:avLst/>
          </a:prstGeom>
          <a:ln w="0">
            <a:noFill/>
          </a:ln>
        </p:spPr>
      </p:pic>
      <p:sp>
        <p:nvSpPr>
          <p:cNvPr id="131"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Managing Product Images</a:t>
            </a:r>
            <a:endParaRPr lang="fr-FR" sz="3000" b="0" strike="noStrike" spc="-1">
              <a:solidFill>
                <a:schemeClr val="dk1"/>
              </a:solidFill>
              <a:latin typeface="Arial"/>
            </a:endParaRPr>
          </a:p>
        </p:txBody>
      </p:sp>
      <p:sp>
        <p:nvSpPr>
          <p:cNvPr id="132"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Managing product images is integral to presenting products effectively. Admins can upload, resize, and organize images for each product. High-quality images enhance user engagement and increase the likelihood of conversions. It is vital to maintain a consistent image size and quality across the platform.</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28680" y="2428920"/>
            <a:ext cx="3342960" cy="1380600"/>
          </a:xfrm>
          <a:prstGeom prst="rect">
            <a:avLst/>
          </a:prstGeom>
          <a:noFill/>
          <a:ln w="0">
            <a:noFill/>
          </a:ln>
        </p:spPr>
        <p:txBody>
          <a:bodyPr lIns="91440" tIns="91440" rIns="91440" bIns="91440" anchor="t">
            <a:normAutofit fontScale="96507"/>
          </a:bodyPr>
          <a:lstStyle/>
          <a:p>
            <a:pPr indent="0">
              <a:lnSpc>
                <a:spcPct val="100000"/>
              </a:lnSpc>
              <a:buNone/>
              <a:tabLst>
                <a:tab pos="0" algn="l"/>
              </a:tabLst>
            </a:pPr>
            <a:r>
              <a:rPr lang="en" sz="4000" b="0" strike="noStrike" spc="-1">
                <a:solidFill>
                  <a:schemeClr val="dk1"/>
                </a:solidFill>
                <a:latin typeface="Maven Pro"/>
                <a:ea typeface="Maven Pro"/>
              </a:rPr>
              <a:t>Admin Functionalities</a:t>
            </a:r>
            <a:endParaRPr lang="fr-FR" sz="4000" b="0" strike="noStrike" spc="-1">
              <a:solidFill>
                <a:schemeClr val="dk1"/>
              </a:solidFill>
              <a:latin typeface="Arial"/>
            </a:endParaRPr>
          </a:p>
        </p:txBody>
      </p:sp>
      <p:sp>
        <p:nvSpPr>
          <p:cNvPr id="134" name="PlaceHolder 2"/>
          <p:cNvSpPr>
            <a:spLocks noGrp="1"/>
          </p:cNvSpPr>
          <p:nvPr>
            <p:ph type="title"/>
          </p:nvPr>
        </p:nvSpPr>
        <p:spPr>
          <a:xfrm>
            <a:off x="1228680" y="1333440"/>
            <a:ext cx="109512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Google Shape;359;p52"/>
          <p:cNvPicPr/>
          <p:nvPr/>
        </p:nvPicPr>
        <p:blipFill>
          <a:blip r:embed="rId2"/>
          <a:srcRect l="24958" r="27454"/>
          <a:stretch/>
        </p:blipFill>
        <p:spPr>
          <a:xfrm>
            <a:off x="1284480" y="533880"/>
            <a:ext cx="2909520" cy="4075560"/>
          </a:xfrm>
          <a:prstGeom prst="rect">
            <a:avLst/>
          </a:prstGeom>
          <a:ln w="0">
            <a:noFill/>
          </a:ln>
        </p:spPr>
      </p:pic>
      <p:sp>
        <p:nvSpPr>
          <p:cNvPr id="136"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User Roles and Permissions</a:t>
            </a:r>
            <a:endParaRPr lang="fr-FR" sz="3000" b="0" strike="noStrike" spc="-1">
              <a:solidFill>
                <a:schemeClr val="dk1"/>
              </a:solidFill>
              <a:latin typeface="Arial"/>
            </a:endParaRPr>
          </a:p>
        </p:txBody>
      </p:sp>
      <p:sp>
        <p:nvSpPr>
          <p:cNvPr id="137"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In an ecommerce setting, assigning user roles and permissions is crucial for security and efficiency. Admins can set different access levels, ensuring that only authorized personnel can make significant changes. Roles may include super admin, editor, and reviewer, each with distinct permissions.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Reviewing Product Changes</a:t>
            </a:r>
            <a:endParaRPr lang="fr-FR" sz="6000" b="0" strike="noStrike" spc="-1">
              <a:solidFill>
                <a:schemeClr val="dk1"/>
              </a:solidFill>
              <a:latin typeface="Arial"/>
            </a:endParaRPr>
          </a:p>
        </p:txBody>
      </p:sp>
      <p:sp>
        <p:nvSpPr>
          <p:cNvPr id="139"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Implementing a review system for product changes helps maintain quality control. Admins can track modifications, revert changes if necessary, and approve edits before they go live. This not only ensures accuracy but also fosters a collaborative environment for managing product listings.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390</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Product Editing</vt:lpstr>
      <vt:lpstr>Overview of the Admin Page</vt:lpstr>
      <vt:lpstr>Editing Product Details</vt:lpstr>
      <vt:lpstr>Managing Product Images</vt:lpstr>
      <vt:lpstr>Admin Functionalities</vt:lpstr>
      <vt:lpstr>User Roles and Permissions</vt:lpstr>
      <vt:lpstr>Reviewing Product Changes</vt:lpstr>
      <vt:lpstr>Integrating Feedback Mechanisms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2025-02-23T03:33:06Z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2025-02-23T03:30:24Z</dcterms:created>
  <dc:creator>Unknown Creator</dc:creator>
  <dc:description/>
  <dc:language>en-US</dc:language>
  <cp:lastModifiedBy>Unknown Creator</cp:lastModifiedBy>
  <dcterms:modified xsi:type="dcterms:W3CDTF">2025-02-23T03:30:24Z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