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 id="2147483714"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8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9"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0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7.xml"/><Relationship Id="rId1" Type="http://schemas.openxmlformats.org/officeDocument/2006/relationships/slideLayout" Target="../slideLayouts/slideLayout27.xml"/><Relationship Id="rId4" Type="http://schemas.openxmlformats.org/officeDocument/2006/relationships/image" Target="../media/image2.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8.xml"/><Relationship Id="rId1" Type="http://schemas.openxmlformats.org/officeDocument/2006/relationships/slideLayout" Target="../slideLayouts/slideLayout28.xml"/><Relationship Id="rId4" Type="http://schemas.openxmlformats.org/officeDocument/2006/relationships/image" Target="../media/image2.png"/></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9.xml"/><Relationship Id="rId1" Type="http://schemas.openxmlformats.org/officeDocument/2006/relationships/slideLayout" Target="../slideLayouts/slideLayout29.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0.xml"/><Relationship Id="rId1" Type="http://schemas.openxmlformats.org/officeDocument/2006/relationships/slideLayout" Target="../slideLayouts/slideLayout30.xml"/><Relationship Id="rId4" Type="http://schemas.openxmlformats.org/officeDocument/2006/relationships/image" Target="../media/image2.png"/></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Google Shape;9;p2"/>
          <p:cNvPicPr/>
          <p:nvPr/>
        </p:nvPicPr>
        <p:blipFill>
          <a:blip r:embed="rId3"/>
          <a:stretch/>
        </p:blipFill>
        <p:spPr>
          <a:xfrm>
            <a:off x="-59760" y="-50040"/>
            <a:ext cx="9263160" cy="5243400"/>
          </a:xfrm>
          <a:prstGeom prst="rect">
            <a:avLst/>
          </a:prstGeom>
          <a:ln w="0">
            <a:noFill/>
          </a:ln>
        </p:spPr>
      </p:pic>
      <p:pic>
        <p:nvPicPr>
          <p:cNvPr id="5" name="Google Shape;10;p2"/>
          <p:cNvPicPr/>
          <p:nvPr/>
        </p:nvPicPr>
        <p:blipFill>
          <a:blip r:embed="rId4"/>
          <a:stretch/>
        </p:blipFill>
        <p:spPr>
          <a:xfrm flipH="1">
            <a:off x="-69120" y="-50040"/>
            <a:ext cx="9263160" cy="5243400"/>
          </a:xfrm>
          <a:prstGeom prst="rect">
            <a:avLst/>
          </a:prstGeom>
          <a:ln w="0">
            <a:noFill/>
          </a:ln>
        </p:spPr>
      </p:pic>
      <p:sp>
        <p:nvSpPr>
          <p:cNvPr id="2" name="PlaceHolder 1"/>
          <p:cNvSpPr>
            <a:spLocks noGrp="1"/>
          </p:cNvSpPr>
          <p:nvPr>
            <p:ph type="title"/>
          </p:nvPr>
        </p:nvSpPr>
        <p:spPr>
          <a:xfrm>
            <a:off x="3355920" y="2188080"/>
            <a:ext cx="5074560" cy="1811880"/>
          </a:xfrm>
          <a:prstGeom prst="rect">
            <a:avLst/>
          </a:prstGeom>
          <a:noFill/>
          <a:ln w="0">
            <a:noFill/>
          </a:ln>
        </p:spPr>
        <p:txBody>
          <a:bodyPr lIns="91440" tIns="91440" rIns="91440" bIns="91440" anchor="b">
            <a:noAutofit/>
          </a:bodyPr>
          <a:lstStyle/>
          <a:p>
            <a:pPr indent="0">
              <a:buNone/>
            </a:pPr>
            <a:r>
              <a:rPr lang="fr-FR" sz="51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6" name="Google Shape;99;p19"/>
          <p:cNvPicPr/>
          <p:nvPr/>
        </p:nvPicPr>
        <p:blipFill>
          <a:blip r:embed="rId3"/>
          <a:stretch/>
        </p:blipFill>
        <p:spPr>
          <a:xfrm>
            <a:off x="0" y="0"/>
            <a:ext cx="9143640" cy="5143320"/>
          </a:xfrm>
          <a:prstGeom prst="rect">
            <a:avLst/>
          </a:prstGeom>
          <a:ln w="0">
            <a:noFill/>
          </a:ln>
        </p:spPr>
      </p:pic>
      <p:pic>
        <p:nvPicPr>
          <p:cNvPr id="37" name="Google Shape;100;p19"/>
          <p:cNvPicPr/>
          <p:nvPr/>
        </p:nvPicPr>
        <p:blipFill>
          <a:blip r:embed="rId4"/>
          <a:stretch/>
        </p:blipFill>
        <p:spPr>
          <a:xfrm rot="10800000">
            <a:off x="-69120" y="-49680"/>
            <a:ext cx="9263160" cy="5243400"/>
          </a:xfrm>
          <a:prstGeom prst="rect">
            <a:avLst/>
          </a:prstGeom>
          <a:ln w="0">
            <a:noFill/>
          </a:ln>
        </p:spPr>
      </p:pic>
      <p:sp>
        <p:nvSpPr>
          <p:cNvPr id="38" name="PlaceHolder 1"/>
          <p:cNvSpPr>
            <a:spLocks noGrp="1"/>
          </p:cNvSpPr>
          <p:nvPr>
            <p:ph type="title"/>
          </p:nvPr>
        </p:nvSpPr>
        <p:spPr>
          <a:xfrm>
            <a:off x="2796480" y="2875320"/>
            <a:ext cx="3550680" cy="7617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9" name="Google Shape;104;p20"/>
          <p:cNvPicPr/>
          <p:nvPr/>
        </p:nvPicPr>
        <p:blipFill>
          <a:blip r:embed="rId3"/>
          <a:stretch/>
        </p:blipFill>
        <p:spPr>
          <a:xfrm>
            <a:off x="-59760" y="-50040"/>
            <a:ext cx="9263160" cy="5243400"/>
          </a:xfrm>
          <a:prstGeom prst="rect">
            <a:avLst/>
          </a:prstGeom>
          <a:ln w="0">
            <a:noFill/>
          </a:ln>
        </p:spPr>
      </p:pic>
      <p:pic>
        <p:nvPicPr>
          <p:cNvPr id="40" name="Google Shape;105;p20"/>
          <p:cNvPicPr/>
          <p:nvPr/>
        </p:nvPicPr>
        <p:blipFill>
          <a:blip r:embed="rId4"/>
          <a:stretch/>
        </p:blipFill>
        <p:spPr>
          <a:xfrm flipH="1">
            <a:off x="-69120" y="-50040"/>
            <a:ext cx="9263160" cy="5243400"/>
          </a:xfrm>
          <a:prstGeom prst="rect">
            <a:avLst/>
          </a:prstGeom>
          <a:ln w="0">
            <a:noFill/>
          </a:ln>
        </p:spPr>
      </p:pic>
      <p:sp>
        <p:nvSpPr>
          <p:cNvPr id="41" name="PlaceHolder 1"/>
          <p:cNvSpPr>
            <a:spLocks noGrp="1"/>
          </p:cNvSpPr>
          <p:nvPr>
            <p:ph type="title"/>
          </p:nvPr>
        </p:nvSpPr>
        <p:spPr>
          <a:xfrm>
            <a:off x="1227240" y="1857600"/>
            <a:ext cx="3456720" cy="71568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 name="Google Shape;14;p3"/>
          <p:cNvPicPr/>
          <p:nvPr/>
        </p:nvPicPr>
        <p:blipFill>
          <a:blip r:embed="rId3"/>
          <a:stretch/>
        </p:blipFill>
        <p:spPr>
          <a:xfrm rot="10800000" flipH="1">
            <a:off x="-69480" y="-49680"/>
            <a:ext cx="9263160" cy="5243400"/>
          </a:xfrm>
          <a:prstGeom prst="rect">
            <a:avLst/>
          </a:prstGeom>
          <a:ln w="0">
            <a:noFill/>
          </a:ln>
        </p:spPr>
      </p:pic>
      <p:pic>
        <p:nvPicPr>
          <p:cNvPr id="43" name="Google Shape;15;p3"/>
          <p:cNvPicPr/>
          <p:nvPr/>
        </p:nvPicPr>
        <p:blipFill>
          <a:blip r:embed="rId4"/>
          <a:stretch/>
        </p:blipFill>
        <p:spPr>
          <a:xfrm>
            <a:off x="-69480" y="-50040"/>
            <a:ext cx="9263160" cy="5243400"/>
          </a:xfrm>
          <a:prstGeom prst="rect">
            <a:avLst/>
          </a:prstGeom>
          <a:ln w="0">
            <a:noFill/>
          </a:ln>
        </p:spPr>
      </p:pic>
      <p:sp>
        <p:nvSpPr>
          <p:cNvPr id="44" name="PlaceHolder 1"/>
          <p:cNvSpPr>
            <a:spLocks noGrp="1"/>
          </p:cNvSpPr>
          <p:nvPr>
            <p:ph type="title"/>
          </p:nvPr>
        </p:nvSpPr>
        <p:spPr>
          <a:xfrm>
            <a:off x="1229400" y="2425680"/>
            <a:ext cx="338940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45" name="PlaceHolder 2"/>
          <p:cNvSpPr>
            <a:spLocks noGrp="1"/>
          </p:cNvSpPr>
          <p:nvPr>
            <p:ph type="title"/>
          </p:nvPr>
        </p:nvSpPr>
        <p:spPr>
          <a:xfrm>
            <a:off x="1229400" y="1334520"/>
            <a:ext cx="1533240" cy="109080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7" name="Google Shape;109;p21"/>
          <p:cNvPicPr/>
          <p:nvPr/>
        </p:nvPicPr>
        <p:blipFill>
          <a:blip r:embed="rId3"/>
          <a:stretch/>
        </p:blipFill>
        <p:spPr>
          <a:xfrm flipH="1">
            <a:off x="-19080" y="0"/>
            <a:ext cx="9143640" cy="5143320"/>
          </a:xfrm>
          <a:prstGeom prst="rect">
            <a:avLst/>
          </a:prstGeom>
          <a:ln w="0">
            <a:noFill/>
          </a:ln>
        </p:spPr>
      </p:pic>
      <p:pic>
        <p:nvPicPr>
          <p:cNvPr id="48" name="Google Shape;110;p21"/>
          <p:cNvPicPr/>
          <p:nvPr/>
        </p:nvPicPr>
        <p:blipFill>
          <a:blip r:embed="rId4"/>
          <a:stretch/>
        </p:blipFill>
        <p:spPr>
          <a:xfrm rot="10800000" flipH="1">
            <a:off x="-69480" y="-49680"/>
            <a:ext cx="9263160" cy="5243400"/>
          </a:xfrm>
          <a:prstGeom prst="rect">
            <a:avLst/>
          </a:prstGeom>
          <a:ln w="0">
            <a:noFill/>
          </a:ln>
        </p:spPr>
      </p:pic>
      <p:sp>
        <p:nvSpPr>
          <p:cNvPr id="49" name="PlaceHolder 1"/>
          <p:cNvSpPr>
            <a:spLocks noGrp="1"/>
          </p:cNvSpPr>
          <p:nvPr>
            <p:ph type="title"/>
          </p:nvPr>
        </p:nvSpPr>
        <p:spPr>
          <a:xfrm>
            <a:off x="2372400" y="569160"/>
            <a:ext cx="4398480" cy="6091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0" name="Google Shape;114;p22"/>
          <p:cNvPicPr/>
          <p:nvPr/>
        </p:nvPicPr>
        <p:blipFill>
          <a:blip r:embed="rId3"/>
          <a:stretch/>
        </p:blipFill>
        <p:spPr>
          <a:xfrm flipH="1">
            <a:off x="-19080" y="0"/>
            <a:ext cx="9143640" cy="5143320"/>
          </a:xfrm>
          <a:prstGeom prst="rect">
            <a:avLst/>
          </a:prstGeom>
          <a:ln w="0">
            <a:noFill/>
          </a:ln>
        </p:spPr>
      </p:pic>
      <p:pic>
        <p:nvPicPr>
          <p:cNvPr id="51" name="Google Shape;115;p22"/>
          <p:cNvPicPr/>
          <p:nvPr/>
        </p:nvPicPr>
        <p:blipFill>
          <a:blip r:embed="rId4"/>
          <a:stretch/>
        </p:blipFill>
        <p:spPr>
          <a:xfrm rot="10800000" flipH="1">
            <a:off x="-69480" y="-49680"/>
            <a:ext cx="9263160" cy="5243400"/>
          </a:xfrm>
          <a:prstGeom prst="rect">
            <a:avLst/>
          </a:prstGeom>
          <a:ln w="0">
            <a:noFill/>
          </a:ln>
        </p:spPr>
      </p:pic>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3" name="PlaceHolder 2"/>
          <p:cNvSpPr>
            <a:spLocks noGrp="1"/>
          </p:cNvSpPr>
          <p:nvPr>
            <p:ph type="body"/>
          </p:nvPr>
        </p:nvSpPr>
        <p:spPr>
          <a:xfrm>
            <a:off x="720000" y="1063440"/>
            <a:ext cx="7703640" cy="12686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4" name="Google Shape;119;p23"/>
          <p:cNvPicPr/>
          <p:nvPr/>
        </p:nvPicPr>
        <p:blipFill>
          <a:blip r:embed="rId3"/>
          <a:stretch/>
        </p:blipFill>
        <p:spPr>
          <a:xfrm rot="10800000">
            <a:off x="-100080" y="0"/>
            <a:ext cx="9143640" cy="5143320"/>
          </a:xfrm>
          <a:prstGeom prst="rect">
            <a:avLst/>
          </a:prstGeom>
          <a:ln w="0">
            <a:noFill/>
          </a:ln>
        </p:spPr>
      </p:pic>
      <p:pic>
        <p:nvPicPr>
          <p:cNvPr id="55" name="Google Shape;120;p23"/>
          <p:cNvPicPr/>
          <p:nvPr/>
        </p:nvPicPr>
        <p:blipFill>
          <a:blip r:embed="rId4"/>
          <a:stretch/>
        </p:blipFill>
        <p:spPr>
          <a:xfrm rot="10800000">
            <a:off x="-119160" y="-49680"/>
            <a:ext cx="9263160" cy="5243400"/>
          </a:xfrm>
          <a:prstGeom prst="rect">
            <a:avLst/>
          </a:prstGeom>
          <a:ln w="0">
            <a:noFill/>
          </a:ln>
        </p:spPr>
      </p:pic>
      <p:sp>
        <p:nvSpPr>
          <p:cNvPr id="5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720000" y="1063440"/>
            <a:ext cx="7703640" cy="2250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8" name="Google Shape;124;p24"/>
          <p:cNvPicPr/>
          <p:nvPr/>
        </p:nvPicPr>
        <p:blipFill>
          <a:blip r:embed="rId3"/>
          <a:stretch/>
        </p:blipFill>
        <p:spPr>
          <a:xfrm>
            <a:off x="0" y="0"/>
            <a:ext cx="9143640" cy="5143320"/>
          </a:xfrm>
          <a:prstGeom prst="rect">
            <a:avLst/>
          </a:prstGeom>
          <a:ln w="0">
            <a:noFill/>
          </a:ln>
        </p:spPr>
      </p:pic>
      <p:pic>
        <p:nvPicPr>
          <p:cNvPr id="59" name="Google Shape;125;p24"/>
          <p:cNvPicPr/>
          <p:nvPr/>
        </p:nvPicPr>
        <p:blipFill>
          <a:blip r:embed="rId4"/>
          <a:stretch/>
        </p:blipFill>
        <p:spPr>
          <a:xfrm rot="10800000">
            <a:off x="-69120" y="-49680"/>
            <a:ext cx="9263160" cy="5243400"/>
          </a:xfrm>
          <a:prstGeom prst="rect">
            <a:avLst/>
          </a:prstGeom>
          <a:ln w="0">
            <a:noFill/>
          </a:ln>
        </p:spPr>
      </p:pic>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1" name="Google Shape;132;p25"/>
          <p:cNvPicPr/>
          <p:nvPr/>
        </p:nvPicPr>
        <p:blipFill>
          <a:blip r:embed="rId3"/>
          <a:stretch/>
        </p:blipFill>
        <p:spPr>
          <a:xfrm rot="10800000" flipH="1">
            <a:off x="-19440" y="0"/>
            <a:ext cx="9143640" cy="5143320"/>
          </a:xfrm>
          <a:prstGeom prst="rect">
            <a:avLst/>
          </a:prstGeom>
          <a:ln w="0">
            <a:noFill/>
          </a:ln>
        </p:spPr>
      </p:pic>
      <p:pic>
        <p:nvPicPr>
          <p:cNvPr id="62" name="Google Shape;133;p25"/>
          <p:cNvPicPr/>
          <p:nvPr/>
        </p:nvPicPr>
        <p:blipFill>
          <a:blip r:embed="rId4"/>
          <a:stretch/>
        </p:blipFill>
        <p:spPr>
          <a:xfrm rot="10800000" flipH="1">
            <a:off x="-119520" y="-49680"/>
            <a:ext cx="9263160" cy="5243400"/>
          </a:xfrm>
          <a:prstGeom prst="rect">
            <a:avLst/>
          </a:prstGeom>
          <a:ln w="0">
            <a:noFill/>
          </a:ln>
        </p:spPr>
      </p:pic>
      <p:sp>
        <p:nvSpPr>
          <p:cNvPr id="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4" name="Google Shape;138;p26"/>
          <p:cNvPicPr/>
          <p:nvPr/>
        </p:nvPicPr>
        <p:blipFill>
          <a:blip r:embed="rId3"/>
          <a:stretch/>
        </p:blipFill>
        <p:spPr>
          <a:xfrm rot="10800000">
            <a:off x="-19080" y="0"/>
            <a:ext cx="9143640" cy="5143320"/>
          </a:xfrm>
          <a:prstGeom prst="rect">
            <a:avLst/>
          </a:prstGeom>
          <a:ln w="0">
            <a:noFill/>
          </a:ln>
        </p:spPr>
      </p:pic>
      <p:pic>
        <p:nvPicPr>
          <p:cNvPr id="65" name="Google Shape;139;p26"/>
          <p:cNvPicPr/>
          <p:nvPr/>
        </p:nvPicPr>
        <p:blipFill>
          <a:blip r:embed="rId4"/>
          <a:stretch/>
        </p:blipFill>
        <p:spPr>
          <a:xfrm>
            <a:off x="-69480" y="-50040"/>
            <a:ext cx="9263160" cy="5243400"/>
          </a:xfrm>
          <a:prstGeom prst="rect">
            <a:avLst/>
          </a:prstGeom>
          <a:ln w="0">
            <a:noFill/>
          </a:ln>
        </p:spPr>
      </p:pic>
      <p:sp>
        <p:nvSpPr>
          <p:cNvPr id="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7" name="Google Shape;148;p27"/>
          <p:cNvPicPr/>
          <p:nvPr/>
        </p:nvPicPr>
        <p:blipFill>
          <a:blip r:embed="rId3"/>
          <a:stretch/>
        </p:blipFill>
        <p:spPr>
          <a:xfrm>
            <a:off x="0" y="0"/>
            <a:ext cx="9143640" cy="5143320"/>
          </a:xfrm>
          <a:prstGeom prst="rect">
            <a:avLst/>
          </a:prstGeom>
          <a:ln w="0">
            <a:noFill/>
          </a:ln>
        </p:spPr>
      </p:pic>
      <p:pic>
        <p:nvPicPr>
          <p:cNvPr id="68" name="Google Shape;149;p27"/>
          <p:cNvPicPr/>
          <p:nvPr/>
        </p:nvPicPr>
        <p:blipFill>
          <a:blip r:embed="rId4"/>
          <a:stretch/>
        </p:blipFill>
        <p:spPr>
          <a:xfrm rot="10800000">
            <a:off x="-69120" y="-49680"/>
            <a:ext cx="9263160" cy="5243400"/>
          </a:xfrm>
          <a:prstGeom prst="rect">
            <a:avLst/>
          </a:prstGeom>
          <a:ln w="0">
            <a:noFill/>
          </a:ln>
        </p:spPr>
      </p:pic>
      <p:sp>
        <p:nvSpPr>
          <p:cNvPr id="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Google Shape;53;p11"/>
          <p:cNvPicPr/>
          <p:nvPr/>
        </p:nvPicPr>
        <p:blipFill>
          <a:blip r:embed="rId3"/>
          <a:stretch/>
        </p:blipFill>
        <p:spPr>
          <a:xfrm flipH="1">
            <a:off x="-69120" y="-50040"/>
            <a:ext cx="9263160" cy="5243400"/>
          </a:xfrm>
          <a:prstGeom prst="rect">
            <a:avLst/>
          </a:prstGeom>
          <a:ln w="0">
            <a:noFill/>
          </a:ln>
        </p:spPr>
      </p:pic>
      <p:pic>
        <p:nvPicPr>
          <p:cNvPr id="7" name="Google Shape;54;p11"/>
          <p:cNvPicPr/>
          <p:nvPr/>
        </p:nvPicPr>
        <p:blipFill>
          <a:blip r:embed="rId4"/>
          <a:stretch/>
        </p:blipFill>
        <p:spPr>
          <a:xfrm>
            <a:off x="-59760" y="-50040"/>
            <a:ext cx="9263160" cy="5243400"/>
          </a:xfrm>
          <a:prstGeom prst="rect">
            <a:avLst/>
          </a:prstGeom>
          <a:ln w="0">
            <a:noFill/>
          </a:ln>
        </p:spPr>
      </p:pic>
      <p:sp>
        <p:nvSpPr>
          <p:cNvPr id="8" name="PlaceHolder 1"/>
          <p:cNvSpPr>
            <a:spLocks noGrp="1"/>
          </p:cNvSpPr>
          <p:nvPr>
            <p:ph type="title"/>
          </p:nvPr>
        </p:nvSpPr>
        <p:spPr>
          <a:xfrm>
            <a:off x="713160" y="2318040"/>
            <a:ext cx="4739760" cy="10447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0" name="Google Shape;160;p28"/>
          <p:cNvPicPr/>
          <p:nvPr/>
        </p:nvPicPr>
        <p:blipFill>
          <a:blip r:embed="rId3"/>
          <a:stretch/>
        </p:blipFill>
        <p:spPr>
          <a:xfrm rot="10800000" flipH="1">
            <a:off x="0" y="0"/>
            <a:ext cx="9143640" cy="5143320"/>
          </a:xfrm>
          <a:prstGeom prst="rect">
            <a:avLst/>
          </a:prstGeom>
          <a:ln w="0">
            <a:noFill/>
          </a:ln>
        </p:spPr>
      </p:pic>
      <p:pic>
        <p:nvPicPr>
          <p:cNvPr id="71" name="Google Shape;161;p28"/>
          <p:cNvPicPr/>
          <p:nvPr/>
        </p:nvPicPr>
        <p:blipFill>
          <a:blip r:embed="rId4"/>
          <a:stretch/>
        </p:blipFill>
        <p:spPr>
          <a:xfrm flipH="1">
            <a:off x="-69120" y="-50040"/>
            <a:ext cx="9263160" cy="5243400"/>
          </a:xfrm>
          <a:prstGeom prst="rect">
            <a:avLst/>
          </a:prstGeom>
          <a:ln w="0">
            <a:noFill/>
          </a:ln>
        </p:spPr>
      </p:pic>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3" name="Google Shape;174;p29"/>
          <p:cNvPicPr/>
          <p:nvPr/>
        </p:nvPicPr>
        <p:blipFill>
          <a:blip r:embed="rId3"/>
          <a:stretch/>
        </p:blipFill>
        <p:spPr>
          <a:xfrm rot="10800000">
            <a:off x="-69120" y="-49680"/>
            <a:ext cx="9263160" cy="5243400"/>
          </a:xfrm>
          <a:prstGeom prst="rect">
            <a:avLst/>
          </a:prstGeom>
          <a:ln w="0">
            <a:noFill/>
          </a:ln>
        </p:spPr>
      </p:pic>
      <p:pic>
        <p:nvPicPr>
          <p:cNvPr id="74" name="Google Shape;175;p29"/>
          <p:cNvPicPr/>
          <p:nvPr/>
        </p:nvPicPr>
        <p:blipFill>
          <a:blip r:embed="rId4"/>
          <a:stretch/>
        </p:blipFill>
        <p:spPr>
          <a:xfrm rot="10800000" flipH="1">
            <a:off x="-59760" y="-49680"/>
            <a:ext cx="9263160" cy="5243400"/>
          </a:xfrm>
          <a:prstGeom prst="rect">
            <a:avLst/>
          </a:prstGeom>
          <a:ln w="0">
            <a:noFill/>
          </a:ln>
        </p:spPr>
      </p:pic>
      <p:sp>
        <p:nvSpPr>
          <p:cNvPr id="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6" name="Google Shape;190;p30"/>
          <p:cNvPicPr/>
          <p:nvPr/>
        </p:nvPicPr>
        <p:blipFill>
          <a:blip r:embed="rId3"/>
          <a:stretch/>
        </p:blipFill>
        <p:spPr>
          <a:xfrm>
            <a:off x="-69480" y="-50760"/>
            <a:ext cx="9263160" cy="5243400"/>
          </a:xfrm>
          <a:prstGeom prst="rect">
            <a:avLst/>
          </a:prstGeom>
          <a:ln w="0">
            <a:noFill/>
          </a:ln>
        </p:spPr>
      </p:pic>
      <p:pic>
        <p:nvPicPr>
          <p:cNvPr id="77" name="Google Shape;191;p30"/>
          <p:cNvPicPr/>
          <p:nvPr/>
        </p:nvPicPr>
        <p:blipFill>
          <a:blip r:embed="rId4"/>
          <a:stretch/>
        </p:blipFill>
        <p:spPr>
          <a:xfrm>
            <a:off x="-69480" y="-50040"/>
            <a:ext cx="9263160" cy="5243400"/>
          </a:xfrm>
          <a:prstGeom prst="rect">
            <a:avLst/>
          </a:prstGeom>
          <a:ln w="0">
            <a:noFill/>
          </a:ln>
        </p:spPr>
      </p:pic>
      <p:sp>
        <p:nvSpPr>
          <p:cNvPr id="78" name="PlaceHolder 1"/>
          <p:cNvSpPr>
            <a:spLocks noGrp="1"/>
          </p:cNvSpPr>
          <p:nvPr>
            <p:ph type="title"/>
          </p:nvPr>
        </p:nvSpPr>
        <p:spPr>
          <a:xfrm>
            <a:off x="784080" y="65664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79" name="PlaceHolder 2"/>
          <p:cNvSpPr>
            <a:spLocks noGrp="1"/>
          </p:cNvSpPr>
          <p:nvPr>
            <p:ph type="title"/>
          </p:nvPr>
        </p:nvSpPr>
        <p:spPr>
          <a:xfrm>
            <a:off x="784080" y="200880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80" name="PlaceHolder 3"/>
          <p:cNvSpPr>
            <a:spLocks noGrp="1"/>
          </p:cNvSpPr>
          <p:nvPr>
            <p:ph type="title"/>
          </p:nvPr>
        </p:nvSpPr>
        <p:spPr>
          <a:xfrm>
            <a:off x="784080" y="336096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1" name="Google Shape;19;p4"/>
          <p:cNvPicPr/>
          <p:nvPr/>
        </p:nvPicPr>
        <p:blipFill>
          <a:blip r:embed="rId3"/>
          <a:stretch/>
        </p:blipFill>
        <p:spPr>
          <a:xfrm>
            <a:off x="0" y="0"/>
            <a:ext cx="9143640" cy="5143320"/>
          </a:xfrm>
          <a:prstGeom prst="rect">
            <a:avLst/>
          </a:prstGeom>
          <a:ln w="0">
            <a:noFill/>
          </a:ln>
        </p:spPr>
      </p:pic>
      <p:pic>
        <p:nvPicPr>
          <p:cNvPr id="82" name="Google Shape;20;p4"/>
          <p:cNvPicPr/>
          <p:nvPr/>
        </p:nvPicPr>
        <p:blipFill>
          <a:blip r:embed="rId4"/>
          <a:stretch/>
        </p:blipFill>
        <p:spPr>
          <a:xfrm rot="10800000">
            <a:off x="-69120" y="-49680"/>
            <a:ext cx="9263160" cy="5243400"/>
          </a:xfrm>
          <a:prstGeom prst="rect">
            <a:avLst/>
          </a:prstGeom>
          <a:ln w="0">
            <a:noFill/>
          </a:ln>
        </p:spPr>
      </p:pic>
      <p:sp>
        <p:nvSpPr>
          <p:cNvPr id="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84" name="PlaceHolder 2"/>
          <p:cNvSpPr>
            <a:spLocks noGrp="1"/>
          </p:cNvSpPr>
          <p:nvPr>
            <p:ph type="body"/>
          </p:nvPr>
        </p:nvSpPr>
        <p:spPr>
          <a:xfrm>
            <a:off x="720000" y="1126080"/>
            <a:ext cx="7703640" cy="4150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2" name="Google Shape;205;p32"/>
          <p:cNvPicPr/>
          <p:nvPr/>
        </p:nvPicPr>
        <p:blipFill>
          <a:blip r:embed="rId3"/>
          <a:stretch/>
        </p:blipFill>
        <p:spPr>
          <a:xfrm>
            <a:off x="-59760" y="-50040"/>
            <a:ext cx="9263160" cy="5243400"/>
          </a:xfrm>
          <a:prstGeom prst="rect">
            <a:avLst/>
          </a:prstGeom>
          <a:ln w="0">
            <a:noFill/>
          </a:ln>
        </p:spPr>
      </p:pic>
      <p:pic>
        <p:nvPicPr>
          <p:cNvPr id="93" name="Google Shape;206;p32"/>
          <p:cNvPicPr/>
          <p:nvPr/>
        </p:nvPicPr>
        <p:blipFill>
          <a:blip r:embed="rId4"/>
          <a:stretch/>
        </p:blipFill>
        <p:spPr>
          <a:xfrm flipH="1">
            <a:off x="-69120" y="-5004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4" name="Google Shape;208;p33"/>
          <p:cNvPicPr/>
          <p:nvPr/>
        </p:nvPicPr>
        <p:blipFill>
          <a:blip r:embed="rId3"/>
          <a:stretch/>
        </p:blipFill>
        <p:spPr>
          <a:xfrm>
            <a:off x="0" y="0"/>
            <a:ext cx="9143640" cy="5143320"/>
          </a:xfrm>
          <a:prstGeom prst="rect">
            <a:avLst/>
          </a:prstGeom>
          <a:ln w="0">
            <a:noFill/>
          </a:ln>
        </p:spPr>
      </p:pic>
      <p:pic>
        <p:nvPicPr>
          <p:cNvPr id="95" name="Google Shape;209;p33"/>
          <p:cNvPicPr/>
          <p:nvPr/>
        </p:nvPicPr>
        <p:blipFill>
          <a:blip r:embed="rId4"/>
          <a:stretch/>
        </p:blipFill>
        <p:spPr>
          <a:xfrm rot="10800000">
            <a:off x="-69120" y="-4968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6" name="Google Shape;24;p5"/>
          <p:cNvPicPr/>
          <p:nvPr/>
        </p:nvPicPr>
        <p:blipFill>
          <a:blip r:embed="rId3"/>
          <a:stretch/>
        </p:blipFill>
        <p:spPr>
          <a:xfrm>
            <a:off x="-69480" y="-50760"/>
            <a:ext cx="9263160" cy="5243400"/>
          </a:xfrm>
          <a:prstGeom prst="rect">
            <a:avLst/>
          </a:prstGeom>
          <a:ln w="0">
            <a:noFill/>
          </a:ln>
        </p:spPr>
      </p:pic>
      <p:pic>
        <p:nvPicPr>
          <p:cNvPr id="97" name="Google Shape;25;p5"/>
          <p:cNvPicPr/>
          <p:nvPr/>
        </p:nvPicPr>
        <p:blipFill>
          <a:blip r:embed="rId4"/>
          <a:stretch/>
        </p:blipFill>
        <p:spPr>
          <a:xfrm>
            <a:off x="-69480" y="-50040"/>
            <a:ext cx="9263160" cy="5243400"/>
          </a:xfrm>
          <a:prstGeom prst="rect">
            <a:avLst/>
          </a:prstGeom>
          <a:ln w="0">
            <a:noFill/>
          </a:ln>
        </p:spPr>
      </p:pic>
      <p:sp>
        <p:nvSpPr>
          <p:cNvPr id="9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2" name="Google Shape;32;p6"/>
          <p:cNvPicPr/>
          <p:nvPr/>
        </p:nvPicPr>
        <p:blipFill>
          <a:blip r:embed="rId3"/>
          <a:stretch/>
        </p:blipFill>
        <p:spPr>
          <a:xfrm>
            <a:off x="0" y="0"/>
            <a:ext cx="9143640" cy="5143320"/>
          </a:xfrm>
          <a:prstGeom prst="rect">
            <a:avLst/>
          </a:prstGeom>
          <a:ln w="0">
            <a:noFill/>
          </a:ln>
        </p:spPr>
      </p:pic>
      <p:pic>
        <p:nvPicPr>
          <p:cNvPr id="103" name="Google Shape;33;p6"/>
          <p:cNvPicPr/>
          <p:nvPr/>
        </p:nvPicPr>
        <p:blipFill>
          <a:blip r:embed="rId4"/>
          <a:stretch/>
        </p:blipFill>
        <p:spPr>
          <a:xfrm rot="10800000">
            <a:off x="-69120" y="-49680"/>
            <a:ext cx="9263160" cy="5243400"/>
          </a:xfrm>
          <a:prstGeom prst="rect">
            <a:avLst/>
          </a:prstGeom>
          <a:ln w="0">
            <a:noFill/>
          </a:ln>
        </p:spPr>
      </p:pic>
      <p:sp>
        <p:nvSpPr>
          <p:cNvPr id="1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6" name="Google Shape;36;p7"/>
          <p:cNvPicPr/>
          <p:nvPr/>
        </p:nvPicPr>
        <p:blipFill>
          <a:blip r:embed="rId3"/>
          <a:stretch/>
        </p:blipFill>
        <p:spPr>
          <a:xfrm rot="10800000" flipH="1">
            <a:off x="0" y="0"/>
            <a:ext cx="9143640" cy="5143320"/>
          </a:xfrm>
          <a:prstGeom prst="rect">
            <a:avLst/>
          </a:prstGeom>
          <a:ln w="0">
            <a:noFill/>
          </a:ln>
        </p:spPr>
      </p:pic>
      <p:pic>
        <p:nvPicPr>
          <p:cNvPr id="107" name="Google Shape;37;p7"/>
          <p:cNvPicPr/>
          <p:nvPr/>
        </p:nvPicPr>
        <p:blipFill>
          <a:blip r:embed="rId4"/>
          <a:stretch/>
        </p:blipFill>
        <p:spPr>
          <a:xfrm flipH="1">
            <a:off x="-69120" y="-50040"/>
            <a:ext cx="9263160" cy="5243400"/>
          </a:xfrm>
          <a:prstGeom prst="rect">
            <a:avLst/>
          </a:prstGeom>
          <a:ln w="0">
            <a:noFill/>
          </a:ln>
        </p:spPr>
      </p:pic>
      <p:sp>
        <p:nvSpPr>
          <p:cNvPr id="108"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9" name="Google Shape;41;p8"/>
          <p:cNvPicPr/>
          <p:nvPr/>
        </p:nvPicPr>
        <p:blipFill>
          <a:blip r:embed="rId3"/>
          <a:stretch/>
        </p:blipFill>
        <p:spPr>
          <a:xfrm>
            <a:off x="-59760" y="-50040"/>
            <a:ext cx="9263160" cy="5243400"/>
          </a:xfrm>
          <a:prstGeom prst="rect">
            <a:avLst/>
          </a:prstGeom>
          <a:ln w="0">
            <a:noFill/>
          </a:ln>
        </p:spPr>
      </p:pic>
      <p:pic>
        <p:nvPicPr>
          <p:cNvPr id="110" name="Google Shape;42;p8"/>
          <p:cNvPicPr/>
          <p:nvPr/>
        </p:nvPicPr>
        <p:blipFill>
          <a:blip r:embed="rId4"/>
          <a:stretch/>
        </p:blipFill>
        <p:spPr>
          <a:xfrm flipH="1">
            <a:off x="-69120" y="-50040"/>
            <a:ext cx="9263160" cy="5243400"/>
          </a:xfrm>
          <a:prstGeom prst="rect">
            <a:avLst/>
          </a:prstGeom>
          <a:ln w="0">
            <a:noFill/>
          </a:ln>
        </p:spPr>
      </p:pic>
      <p:sp>
        <p:nvSpPr>
          <p:cNvPr id="111" name="PlaceHolder 1"/>
          <p:cNvSpPr>
            <a:spLocks noGrp="1"/>
          </p:cNvSpPr>
          <p:nvPr>
            <p:ph type="title"/>
          </p:nvPr>
        </p:nvSpPr>
        <p:spPr>
          <a:xfrm>
            <a:off x="4252320" y="2077920"/>
            <a:ext cx="3886920" cy="21628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2" name="Google Shape;45;p9"/>
          <p:cNvPicPr/>
          <p:nvPr/>
        </p:nvPicPr>
        <p:blipFill>
          <a:blip r:embed="rId3"/>
          <a:stretch/>
        </p:blipFill>
        <p:spPr>
          <a:xfrm>
            <a:off x="0" y="0"/>
            <a:ext cx="9143640" cy="5143320"/>
          </a:xfrm>
          <a:prstGeom prst="rect">
            <a:avLst/>
          </a:prstGeom>
          <a:ln w="0">
            <a:noFill/>
          </a:ln>
        </p:spPr>
      </p:pic>
      <p:pic>
        <p:nvPicPr>
          <p:cNvPr id="113" name="Google Shape;46;p9"/>
          <p:cNvPicPr/>
          <p:nvPr/>
        </p:nvPicPr>
        <p:blipFill>
          <a:blip r:embed="rId4"/>
          <a:stretch/>
        </p:blipFill>
        <p:spPr>
          <a:xfrm rot="10800000">
            <a:off x="-69120" y="-49680"/>
            <a:ext cx="9263160" cy="5243400"/>
          </a:xfrm>
          <a:prstGeom prst="rect">
            <a:avLst/>
          </a:prstGeom>
          <a:ln w="0">
            <a:noFill/>
          </a:ln>
        </p:spPr>
      </p:pic>
      <p:sp>
        <p:nvSpPr>
          <p:cNvPr id="114" name="PlaceHolder 1"/>
          <p:cNvSpPr>
            <a:spLocks noGrp="1"/>
          </p:cNvSpPr>
          <p:nvPr>
            <p:ph type="title"/>
          </p:nvPr>
        </p:nvSpPr>
        <p:spPr>
          <a:xfrm>
            <a:off x="3058200" y="1604160"/>
            <a:ext cx="5351040" cy="11869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6"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17" name="PlaceHolder 2"/>
          <p:cNvSpPr>
            <a:spLocks noGrp="1"/>
          </p:cNvSpPr>
          <p:nvPr>
            <p:ph type="title"/>
          </p:nvPr>
        </p:nvSpPr>
        <p:spPr>
          <a:xfrm>
            <a:off x="1275120" y="3885120"/>
            <a:ext cx="6593400" cy="485280"/>
          </a:xfrm>
          <a:prstGeom prst="rect">
            <a:avLst/>
          </a:prstGeom>
          <a:solidFill>
            <a:srgbClr val="000000"/>
          </a:solidFill>
          <a:ln w="0">
            <a:noFill/>
          </a:ln>
        </p:spPr>
        <p:txBody>
          <a:bodyPr lIns="91440" tIns="91440" rIns="91440" bIns="91440" anchor="ctr">
            <a:noAutofit/>
          </a:bodyPr>
          <a:lstStyle/>
          <a:p>
            <a:pPr indent="0">
              <a:buNone/>
            </a:pPr>
            <a:r>
              <a:rPr lang="fr-FR" sz="2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Google Shape;59;p13"/>
          <p:cNvPicPr/>
          <p:nvPr/>
        </p:nvPicPr>
        <p:blipFill>
          <a:blip r:embed="rId3"/>
          <a:stretch/>
        </p:blipFill>
        <p:spPr>
          <a:xfrm>
            <a:off x="-69480" y="-50760"/>
            <a:ext cx="9263160" cy="5243400"/>
          </a:xfrm>
          <a:prstGeom prst="rect">
            <a:avLst/>
          </a:prstGeom>
          <a:ln w="0">
            <a:noFill/>
          </a:ln>
        </p:spPr>
      </p:pic>
      <p:pic>
        <p:nvPicPr>
          <p:cNvPr id="10" name="Google Shape;60;p13"/>
          <p:cNvPicPr/>
          <p:nvPr/>
        </p:nvPicPr>
        <p:blipFill>
          <a:blip r:embed="rId4"/>
          <a:stretch/>
        </p:blipFill>
        <p:spPr>
          <a:xfrm>
            <a:off x="-69480" y="-50040"/>
            <a:ext cx="9263160" cy="5243400"/>
          </a:xfrm>
          <a:prstGeom prst="rect">
            <a:avLst/>
          </a:prstGeom>
          <a:ln w="0">
            <a:noFill/>
          </a:ln>
        </p:spPr>
      </p:pic>
      <p:sp>
        <p:nvSpPr>
          <p:cNvPr id="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2" name="PlaceHolder 2"/>
          <p:cNvSpPr>
            <a:spLocks noGrp="1"/>
          </p:cNvSpPr>
          <p:nvPr>
            <p:ph type="title"/>
          </p:nvPr>
        </p:nvSpPr>
        <p:spPr>
          <a:xfrm>
            <a:off x="72000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3" name="PlaceHolder 3"/>
          <p:cNvSpPr>
            <a:spLocks noGrp="1"/>
          </p:cNvSpPr>
          <p:nvPr>
            <p:ph type="title"/>
          </p:nvPr>
        </p:nvSpPr>
        <p:spPr>
          <a:xfrm>
            <a:off x="72000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4" name="PlaceHolder 4"/>
          <p:cNvSpPr>
            <a:spLocks noGrp="1"/>
          </p:cNvSpPr>
          <p:nvPr>
            <p:ph type="title"/>
          </p:nvPr>
        </p:nvSpPr>
        <p:spPr>
          <a:xfrm>
            <a:off x="341928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5" name="PlaceHolder 5"/>
          <p:cNvSpPr>
            <a:spLocks noGrp="1"/>
          </p:cNvSpPr>
          <p:nvPr>
            <p:ph type="title"/>
          </p:nvPr>
        </p:nvSpPr>
        <p:spPr>
          <a:xfrm>
            <a:off x="341928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6" name="PlaceHolder 6"/>
          <p:cNvSpPr>
            <a:spLocks noGrp="1"/>
          </p:cNvSpPr>
          <p:nvPr>
            <p:ph type="title"/>
          </p:nvPr>
        </p:nvSpPr>
        <p:spPr>
          <a:xfrm>
            <a:off x="611856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7" name="PlaceHolder 7"/>
          <p:cNvSpPr>
            <a:spLocks noGrp="1"/>
          </p:cNvSpPr>
          <p:nvPr>
            <p:ph type="title"/>
          </p:nvPr>
        </p:nvSpPr>
        <p:spPr>
          <a:xfrm>
            <a:off x="611856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8" name="Google Shape;75;p14"/>
          <p:cNvPicPr/>
          <p:nvPr/>
        </p:nvPicPr>
        <p:blipFill>
          <a:blip r:embed="rId3"/>
          <a:stretch/>
        </p:blipFill>
        <p:spPr>
          <a:xfrm>
            <a:off x="0" y="0"/>
            <a:ext cx="9143640" cy="5143320"/>
          </a:xfrm>
          <a:prstGeom prst="rect">
            <a:avLst/>
          </a:prstGeom>
          <a:ln w="0">
            <a:noFill/>
          </a:ln>
        </p:spPr>
      </p:pic>
      <p:pic>
        <p:nvPicPr>
          <p:cNvPr id="19" name="Google Shape;76;p14"/>
          <p:cNvPicPr/>
          <p:nvPr/>
        </p:nvPicPr>
        <p:blipFill>
          <a:blip r:embed="rId4"/>
          <a:stretch/>
        </p:blipFill>
        <p:spPr>
          <a:xfrm rot="10800000">
            <a:off x="-69120" y="-49680"/>
            <a:ext cx="9263160" cy="5243400"/>
          </a:xfrm>
          <a:prstGeom prst="rect">
            <a:avLst/>
          </a:prstGeom>
          <a:ln w="0">
            <a:noFill/>
          </a:ln>
        </p:spPr>
      </p:pic>
      <p:sp>
        <p:nvSpPr>
          <p:cNvPr id="20" name="PlaceHolder 1"/>
          <p:cNvSpPr>
            <a:spLocks noGrp="1"/>
          </p:cNvSpPr>
          <p:nvPr>
            <p:ph type="title"/>
          </p:nvPr>
        </p:nvSpPr>
        <p:spPr>
          <a:xfrm>
            <a:off x="3178440" y="3315600"/>
            <a:ext cx="5252040" cy="53208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 name="Google Shape;80;p15"/>
          <p:cNvPicPr/>
          <p:nvPr/>
        </p:nvPicPr>
        <p:blipFill>
          <a:blip r:embed="rId3"/>
          <a:stretch/>
        </p:blipFill>
        <p:spPr>
          <a:xfrm>
            <a:off x="-24840" y="-41400"/>
            <a:ext cx="9217080" cy="5184360"/>
          </a:xfrm>
          <a:prstGeom prst="rect">
            <a:avLst/>
          </a:prstGeom>
          <a:ln w="0">
            <a:noFill/>
          </a:ln>
        </p:spPr>
      </p:pic>
      <p:pic>
        <p:nvPicPr>
          <p:cNvPr id="22" name="Google Shape;81;p15"/>
          <p:cNvPicPr/>
          <p:nvPr/>
        </p:nvPicPr>
        <p:blipFill>
          <a:blip r:embed="rId4"/>
          <a:stretch/>
        </p:blipFill>
        <p:spPr>
          <a:xfrm rot="10800000">
            <a:off x="-59400" y="-49680"/>
            <a:ext cx="9263160" cy="5243400"/>
          </a:xfrm>
          <a:prstGeom prst="rect">
            <a:avLst/>
          </a:prstGeom>
          <a:ln w="0">
            <a:noFill/>
          </a:ln>
        </p:spPr>
      </p:pic>
      <p:sp>
        <p:nvSpPr>
          <p:cNvPr id="23" name="PlaceHolder 1"/>
          <p:cNvSpPr>
            <a:spLocks noGrp="1"/>
          </p:cNvSpPr>
          <p:nvPr>
            <p:ph type="title"/>
          </p:nvPr>
        </p:nvSpPr>
        <p:spPr>
          <a:xfrm>
            <a:off x="453492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4" name="PlaceHolder 2"/>
          <p:cNvSpPr>
            <a:spLocks noGrp="1"/>
          </p:cNvSpPr>
          <p:nvPr>
            <p:ph type="title"/>
          </p:nvPr>
        </p:nvSpPr>
        <p:spPr>
          <a:xfrm>
            <a:off x="6455520" y="1334520"/>
            <a:ext cx="1421640" cy="1090800"/>
          </a:xfrm>
          <a:prstGeom prst="rect">
            <a:avLst/>
          </a:prstGeom>
          <a:noFill/>
          <a:ln w="0">
            <a:noFill/>
          </a:ln>
        </p:spPr>
        <p:txBody>
          <a:bodyPr lIns="91440" tIns="91440" rIns="91440" bIns="91440" anchor="b">
            <a:noAutofit/>
          </a:bodyPr>
          <a:lstStyle/>
          <a:p>
            <a:pPr indent="0" algn="r">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2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 name="Google Shape;85;p16"/>
          <p:cNvPicPr/>
          <p:nvPr/>
        </p:nvPicPr>
        <p:blipFill>
          <a:blip r:embed="rId3"/>
          <a:stretch/>
        </p:blipFill>
        <p:spPr>
          <a:xfrm rot="10800000">
            <a:off x="360" y="0"/>
            <a:ext cx="9143640" cy="5143320"/>
          </a:xfrm>
          <a:prstGeom prst="rect">
            <a:avLst/>
          </a:prstGeom>
          <a:ln w="0">
            <a:noFill/>
          </a:ln>
        </p:spPr>
      </p:pic>
      <p:pic>
        <p:nvPicPr>
          <p:cNvPr id="27" name="Google Shape;86;p16"/>
          <p:cNvPicPr/>
          <p:nvPr/>
        </p:nvPicPr>
        <p:blipFill>
          <a:blip r:embed="rId4"/>
          <a:stretch/>
        </p:blipFill>
        <p:spPr>
          <a:xfrm flipH="1">
            <a:off x="360" y="-50040"/>
            <a:ext cx="9263160" cy="5243400"/>
          </a:xfrm>
          <a:prstGeom prst="rect">
            <a:avLst/>
          </a:prstGeom>
          <a:ln w="0">
            <a:noFill/>
          </a:ln>
        </p:spPr>
      </p:pic>
      <p:sp>
        <p:nvSpPr>
          <p:cNvPr id="2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9" name="Google Shape;89;p17"/>
          <p:cNvPicPr/>
          <p:nvPr/>
        </p:nvPicPr>
        <p:blipFill>
          <a:blip r:embed="rId3"/>
          <a:stretch/>
        </p:blipFill>
        <p:spPr>
          <a:xfrm rot="10800000">
            <a:off x="-19080" y="0"/>
            <a:ext cx="9143640" cy="5143320"/>
          </a:xfrm>
          <a:prstGeom prst="rect">
            <a:avLst/>
          </a:prstGeom>
          <a:ln w="0">
            <a:noFill/>
          </a:ln>
        </p:spPr>
      </p:pic>
      <p:pic>
        <p:nvPicPr>
          <p:cNvPr id="30" name="Google Shape;90;p17"/>
          <p:cNvPicPr/>
          <p:nvPr/>
        </p:nvPicPr>
        <p:blipFill>
          <a:blip r:embed="rId4"/>
          <a:stretch/>
        </p:blipFill>
        <p:spPr>
          <a:xfrm rot="10800000" flipH="1">
            <a:off x="-79200" y="-49680"/>
            <a:ext cx="9263160" cy="5243400"/>
          </a:xfrm>
          <a:prstGeom prst="rect">
            <a:avLst/>
          </a:prstGeom>
          <a:ln w="0">
            <a:noFill/>
          </a:ln>
        </p:spPr>
      </p:pic>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 name="Google Shape;93;p18"/>
          <p:cNvPicPr/>
          <p:nvPr/>
        </p:nvPicPr>
        <p:blipFill>
          <a:blip r:embed="rId3"/>
          <a:stretch/>
        </p:blipFill>
        <p:spPr>
          <a:xfrm flipH="1">
            <a:off x="-69120" y="-50760"/>
            <a:ext cx="9263160" cy="5243400"/>
          </a:xfrm>
          <a:prstGeom prst="rect">
            <a:avLst/>
          </a:prstGeom>
          <a:ln w="0">
            <a:noFill/>
          </a:ln>
        </p:spPr>
      </p:pic>
      <p:pic>
        <p:nvPicPr>
          <p:cNvPr id="33" name="Google Shape;94;p18"/>
          <p:cNvPicPr/>
          <p:nvPr/>
        </p:nvPicPr>
        <p:blipFill>
          <a:blip r:embed="rId4"/>
          <a:stretch/>
        </p:blipFill>
        <p:spPr>
          <a:xfrm flipH="1">
            <a:off x="-69120" y="-50040"/>
            <a:ext cx="9263160" cy="5243400"/>
          </a:xfrm>
          <a:prstGeom prst="rect">
            <a:avLst/>
          </a:prstGeom>
          <a:ln w="0">
            <a:noFill/>
          </a:ln>
        </p:spPr>
      </p:pic>
      <p:sp>
        <p:nvSpPr>
          <p:cNvPr id="34" name="PlaceHolder 1"/>
          <p:cNvSpPr>
            <a:spLocks noGrp="1"/>
          </p:cNvSpPr>
          <p:nvPr>
            <p:ph type="title"/>
          </p:nvPr>
        </p:nvSpPr>
        <p:spPr>
          <a:xfrm>
            <a:off x="4898520" y="1139760"/>
            <a:ext cx="2960640" cy="1928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5" name="PlaceHolder 2"/>
          <p:cNvSpPr>
            <a:spLocks noGrp="1"/>
          </p:cNvSpPr>
          <p:nvPr>
            <p:ph type="body"/>
          </p:nvPr>
        </p:nvSpPr>
        <p:spPr>
          <a:xfrm>
            <a:off x="1284480" y="533880"/>
            <a:ext cx="2909520" cy="4075560"/>
          </a:xfrm>
          <a:prstGeom prst="rect">
            <a:avLst/>
          </a:prstGeom>
          <a:noFill/>
          <a:ln w="0">
            <a:noFill/>
          </a:ln>
        </p:spPr>
        <p:txBody>
          <a:bodyPr lIns="90000" tIns="45000" rIns="90000" bIns="45000" anchor="t">
            <a:normAutofit fontScale="5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352680" y="2190600"/>
            <a:ext cx="507636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100" b="0" strike="noStrike" spc="-1">
                <a:solidFill>
                  <a:schemeClr val="dk1"/>
                </a:solidFill>
                <a:latin typeface="Maven Pro"/>
                <a:ea typeface="Maven Pro"/>
              </a:rPr>
              <a:t>Ecommerce Project</a:t>
            </a:r>
            <a:endParaRPr lang="fr-FR" sz="5100" b="0" strike="noStrike" spc="-1">
              <a:solidFill>
                <a:schemeClr val="dk1"/>
              </a:solidFill>
              <a:latin typeface="Arial"/>
            </a:endParaRPr>
          </a:p>
        </p:txBody>
      </p:sp>
      <p:sp>
        <p:nvSpPr>
          <p:cNvPr id="120" name="PlaceHolder 2"/>
          <p:cNvSpPr>
            <a:spLocks noGrp="1"/>
          </p:cNvSpPr>
          <p:nvPr>
            <p:ph type="subTitle"/>
          </p:nvPr>
        </p:nvSpPr>
        <p:spPr>
          <a:xfrm>
            <a:off x="3352680" y="4114800"/>
            <a:ext cx="3457080" cy="475920"/>
          </a:xfrm>
          <a:prstGeom prst="rect">
            <a:avLst/>
          </a:prstGeom>
          <a:noFill/>
          <a:ln w="0">
            <a:noFill/>
          </a:ln>
        </p:spPr>
        <p:txBody>
          <a:bodyPr lIns="91440" tIns="91440" rIns="91440" bIns="91440" anchor="t">
            <a:normAutofit fontScale="93550"/>
          </a:bodyPr>
          <a:lstStyle/>
          <a:p>
            <a:pPr indent="0">
              <a:lnSpc>
                <a:spcPct val="100000"/>
              </a:lnSpc>
              <a:buNone/>
              <a:tabLst>
                <a:tab pos="0" algn="l"/>
              </a:tabLst>
            </a:pPr>
            <a:r>
              <a:rPr lang="en" sz="1400" b="0" strike="noStrike" spc="-1">
                <a:solidFill>
                  <a:schemeClr val="dk1"/>
                </a:solidFill>
                <a:latin typeface="Maven Pro"/>
                <a:ea typeface="Maven Pro"/>
              </a:rPr>
              <a:t>Exploring Payment Gateway and Order List Management</a:t>
            </a:r>
            <a:endParaRPr lang="en-US" sz="1400" b="0" strike="noStrike" spc="-1">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fontScale="91994"/>
          </a:bodyPr>
          <a:lstStyle/>
          <a:p>
            <a:pPr indent="0">
              <a:lnSpc>
                <a:spcPct val="100000"/>
              </a:lnSpc>
              <a:buNone/>
              <a:tabLst>
                <a:tab pos="0" algn="l"/>
              </a:tabLst>
            </a:pPr>
            <a:r>
              <a:rPr lang="en" sz="5000" b="0" strike="noStrike" spc="-1">
                <a:solidFill>
                  <a:schemeClr val="dk1"/>
                </a:solidFill>
                <a:latin typeface="Maven Pro"/>
                <a:ea typeface="Maven Pro"/>
              </a:rPr>
              <a:t>Reporting and Analytics</a:t>
            </a:r>
            <a:endParaRPr lang="fr-FR" sz="5000" b="0" strike="noStrike" spc="-1">
              <a:solidFill>
                <a:schemeClr val="dk1"/>
              </a:solidFill>
              <a:latin typeface="Arial"/>
            </a:endParaRPr>
          </a:p>
        </p:txBody>
      </p:sp>
      <p:sp>
        <p:nvSpPr>
          <p:cNvPr id="141"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74983" lnSpcReduction="10000"/>
          </a:bodyPr>
          <a:lstStyle/>
          <a:p>
            <a:pPr indent="0">
              <a:lnSpc>
                <a:spcPct val="100000"/>
              </a:lnSpc>
              <a:buNone/>
              <a:tabLst>
                <a:tab pos="0" algn="l"/>
              </a:tabLst>
            </a:pPr>
            <a:r>
              <a:rPr lang="en" sz="1400" b="0" strike="noStrike" spc="-1">
                <a:solidFill>
                  <a:schemeClr val="dk1"/>
                </a:solidFill>
                <a:latin typeface="Maven Pro"/>
                <a:ea typeface="Maven Pro"/>
              </a:rPr>
              <a:t>Reporting and analytics allow businesses to gain insights into sales trends, customer behavior, and order fulfillment efficiency. Key metrics may include total sales, average order value, and order cancellation rates. These insights can inform business strategies, enhance customer satisfaction, and optimize inventory management.</a:t>
            </a:r>
            <a:endParaRPr lang="en-US" sz="14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Conclusions</a:t>
            </a:r>
            <a:endParaRPr lang="fr-FR" sz="5000" b="0" strike="noStrike" spc="-1">
              <a:solidFill>
                <a:schemeClr val="dk1"/>
              </a:solidFill>
              <a:latin typeface="Arial"/>
            </a:endParaRPr>
          </a:p>
        </p:txBody>
      </p:sp>
      <p:sp>
        <p:nvSpPr>
          <p:cNvPr id="143"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0696"/>
          </a:bodyPr>
          <a:lstStyle/>
          <a:p>
            <a:pPr indent="0">
              <a:lnSpc>
                <a:spcPct val="100000"/>
              </a:lnSpc>
              <a:buNone/>
              <a:tabLst>
                <a:tab pos="0" algn="l"/>
              </a:tabLst>
            </a:pPr>
            <a:r>
              <a:rPr lang="en" sz="1400" b="0" strike="noStrike" spc="-1">
                <a:solidFill>
                  <a:schemeClr val="dk1"/>
                </a:solidFill>
                <a:latin typeface="Maven Pro"/>
                <a:ea typeface="Maven Pro"/>
              </a:rPr>
              <a:t>Effective integration of payment gateways and efficient order list management are critical for successful ecommerce operations. By understanding these components, businesses can enhance customer experience and streamline their processes for better sales outcomes.</a:t>
            </a:r>
            <a:endParaRPr lang="en-US" sz="1400" b="0" strike="noStrike" spc="-1">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Google Shape;359;p52"/>
          <p:cNvPicPr/>
          <p:nvPr/>
        </p:nvPicPr>
        <p:blipFill>
          <a:blip r:embed="rId2"/>
          <a:srcRect l="24958" r="27454"/>
          <a:stretch/>
        </p:blipFill>
        <p:spPr>
          <a:xfrm>
            <a:off x="1284480" y="533880"/>
            <a:ext cx="2909520" cy="4075560"/>
          </a:xfrm>
          <a:prstGeom prst="rect">
            <a:avLst/>
          </a:prstGeom>
          <a:ln w="0">
            <a:noFill/>
          </a:ln>
        </p:spPr>
      </p:pic>
      <p:sp>
        <p:nvSpPr>
          <p:cNvPr id="122"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Introduction</a:t>
            </a:r>
            <a:endParaRPr lang="fr-FR" sz="3000" b="0" strike="noStrike" spc="-1">
              <a:solidFill>
                <a:schemeClr val="dk1"/>
              </a:solidFill>
              <a:latin typeface="Arial"/>
            </a:endParaRPr>
          </a:p>
        </p:txBody>
      </p:sp>
      <p:sp>
        <p:nvSpPr>
          <p:cNvPr id="123"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Maven Pro"/>
                <a:ea typeface="Maven Pro"/>
              </a:rPr>
              <a:t>This presentation covers essential elements of ecommerce project management, focusing on payment gateways and order list management, key components for successful online sales.</a:t>
            </a:r>
            <a:endParaRPr lang="en-US" sz="12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33840" y="2428920"/>
            <a:ext cx="3342960" cy="13806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4000" b="0" strike="noStrike" spc="-1">
                <a:solidFill>
                  <a:schemeClr val="dk1"/>
                </a:solidFill>
                <a:latin typeface="Maven Pro"/>
                <a:ea typeface="Maven Pro"/>
              </a:rPr>
              <a:t>Payment Gateway</a:t>
            </a:r>
            <a:endParaRPr lang="fr-FR" sz="4000" b="0" strike="noStrike" spc="-1">
              <a:solidFill>
                <a:schemeClr val="dk1"/>
              </a:solidFill>
              <a:latin typeface="Arial"/>
            </a:endParaRPr>
          </a:p>
        </p:txBody>
      </p:sp>
      <p:sp>
        <p:nvSpPr>
          <p:cNvPr id="125" name="PlaceHolder 2"/>
          <p:cNvSpPr>
            <a:spLocks noGrp="1"/>
          </p:cNvSpPr>
          <p:nvPr>
            <p:ph type="title"/>
          </p:nvPr>
        </p:nvSpPr>
        <p:spPr>
          <a:xfrm>
            <a:off x="6458040" y="1333440"/>
            <a:ext cx="1418760" cy="10951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6000" b="0" strike="noStrike" spc="-1">
                <a:solidFill>
                  <a:schemeClr val="dk2"/>
                </a:solidFill>
                <a:latin typeface="Maven Pro"/>
                <a:ea typeface="Maven Pro"/>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Google Shape;359;p52"/>
          <p:cNvPicPr/>
          <p:nvPr/>
        </p:nvPicPr>
        <p:blipFill>
          <a:blip r:embed="rId2"/>
          <a:srcRect l="24958" r="27454"/>
          <a:stretch/>
        </p:blipFill>
        <p:spPr>
          <a:xfrm>
            <a:off x="1284480" y="533880"/>
            <a:ext cx="2909520" cy="4075560"/>
          </a:xfrm>
          <a:prstGeom prst="rect">
            <a:avLst/>
          </a:prstGeom>
          <a:ln w="0">
            <a:noFill/>
          </a:ln>
        </p:spPr>
      </p:pic>
      <p:sp>
        <p:nvSpPr>
          <p:cNvPr id="127"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Definition and Importance</a:t>
            </a:r>
            <a:endParaRPr lang="fr-FR" sz="3000" b="0" strike="noStrike" spc="-1">
              <a:solidFill>
                <a:schemeClr val="dk1"/>
              </a:solidFill>
              <a:latin typeface="Arial"/>
            </a:endParaRPr>
          </a:p>
        </p:txBody>
      </p:sp>
      <p:sp>
        <p:nvSpPr>
          <p:cNvPr id="128"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86734" lnSpcReduction="20000"/>
          </a:bodyPr>
          <a:lstStyle/>
          <a:p>
            <a:pPr indent="0">
              <a:lnSpc>
                <a:spcPct val="100000"/>
              </a:lnSpc>
              <a:buNone/>
              <a:tabLst>
                <a:tab pos="0" algn="l"/>
              </a:tabLst>
            </a:pPr>
            <a:r>
              <a:rPr lang="en" sz="1200" b="0" strike="noStrike" spc="-1">
                <a:solidFill>
                  <a:schemeClr val="dk1"/>
                </a:solidFill>
                <a:latin typeface="Maven Pro"/>
                <a:ea typeface="Maven Pro"/>
              </a:rPr>
              <a:t>A payment gateway is a service that authorizes and processes online payments for ecommerce. It is crucial for enabling secure transactions between customers and sellers, ensuring customer data is protected, and facilitating a seamless payment experience, thus impacting sales and customer satisfaction.</a:t>
            </a:r>
            <a:endParaRPr lang="en-US" sz="12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fontScale="90394"/>
          </a:bodyPr>
          <a:lstStyle/>
          <a:p>
            <a:pPr indent="0">
              <a:lnSpc>
                <a:spcPct val="100000"/>
              </a:lnSpc>
              <a:buNone/>
              <a:tabLst>
                <a:tab pos="0" algn="l"/>
              </a:tabLst>
            </a:pPr>
            <a:r>
              <a:rPr lang="en" sz="5000" b="0" strike="noStrike" spc="-1">
                <a:solidFill>
                  <a:schemeClr val="dk1"/>
                </a:solidFill>
                <a:latin typeface="Maven Pro"/>
                <a:ea typeface="Maven Pro"/>
              </a:rPr>
              <a:t>Popular Payment Gateways</a:t>
            </a:r>
            <a:endParaRPr lang="fr-FR" sz="5000" b="0" strike="noStrike" spc="-1">
              <a:solidFill>
                <a:schemeClr val="dk1"/>
              </a:solidFill>
              <a:latin typeface="Arial"/>
            </a:endParaRPr>
          </a:p>
        </p:txBody>
      </p:sp>
      <p:sp>
        <p:nvSpPr>
          <p:cNvPr id="130"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0696"/>
          </a:bodyPr>
          <a:lstStyle/>
          <a:p>
            <a:pPr indent="0">
              <a:lnSpc>
                <a:spcPct val="100000"/>
              </a:lnSpc>
              <a:buNone/>
              <a:tabLst>
                <a:tab pos="0" algn="l"/>
              </a:tabLst>
            </a:pPr>
            <a:r>
              <a:rPr lang="en" sz="1400" b="0" strike="noStrike" spc="-1">
                <a:solidFill>
                  <a:schemeClr val="dk1"/>
                </a:solidFill>
                <a:latin typeface="Maven Pro"/>
                <a:ea typeface="Maven Pro"/>
              </a:rPr>
              <a:t>Some of the most popular payment gateways include PayPal, Stripe, Square, and Authorize.Net. Each offers unique features such as different payment methods, fees, integration options, and international currencies, allowing businesses to choose based on their needs.</a:t>
            </a:r>
            <a:endParaRPr lang="en-US" sz="14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Integration Process</a:t>
            </a:r>
            <a:endParaRPr lang="fr-FR" sz="5000" b="0" strike="noStrike" spc="-1">
              <a:solidFill>
                <a:schemeClr val="dk1"/>
              </a:solidFill>
              <a:latin typeface="Arial"/>
            </a:endParaRPr>
          </a:p>
        </p:txBody>
      </p:sp>
      <p:sp>
        <p:nvSpPr>
          <p:cNvPr id="132"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74983" lnSpcReduction="10000"/>
          </a:bodyPr>
          <a:lstStyle/>
          <a:p>
            <a:pPr indent="0">
              <a:lnSpc>
                <a:spcPct val="100000"/>
              </a:lnSpc>
              <a:buNone/>
              <a:tabLst>
                <a:tab pos="0" algn="l"/>
              </a:tabLst>
            </a:pPr>
            <a:r>
              <a:rPr lang="en" sz="1400" b="0" strike="noStrike" spc="-1">
                <a:solidFill>
                  <a:schemeClr val="dk1"/>
                </a:solidFill>
                <a:latin typeface="Maven Pro"/>
                <a:ea typeface="Maven Pro"/>
              </a:rPr>
              <a:t>Integrating a payment gateway involves several key steps: selecting the appropriate gateway provider, setting up an account, obtaining API keys, and implementing the gateway into the ecommerce site's checkout process. Developers often use SDKs or plugins for easy integration. Testing the integration extensively is crucial to ensure all transactions work smoothly before going live.</a:t>
            </a:r>
            <a:endParaRPr lang="en-US" sz="14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228680" y="2428920"/>
            <a:ext cx="3390480" cy="1380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Maven Pro"/>
                <a:ea typeface="Maven Pro"/>
              </a:rPr>
              <a:t>Order List</a:t>
            </a:r>
            <a:endParaRPr lang="fr-FR" sz="4000" b="0" strike="noStrike" spc="-1">
              <a:solidFill>
                <a:schemeClr val="dk1"/>
              </a:solidFill>
              <a:latin typeface="Arial"/>
            </a:endParaRPr>
          </a:p>
        </p:txBody>
      </p:sp>
      <p:sp>
        <p:nvSpPr>
          <p:cNvPr id="134" name="PlaceHolder 2"/>
          <p:cNvSpPr>
            <a:spLocks noGrp="1"/>
          </p:cNvSpPr>
          <p:nvPr>
            <p:ph type="title"/>
          </p:nvPr>
        </p:nvSpPr>
        <p:spPr>
          <a:xfrm>
            <a:off x="1228680" y="1333440"/>
            <a:ext cx="1533240" cy="10951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2"/>
                </a:solidFill>
                <a:latin typeface="Maven Pro"/>
                <a:ea typeface="Maven Pro"/>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fontScale="81194" lnSpcReduction="20000"/>
          </a:bodyPr>
          <a:lstStyle/>
          <a:p>
            <a:pPr indent="0">
              <a:lnSpc>
                <a:spcPct val="100000"/>
              </a:lnSpc>
              <a:buNone/>
              <a:tabLst>
                <a:tab pos="0" algn="l"/>
              </a:tabLst>
            </a:pPr>
            <a:r>
              <a:rPr lang="en" sz="5000" b="0" strike="noStrike" spc="-1">
                <a:solidFill>
                  <a:schemeClr val="dk1"/>
                </a:solidFill>
                <a:latin typeface="Maven Pro"/>
                <a:ea typeface="Maven Pro"/>
              </a:rPr>
              <a:t>Components of an Order List</a:t>
            </a:r>
            <a:endParaRPr lang="fr-FR" sz="5000" b="0" strike="noStrike" spc="-1">
              <a:solidFill>
                <a:schemeClr val="dk1"/>
              </a:solidFill>
              <a:latin typeface="Arial"/>
            </a:endParaRPr>
          </a:p>
        </p:txBody>
      </p:sp>
      <p:sp>
        <p:nvSpPr>
          <p:cNvPr id="136"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0696" lnSpcReduction="20000"/>
          </a:bodyPr>
          <a:lstStyle/>
          <a:p>
            <a:pPr indent="0">
              <a:lnSpc>
                <a:spcPct val="100000"/>
              </a:lnSpc>
              <a:buNone/>
              <a:tabLst>
                <a:tab pos="0" algn="l"/>
              </a:tabLst>
            </a:pPr>
            <a:r>
              <a:rPr lang="en" sz="1400" b="0" strike="noStrike" spc="-1">
                <a:solidFill>
                  <a:schemeClr val="dk1"/>
                </a:solidFill>
                <a:latin typeface="Maven Pro"/>
                <a:ea typeface="Maven Pro"/>
              </a:rPr>
              <a:t>An order list typically includes elements such as order ID, customer details, product images, quantities, prices, and status (pending, shipped, delivered). This information allows businesses to track sales and manage customer inquiries effectively. It's essential for record-keeping and financial reporting.</a:t>
            </a:r>
            <a:endParaRPr lang="en-US" sz="14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Google Shape;359;p52"/>
          <p:cNvPicPr/>
          <p:nvPr/>
        </p:nvPicPr>
        <p:blipFill>
          <a:blip r:embed="rId2"/>
          <a:srcRect l="24958" r="27454"/>
          <a:stretch/>
        </p:blipFill>
        <p:spPr>
          <a:xfrm>
            <a:off x="1284480" y="533880"/>
            <a:ext cx="2909520" cy="4075560"/>
          </a:xfrm>
          <a:prstGeom prst="rect">
            <a:avLst/>
          </a:prstGeom>
          <a:ln w="0">
            <a:noFill/>
          </a:ln>
        </p:spPr>
      </p:pic>
      <p:sp>
        <p:nvSpPr>
          <p:cNvPr id="138"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Managing Orders</a:t>
            </a:r>
            <a:endParaRPr lang="fr-FR" sz="3000" b="0" strike="noStrike" spc="-1">
              <a:solidFill>
                <a:schemeClr val="dk1"/>
              </a:solidFill>
              <a:latin typeface="Arial"/>
            </a:endParaRPr>
          </a:p>
        </p:txBody>
      </p:sp>
      <p:sp>
        <p:nvSpPr>
          <p:cNvPr id="139"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74225" lnSpcReduction="10000"/>
          </a:bodyPr>
          <a:lstStyle/>
          <a:p>
            <a:pPr indent="0">
              <a:lnSpc>
                <a:spcPct val="100000"/>
              </a:lnSpc>
              <a:buNone/>
              <a:tabLst>
                <a:tab pos="0" algn="l"/>
              </a:tabLst>
            </a:pPr>
            <a:r>
              <a:rPr lang="en" sz="1200" b="0" strike="noStrike" spc="-1">
                <a:solidFill>
                  <a:schemeClr val="dk1"/>
                </a:solidFill>
                <a:latin typeface="Maven Pro"/>
                <a:ea typeface="Maven Pro"/>
              </a:rPr>
              <a:t>Managing orders involves processing incoming orders, updating statuses, handling returns or exchanges, and ensuring timely fulfillment. Using an order management system (OMS) can streamline these processes, automate updates to customers, and maintain accurate inventory levels while minimizing errors and improving efficiency.</a:t>
            </a:r>
            <a:endParaRPr lang="en-US" sz="12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405</Words>
  <Application>Microsoft Office PowerPoint</Application>
  <PresentationFormat>On-screen Show (16:9)</PresentationFormat>
  <Paragraphs>22</Paragraphs>
  <Slides>11</Slides>
  <Notes>0</Notes>
  <HiddenSlides>0</HiddenSlides>
  <MMClips>0</MMClips>
  <ScaleCrop>false</ScaleCrop>
  <HeadingPairs>
    <vt:vector size="6" baseType="variant">
      <vt:variant>
        <vt:lpstr>Fonts Used</vt:lpstr>
      </vt:variant>
      <vt:variant>
        <vt:i4>5</vt:i4>
      </vt:variant>
      <vt:variant>
        <vt:lpstr>Theme</vt:lpstr>
      </vt:variant>
      <vt:variant>
        <vt:i4>33</vt:i4>
      </vt:variant>
      <vt:variant>
        <vt:lpstr>Slide Titles</vt:lpstr>
      </vt:variant>
      <vt:variant>
        <vt:i4>11</vt:i4>
      </vt:variant>
    </vt:vector>
  </HeadingPairs>
  <TitlesOfParts>
    <vt:vector size="49" baseType="lpstr">
      <vt:lpstr>Arial</vt:lpstr>
      <vt:lpstr>Maven Pro</vt:lpstr>
      <vt:lpstr>OpenSymbol</vt:lpstr>
      <vt:lpstr>Symbol</vt:lpstr>
      <vt:lpstr>Wingdings</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Slidesgo Final Pages</vt:lpstr>
      <vt:lpstr>Slidesgo Final Pages</vt:lpstr>
      <vt:lpstr>Ecommerce Project</vt:lpstr>
      <vt:lpstr>Introduction</vt:lpstr>
      <vt:lpstr>Payment Gateway</vt:lpstr>
      <vt:lpstr>Definition and Importance</vt:lpstr>
      <vt:lpstr>Popular Payment Gateways</vt:lpstr>
      <vt:lpstr>Integration Process</vt:lpstr>
      <vt:lpstr>Order List</vt:lpstr>
      <vt:lpstr>Components of an Order List</vt:lpstr>
      <vt:lpstr>Managing Orders</vt:lpstr>
      <vt:lpstr>Reporting and Analytics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AUGUSTINE JOSEPH</cp:lastModifiedBy>
  <cp:revision>1</cp:revision>
  <dcterms:modified xsi:type="dcterms:W3CDTF">2025-03-01T16:31:59Z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2025-03-01T16:27:39Z</dcterms:created>
  <dc:creator>Unknown Creator</dc:creator>
  <dc:description/>
  <dc:language>en-US</dc:language>
  <cp:lastModifiedBy>Unknown Creator</cp:lastModifiedBy>
  <dcterms:modified xsi:type="dcterms:W3CDTF">2025-03-01T16:27:39Z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