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275C1FF-A0FB-47BF-BE3D-03788B32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7D07880-1E0E-4B85-87F5-00C73E8DF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18-01-2025 00:39:45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 and Type">
            <a:extLst>
              <a:ext uri="{FF2B5EF4-FFF2-40B4-BE49-F238E27FC236}">
                <a16:creationId xmlns:a16="http://schemas.microsoft.com/office/drawing/2014/main" id="{E58D16BA-8DCC-4FC9-84AE-19D63EE63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46" y="0"/>
            <a:ext cx="5084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p scatter plot">
            <a:extLst>
              <a:ext uri="{FF2B5EF4-FFF2-40B4-BE49-F238E27FC236}">
                <a16:creationId xmlns:a16="http://schemas.microsoft.com/office/drawing/2014/main" id="{69631AB3-62FB-4FCC-A5E1-272A4EE1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45" y="0"/>
            <a:ext cx="882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countries">
            <a:extLst>
              <a:ext uri="{FF2B5EF4-FFF2-40B4-BE49-F238E27FC236}">
                <a16:creationId xmlns:a16="http://schemas.microsoft.com/office/drawing/2014/main" id="{4EBB6E9B-8744-4D27-ABB2-8647BF0D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005012"/>
            <a:ext cx="9829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ke and model">
            <a:extLst>
              <a:ext uri="{FF2B5EF4-FFF2-40B4-BE49-F238E27FC236}">
                <a16:creationId xmlns:a16="http://schemas.microsoft.com/office/drawing/2014/main" id="{583F7645-6187-4214-B499-70565CC1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4" y="0"/>
            <a:ext cx="8043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ertical-type-donut">
            <a:extLst>
              <a:ext uri="{FF2B5EF4-FFF2-40B4-BE49-F238E27FC236}">
                <a16:creationId xmlns:a16="http://schemas.microsoft.com/office/drawing/2014/main" id="{63C5F205-286B-4989-B6C2-EB37AFBB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33" y="0"/>
            <a:ext cx="4648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68C07FF3-88D7-44DE-A2ED-4C138836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73" y="0"/>
            <a:ext cx="10129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Electric Vehicle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Analysis</dc:title>
  <dc:creator/>
  <cp:lastModifiedBy>DELL</cp:lastModifiedBy>
  <cp:revision>1</cp:revision>
  <dcterms:created xsi:type="dcterms:W3CDTF">2025-01-17T19:09:47Z</dcterms:created>
  <dcterms:modified xsi:type="dcterms:W3CDTF">2025-01-17T19:10:23Z</dcterms:modified>
</cp:coreProperties>
</file>