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>
      <p:cViewPr varScale="1">
        <p:scale>
          <a:sx n="196" d="100"/>
          <a:sy n="196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7E709B93-A65C-7686-7014-2D6FF9A3F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>
            <a:extLst>
              <a:ext uri="{FF2B5EF4-FFF2-40B4-BE49-F238E27FC236}">
                <a16:creationId xmlns:a16="http://schemas.microsoft.com/office/drawing/2014/main" id="{5B1F594A-4896-077E-1E33-5D4DDDF56C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>
            <a:extLst>
              <a:ext uri="{FF2B5EF4-FFF2-40B4-BE49-F238E27FC236}">
                <a16:creationId xmlns:a16="http://schemas.microsoft.com/office/drawing/2014/main" id="{8C85D5AE-7A57-9A96-D048-EC061B4858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76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615026F9-CA65-F83A-93D5-598BC7D51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>
            <a:extLst>
              <a:ext uri="{FF2B5EF4-FFF2-40B4-BE49-F238E27FC236}">
                <a16:creationId xmlns:a16="http://schemas.microsoft.com/office/drawing/2014/main" id="{75C2F453-E724-6CBE-7D19-CBD4F459F9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>
            <a:extLst>
              <a:ext uri="{FF2B5EF4-FFF2-40B4-BE49-F238E27FC236}">
                <a16:creationId xmlns:a16="http://schemas.microsoft.com/office/drawing/2014/main" id="{495C579E-8CD3-AF90-8C8F-5E1695A7BB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115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0CA1B364-D3A5-6368-5422-456FA51A3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>
            <a:extLst>
              <a:ext uri="{FF2B5EF4-FFF2-40B4-BE49-F238E27FC236}">
                <a16:creationId xmlns:a16="http://schemas.microsoft.com/office/drawing/2014/main" id="{562D780C-8748-1406-6591-2251E67947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>
            <a:extLst>
              <a:ext uri="{FF2B5EF4-FFF2-40B4-BE49-F238E27FC236}">
                <a16:creationId xmlns:a16="http://schemas.microsoft.com/office/drawing/2014/main" id="{CC37A4AF-66F4-A534-1844-385DC578E8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60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top 5 cities contribute the most to overall rental revenue. City Saint-Denis leads significantly, indicating a potential focus area for business operations.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isualization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sz="2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Q1: What are the top 5 cities with highest total rental revenue?</a:t>
            </a:r>
            <a:endParaRPr sz="23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 descr="A graph with blue and white stripes&#10;&#10;Description automatically generated">
            <a:extLst>
              <a:ext uri="{FF2B5EF4-FFF2-40B4-BE49-F238E27FC236}">
                <a16:creationId xmlns:a16="http://schemas.microsoft.com/office/drawing/2014/main" id="{EA4596BD-F79A-9EA7-62DB-9CE74D7A2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9" y="1418450"/>
            <a:ext cx="4697599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82515C52-A20E-B81F-5370-36AF80BF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A2C77CA1-B325-AD59-4DDB-226A23EF50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Sports and Animation categories have the highest rental counts, indicating strong customer preferences. Average rental durations for all categories remain consistent, between 4-5 days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FF2E3FEE-6445-F4C7-F886-B7E2A9FE688E}"/>
              </a:ext>
            </a:extLst>
          </p:cNvPr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1F7A9AED-C467-B13C-5FBB-F54B52C999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sz="2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Q2: What are the top 5 most rented film categories?</a:t>
            </a:r>
            <a:endParaRPr sz="23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A graph with a line and orange dotted line&#10;&#10;Description automatically generated">
            <a:extLst>
              <a:ext uri="{FF2B5EF4-FFF2-40B4-BE49-F238E27FC236}">
                <a16:creationId xmlns:a16="http://schemas.microsoft.com/office/drawing/2014/main" id="{E5CCE633-E552-DAA3-B6B5-468C47DD9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8450"/>
            <a:ext cx="5019472" cy="30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4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2C954576-E507-A032-9C0D-C36D636C5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8C17B51F-6CD1-AC4B-260E-9706D0ED90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top 5 customers contribute significantly to both rentals and total spending, with spending ranging between $150 and $210.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42426959-EFC4-C008-FA2E-36AADB4894A0}"/>
              </a:ext>
            </a:extLst>
          </p:cNvPr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6445D15A-B03A-0542-EB27-53ED6AF14F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sz="2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Q3: Which customers have rented the most films?</a:t>
            </a:r>
            <a:endParaRPr sz="23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 descr="A graph with a line going up&#10;&#10;Description automatically generated">
            <a:extLst>
              <a:ext uri="{FF2B5EF4-FFF2-40B4-BE49-F238E27FC236}">
                <a16:creationId xmlns:a16="http://schemas.microsoft.com/office/drawing/2014/main" id="{924F94B0-798A-006C-61EB-01F77E73E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00" y="1361872"/>
            <a:ext cx="4803900" cy="312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1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A09A777E-630E-D20B-610D-DD36DE607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A3669B62-F200-811A-6068-4C0B50F598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Some months generate a higher average revenue per rental, indicating either premium rentals or longer rental durations. Total rentals peak during the summer months.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7E6BBD97-1150-16A0-51BF-ED5F664601C5}"/>
              </a:ext>
            </a:extLst>
          </p:cNvPr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7741C0C1-D2A2-4166-9457-EECA74D2C2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sz="2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Q4: Which months have highest average per rental, and how do total rentals compare across these months?</a:t>
            </a:r>
            <a:endParaRPr sz="23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 descr="A graph with a line going up&#10;&#10;Description automatically generated">
            <a:extLst>
              <a:ext uri="{FF2B5EF4-FFF2-40B4-BE49-F238E27FC236}">
                <a16:creationId xmlns:a16="http://schemas.microsoft.com/office/drawing/2014/main" id="{0D892689-C116-341E-1A00-AAC906D80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5" y="1359990"/>
            <a:ext cx="5158595" cy="313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28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165</Words>
  <Application>Microsoft Macintosh PowerPoint</Application>
  <PresentationFormat>On-screen Show (16:9)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  Q1: What are the top 5 cities with highest total rental revenue?</vt:lpstr>
      <vt:lpstr>  Q2: What are the top 5 most rented film categories?</vt:lpstr>
      <vt:lpstr>  Q3: Which customers have rented the most films?</vt:lpstr>
      <vt:lpstr>  Q4: Which months have highest average per rental, and how do total rentals compare across these months?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Augustine(Nguyen Ngoc Quy)</cp:lastModifiedBy>
  <cp:revision>7</cp:revision>
  <dcterms:modified xsi:type="dcterms:W3CDTF">2024-12-22T09:14:45Z</dcterms:modified>
</cp:coreProperties>
</file>