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63E0-3A15-7072-B4EB-18A40B03A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B4682-D2AB-C1ED-C141-864B6AE5F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9FC93-7E38-49F5-835E-85E7BA5B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A0B0-39E2-F447-4200-1F93E373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E02F-8C37-9325-1B25-4FBB7648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25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270-11F3-6427-E9AD-C092518E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59462-B838-E1CD-B137-344B60536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EC79-02D2-7407-2554-B1137A0B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B00-F125-C986-5544-B0337A0C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85FF-7885-6FE5-6459-A7E37E2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0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580DF-5CDE-4089-F823-4666EB2E2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6AC1-C196-5C0A-E699-9E253E29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05CC-81EB-9B1C-C687-F8FAB42A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A441-7592-8946-F046-6B83D816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49F2-80B6-016E-A39A-37862535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07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A44E-52E4-5ACC-FE6F-ED5053F7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ECF3-52E3-DDA9-4C07-BF90BC34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04C6-E4C8-7636-2CD6-16544E29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3D53-4911-706F-B065-CDBD81E7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7F57-318D-6E88-4DC8-E733C706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5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79F5-3103-5A62-51A5-1E30909C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C8715-740C-3F36-4D05-5AAAAFE4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8B9E-6616-2699-F76D-E5347BC0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C83F-C91D-6A70-05F3-BDC64A5D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5B68-AF9C-E1E2-21CB-A403513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9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BEE8-2AFF-2F7D-74E8-DEA256CB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ACAC-CFBE-2DE9-0959-D64F4DD73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FFB3-AA25-73F8-EF88-09459C1C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B02E-9EA7-91E7-6E27-16262E3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D8E9-A778-6CD3-C0EF-B7A718F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73ACE-B927-9360-D964-D9651A40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1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24C0-C217-D6FC-2D60-DCB6F63E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A896-245A-78CC-A04A-F4D159FE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22133-A8F6-F43D-230C-7510B957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4B6A6-12D8-5870-804B-16F779B6C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DBA7-1F42-EB7C-2F6A-5203AC70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B732D-8079-A6C5-6488-4DBE81E2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6B0F7-52FB-3EDB-0BE4-90B34C93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0C8D6-F37B-8C35-619A-506B624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0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5C27-2619-BE69-087A-CE40CCBD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0C64E-76F0-9DB9-D126-0C782CD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794CA-EA6C-6F6B-1150-3E5F37B6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EF9F9-92B8-FA5E-BC99-1C87034C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9914A-70F6-0F3F-AED0-E80590F9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E4239-2F20-EAD9-7604-9E3BA696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F45B1-E559-D914-D9FD-C0EE7B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5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8913-275A-5198-B9CF-13F781D5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1240-5A40-E5E0-D4D5-3A2EF10E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3B0B5-6C2D-2E6C-C2A3-3C4721B45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5CE1-646C-80EC-F421-1606F45A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B343-EF46-777E-3D8E-1C56D0FD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B853D-35B3-FB0B-CD87-B4DF13FC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3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F531-11F6-F465-2D1A-8245ED87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81791-6080-9C8C-99EB-D0C7AD065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1D428-5F24-BD99-A1E9-29E93D5A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3FC4A-F500-E79E-E73F-D4345CF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5981-2964-94AF-2C58-9E84A690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8414-8CBC-210F-8E86-2FF57431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83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5ADE1-670D-506F-3FF9-E917B8A4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E1594-1EF3-C395-45D4-4000D7AB7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46B5-1650-1318-D0A0-C260C56C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CD175-1722-4CA4-B1C4-A111728919EA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8F52-C655-4ADB-EC3C-53D19897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CA4F-48C6-5795-7DD5-3BBD7031C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E9A2B-CD12-4866-BB33-BFE101D81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A1A55969-262C-F55B-ACE5-02B914D357C8}"/>
              </a:ext>
            </a:extLst>
          </p:cNvPr>
          <p:cNvGrpSpPr/>
          <p:nvPr/>
        </p:nvGrpSpPr>
        <p:grpSpPr>
          <a:xfrm>
            <a:off x="853111" y="89502"/>
            <a:ext cx="7121498" cy="5218300"/>
            <a:chOff x="853111" y="89502"/>
            <a:chExt cx="7121498" cy="521830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49011A2-9F0A-34CE-5BBD-7E31052A2F1B}"/>
                </a:ext>
              </a:extLst>
            </p:cNvPr>
            <p:cNvGrpSpPr/>
            <p:nvPr/>
          </p:nvGrpSpPr>
          <p:grpSpPr>
            <a:xfrm>
              <a:off x="853111" y="501925"/>
              <a:ext cx="7121498" cy="4805877"/>
              <a:chOff x="2940328" y="442291"/>
              <a:chExt cx="7121498" cy="4805877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808D1FE-8B98-CFAA-219B-17D44EEF57A5}"/>
                  </a:ext>
                </a:extLst>
              </p:cNvPr>
              <p:cNvCxnSpPr/>
              <p:nvPr/>
            </p:nvCxnSpPr>
            <p:spPr>
              <a:xfrm flipH="1">
                <a:off x="6471260" y="3841537"/>
                <a:ext cx="1" cy="306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A7B354E-CC5B-B7DA-2A1B-DC66466E873B}"/>
                  </a:ext>
                </a:extLst>
              </p:cNvPr>
              <p:cNvGrpSpPr/>
              <p:nvPr/>
            </p:nvGrpSpPr>
            <p:grpSpPr>
              <a:xfrm>
                <a:off x="2940328" y="442291"/>
                <a:ext cx="7121498" cy="4805877"/>
                <a:chOff x="2937013" y="452230"/>
                <a:chExt cx="7121498" cy="480587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C88ED57-F5AB-6F14-9BED-516F17EF9F52}"/>
                    </a:ext>
                  </a:extLst>
                </p:cNvPr>
                <p:cNvGrpSpPr/>
                <p:nvPr/>
              </p:nvGrpSpPr>
              <p:grpSpPr>
                <a:xfrm>
                  <a:off x="2941982" y="1128799"/>
                  <a:ext cx="5547391" cy="4095185"/>
                  <a:chOff x="2941982" y="1128799"/>
                  <a:chExt cx="5547391" cy="4095185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C56462AB-496C-8422-A873-DC321AEA2A3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941982" y="5223984"/>
                    <a:ext cx="554739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BB3605F1-EAEA-E315-987A-11D3D89F88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41982" y="1128799"/>
                    <a:ext cx="0" cy="40951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FC949A4A-8653-ED68-A61F-45CD735BE3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1982" y="1128799"/>
                    <a:ext cx="120494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AB52350-38C5-8BEF-A7E3-5514B70BD757}"/>
                    </a:ext>
                  </a:extLst>
                </p:cNvPr>
                <p:cNvGrpSpPr/>
                <p:nvPr/>
              </p:nvGrpSpPr>
              <p:grpSpPr>
                <a:xfrm>
                  <a:off x="2937013" y="452230"/>
                  <a:ext cx="2773496" cy="3739450"/>
                  <a:chOff x="2937013" y="452230"/>
                  <a:chExt cx="2773496" cy="3739450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E074645E-8094-EF2B-7997-1EC78D8FD040}"/>
                      </a:ext>
                    </a:extLst>
                  </p:cNvPr>
                  <p:cNvGrpSpPr/>
                  <p:nvPr/>
                </p:nvGrpSpPr>
                <p:grpSpPr>
                  <a:xfrm>
                    <a:off x="3296374" y="452230"/>
                    <a:ext cx="2408687" cy="2268343"/>
                    <a:chOff x="3296374" y="452230"/>
                    <a:chExt cx="2408687" cy="2268343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96C38D75-D001-C343-749E-727B710092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79559" y="1282148"/>
                      <a:ext cx="1534736" cy="1438425"/>
                      <a:chOff x="3379559" y="1282148"/>
                      <a:chExt cx="1534736" cy="1438425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4E2E03B8-5DC7-CECE-0D72-2C5602B074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79559" y="1282148"/>
                        <a:ext cx="1534736" cy="1133475"/>
                        <a:chOff x="3456364" y="1376362"/>
                        <a:chExt cx="1534736" cy="1133475"/>
                      </a:xfrm>
                    </p:grpSpPr>
                    <p:sp>
                      <p:nvSpPr>
                        <p:cNvPr id="5" name="Flowchart: Decision 4">
                          <a:extLst>
                            <a:ext uri="{FF2B5EF4-FFF2-40B4-BE49-F238E27FC236}">
                              <a16:creationId xmlns:a16="http://schemas.microsoft.com/office/drawing/2014/main" id="{0834FC83-D3A3-C34B-B0A5-7721307C7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56364" y="1376362"/>
                          <a:ext cx="1534736" cy="1133475"/>
                        </a:xfrm>
                        <a:prstGeom prst="flowChartDecision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28D2C62-9354-1ADE-C78A-36942A9F59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55494" y="1573767"/>
                          <a:ext cx="936475" cy="73866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Capture</a:t>
                          </a:r>
                          <a:br>
                            <a:rPr kumimoji="1" lang="en-US" altLang="ja-JP" sz="1400" dirty="0"/>
                          </a:br>
                          <a:r>
                            <a:rPr kumimoji="1" lang="en-US" altLang="ja-JP" sz="1400" dirty="0"/>
                            <a:t>Button</a:t>
                          </a:r>
                        </a:p>
                        <a:p>
                          <a:pPr algn="ctr"/>
                          <a:r>
                            <a:rPr kumimoji="1" lang="en-US" altLang="ja-JP" sz="1400" dirty="0"/>
                            <a:t> Clicked?</a:t>
                          </a:r>
                          <a:endParaRPr kumimoji="1" lang="ja-JP" altLang="en-US" sz="1400" dirty="0"/>
                        </a:p>
                      </p:txBody>
                    </p:sp>
                  </p:grpSp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681C0AB1-2F53-17CB-F30C-8A79B7AFD62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154620" y="2413875"/>
                        <a:ext cx="1" cy="30669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5AF39458-9D0C-FE91-DF3A-06F8B23C33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95698" y="2399728"/>
                        <a:ext cx="5100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1400" dirty="0"/>
                          <a:t>Yes</a:t>
                        </a:r>
                        <a:endParaRPr kumimoji="1" lang="ja-JP" altLang="en-US" sz="1400" dirty="0"/>
                      </a:p>
                    </p:txBody>
                  </p:sp>
                </p:grp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44CA219E-C246-B153-F872-4780937D7E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6374" y="452230"/>
                      <a:ext cx="2408687" cy="1460666"/>
                      <a:chOff x="3296374" y="452230"/>
                      <a:chExt cx="2408687" cy="1460666"/>
                    </a:xfrm>
                  </p:grpSpPr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C3E66796-0B3B-A3D6-FC51-A10D5B192C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96374" y="452230"/>
                        <a:ext cx="1701107" cy="829918"/>
                        <a:chOff x="3296374" y="452230"/>
                        <a:chExt cx="1701107" cy="829918"/>
                      </a:xfrm>
                    </p:grpSpPr>
                    <p:sp>
                      <p:nvSpPr>
                        <p:cNvPr id="4" name="TextBox 3">
                          <a:extLst>
                            <a:ext uri="{FF2B5EF4-FFF2-40B4-BE49-F238E27FC236}">
                              <a16:creationId xmlns:a16="http://schemas.microsoft.com/office/drawing/2014/main" id="{F540AC01-E53A-EC12-C596-13F2A1AEF8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96374" y="452230"/>
                          <a:ext cx="1701107" cy="52322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System parameter</a:t>
                          </a:r>
                          <a:br>
                            <a:rPr kumimoji="1" lang="en-US" altLang="ja-JP" sz="1400" dirty="0"/>
                          </a:br>
                          <a:r>
                            <a:rPr kumimoji="1" lang="en-US" altLang="ja-JP" sz="1400" dirty="0"/>
                            <a:t>Initialization</a:t>
                          </a:r>
                          <a:endParaRPr kumimoji="1" lang="ja-JP" altLang="en-US" sz="1400" dirty="0"/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162BD973-AD0E-803B-0E8A-9DA38DE03CAA}"/>
                            </a:ext>
                          </a:extLst>
                        </p:cNvPr>
                        <p:cNvCxnSpPr>
                          <a:stCxn id="4" idx="2"/>
                        </p:cNvCxnSpPr>
                        <p:nvPr/>
                      </p:nvCxnSpPr>
                      <p:spPr>
                        <a:xfrm flipH="1">
                          <a:off x="4146927" y="975450"/>
                          <a:ext cx="1" cy="3066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9938676E-AE39-8073-430F-842C00A5AA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46926" y="1128799"/>
                        <a:ext cx="1558135" cy="784097"/>
                        <a:chOff x="4146926" y="1128799"/>
                        <a:chExt cx="1558135" cy="784097"/>
                      </a:xfrm>
                    </p:grpSpPr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7A270865-745A-944E-4111-3323DA7B6D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46926" y="1128799"/>
                          <a:ext cx="1558135" cy="720087"/>
                          <a:chOff x="4146926" y="1128799"/>
                          <a:chExt cx="1558135" cy="720087"/>
                        </a:xfrm>
                      </p:grpSpPr>
                      <p:cxnSp>
                        <p:nvCxnSpPr>
                          <p:cNvPr id="15" name="Straight Arrow Connector 14">
                            <a:extLst>
                              <a:ext uri="{FF2B5EF4-FFF2-40B4-BE49-F238E27FC236}">
                                <a16:creationId xmlns:a16="http://schemas.microsoft.com/office/drawing/2014/main" id="{237A4641-A2EC-2871-BDB1-9E346B920A78}"/>
                              </a:ext>
                            </a:extLst>
                          </p:cNvPr>
                          <p:cNvCxnSpPr>
                            <a:stCxn id="5" idx="3"/>
                          </p:cNvCxnSpPr>
                          <p:nvPr/>
                        </p:nvCxnSpPr>
                        <p:spPr>
                          <a:xfrm flipV="1">
                            <a:off x="4914295" y="1848885"/>
                            <a:ext cx="790766" cy="1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Connector 16">
                            <a:extLst>
                              <a:ext uri="{FF2B5EF4-FFF2-40B4-BE49-F238E27FC236}">
                                <a16:creationId xmlns:a16="http://schemas.microsoft.com/office/drawing/2014/main" id="{2D6E6479-B703-9870-A885-452082A5D1D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5695122" y="1134250"/>
                            <a:ext cx="0" cy="709184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" name="Straight Arrow Connector 18">
                            <a:extLst>
                              <a:ext uri="{FF2B5EF4-FFF2-40B4-BE49-F238E27FC236}">
                                <a16:creationId xmlns:a16="http://schemas.microsoft.com/office/drawing/2014/main" id="{B6939889-747D-EB2E-D102-AA3BBA87E95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4146926" y="1128799"/>
                            <a:ext cx="1558135" cy="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D3B302DE-D254-69D9-7329-900B7CF058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18037" y="1605119"/>
                          <a:ext cx="51004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ja-JP" sz="1400" dirty="0"/>
                            <a:t>No</a:t>
                          </a:r>
                          <a:endParaRPr kumimoji="1" lang="ja-JP" altLang="en-US" sz="1400" dirty="0"/>
                        </a:p>
                      </p:txBody>
                    </p:sp>
                  </p:grpSp>
                </p:grpSp>
              </p:grp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65A793A-3826-F78B-45B7-3DC1540AEB23}"/>
                      </a:ext>
                    </a:extLst>
                  </p:cNvPr>
                  <p:cNvGrpSpPr/>
                  <p:nvPr/>
                </p:nvGrpSpPr>
                <p:grpSpPr>
                  <a:xfrm>
                    <a:off x="2937013" y="2711419"/>
                    <a:ext cx="2773496" cy="1480261"/>
                    <a:chOff x="2937013" y="2711419"/>
                    <a:chExt cx="2773496" cy="1480261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04865A3C-8E2E-466F-82DD-D99B4EE49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89498" y="2711419"/>
                      <a:ext cx="1534736" cy="1133475"/>
                      <a:chOff x="3456364" y="1376362"/>
                      <a:chExt cx="1534736" cy="1133475"/>
                    </a:xfrm>
                  </p:grpSpPr>
                  <p:sp>
                    <p:nvSpPr>
                      <p:cNvPr id="11" name="Flowchart: Decision 10">
                        <a:extLst>
                          <a:ext uri="{FF2B5EF4-FFF2-40B4-BE49-F238E27FC236}">
                            <a16:creationId xmlns:a16="http://schemas.microsoft.com/office/drawing/2014/main" id="{4BBBC982-9DA5-100C-0C3B-D0FADD2181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56364" y="1376362"/>
                        <a:ext cx="1534736" cy="1133475"/>
                      </a:xfrm>
                      <a:prstGeom prst="flowChartDecision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2005F18C-88F3-299B-CF70-FA2AB14D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9921" y="1681489"/>
                        <a:ext cx="94288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dirty="0"/>
                          <a:t>Object </a:t>
                        </a:r>
                      </a:p>
                      <a:p>
                        <a:pPr algn="ctr"/>
                        <a:r>
                          <a:rPr lang="en-US" altLang="ja-JP" sz="1400" dirty="0"/>
                          <a:t>Detected</a:t>
                        </a:r>
                        <a:endParaRPr kumimoji="1" lang="ja-JP" altLang="en-US" sz="1400" dirty="0"/>
                      </a:p>
                    </p:txBody>
                  </p:sp>
                </p:grp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BB6D5431-6F19-4C21-583D-EC36490DD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54656" y="3039952"/>
                      <a:ext cx="51004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/>
                        <a:t>Yes</a:t>
                      </a:r>
                      <a:endParaRPr kumimoji="1" lang="ja-JP" altLang="en-US" sz="1400" dirty="0"/>
                    </a:p>
                  </p:txBody>
                </p: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7D952428-D1D5-BD77-B1EF-E7C9B0FDE68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174498" y="3841537"/>
                      <a:ext cx="1" cy="30669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37A60407-087E-93F9-28DF-BEEFA347053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19743" y="3286718"/>
                      <a:ext cx="790766" cy="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87317C68-F538-4999-2BF8-257F9F1C39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37013" y="4137797"/>
                      <a:ext cx="123748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6663635-8ED0-C992-B48A-DAE01FFF77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81474" y="3883903"/>
                      <a:ext cx="51004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/>
                        <a:t>No</a:t>
                      </a:r>
                      <a:endParaRPr kumimoji="1" lang="ja-JP" altLang="en-US" sz="1400" dirty="0"/>
                    </a:p>
                  </p:txBody>
                </p:sp>
              </p:grp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08C5109-5B70-6471-3B92-655DAD9EA872}"/>
                    </a:ext>
                  </a:extLst>
                </p:cNvPr>
                <p:cNvGrpSpPr/>
                <p:nvPr/>
              </p:nvGrpSpPr>
              <p:grpSpPr>
                <a:xfrm>
                  <a:off x="4184652" y="2711419"/>
                  <a:ext cx="5873859" cy="2546688"/>
                  <a:chOff x="4184652" y="2711419"/>
                  <a:chExt cx="5873859" cy="254668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CCD68DB0-2D5B-085F-3101-09E2DB09B895}"/>
                      </a:ext>
                    </a:extLst>
                  </p:cNvPr>
                  <p:cNvGrpSpPr/>
                  <p:nvPr/>
                </p:nvGrpSpPr>
                <p:grpSpPr>
                  <a:xfrm>
                    <a:off x="8500376" y="3677749"/>
                    <a:ext cx="1558135" cy="720087"/>
                    <a:chOff x="4146926" y="1128799"/>
                    <a:chExt cx="1558135" cy="720087"/>
                  </a:xfrm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A8833C35-0A6B-68A3-41F7-85A15D49991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14295" y="1848885"/>
                      <a:ext cx="790766" cy="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0F2A2CFF-692F-BE26-DEF3-BAAEBE99E6B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695122" y="1134250"/>
                      <a:ext cx="0" cy="70918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BB9AB756-3B67-7E20-EFA1-4706FF8583C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146926" y="1128799"/>
                      <a:ext cx="155813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289B8EC5-0A4D-7161-8717-046C10AB77AF}"/>
                      </a:ext>
                    </a:extLst>
                  </p:cNvPr>
                  <p:cNvGrpSpPr/>
                  <p:nvPr/>
                </p:nvGrpSpPr>
                <p:grpSpPr>
                  <a:xfrm>
                    <a:off x="5695121" y="2711419"/>
                    <a:ext cx="1534736" cy="1133475"/>
                    <a:chOff x="3456364" y="1376362"/>
                    <a:chExt cx="1534736" cy="1133475"/>
                  </a:xfrm>
                </p:grpSpPr>
                <p:sp>
                  <p:nvSpPr>
                    <p:cNvPr id="30" name="Flowchart: Decision 29">
                      <a:extLst>
                        <a:ext uri="{FF2B5EF4-FFF2-40B4-BE49-F238E27FC236}">
                          <a16:creationId xmlns:a16="http://schemas.microsoft.com/office/drawing/2014/main" id="{8D1FD5A3-DB2C-970E-3EB9-8891636B3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364" y="1376362"/>
                      <a:ext cx="1534736" cy="1133475"/>
                    </a:xfrm>
                    <a:prstGeom prst="flowChartDecision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A7D67E4-235D-5FB5-CFF1-97888F1113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426" y="1605505"/>
                      <a:ext cx="849913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/>
                        <a:t>Object 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Type</a:t>
                      </a:r>
                    </a:p>
                    <a:p>
                      <a:pPr algn="ctr"/>
                      <a:r>
                        <a:rPr lang="en-US" altLang="ja-JP" sz="1400" dirty="0"/>
                        <a:t>K</a:t>
                      </a:r>
                      <a:r>
                        <a:rPr kumimoji="1" lang="en-US" altLang="ja-JP" sz="1400" dirty="0"/>
                        <a:t>nown?</a:t>
                      </a:r>
                      <a:endParaRPr kumimoji="1" lang="ja-JP" altLang="en-US" sz="1400" dirty="0"/>
                    </a:p>
                  </p:txBody>
                </p:sp>
              </p:grp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C334366E-7338-E17B-7B67-D6D96E8897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219918" y="3290015"/>
                    <a:ext cx="79076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EEBD2EF-8A5C-AA5E-FA78-2CDA6215F3FF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990" y="3028591"/>
                    <a:ext cx="925254" cy="52322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/>
                      <a:t>Activate</a:t>
                    </a:r>
                  </a:p>
                  <a:p>
                    <a:pPr algn="ctr"/>
                    <a:r>
                      <a:rPr kumimoji="1" lang="en-US" altLang="ja-JP" sz="1400" dirty="0"/>
                      <a:t>Grasping</a:t>
                    </a:r>
                    <a:endParaRPr kumimoji="1" lang="ja-JP" altLang="en-US" sz="1400" dirty="0"/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1D4356EE-B22D-FEFB-E558-75E29BEFCD80}"/>
                      </a:ext>
                    </a:extLst>
                  </p:cNvPr>
                  <p:cNvGrpSpPr/>
                  <p:nvPr/>
                </p:nvGrpSpPr>
                <p:grpSpPr>
                  <a:xfrm>
                    <a:off x="7724234" y="3831099"/>
                    <a:ext cx="1534736" cy="1133475"/>
                    <a:chOff x="3456364" y="1376362"/>
                    <a:chExt cx="1534736" cy="1133475"/>
                  </a:xfrm>
                </p:grpSpPr>
                <p:sp>
                  <p:nvSpPr>
                    <p:cNvPr id="36" name="Flowchart: Decision 35">
                      <a:extLst>
                        <a:ext uri="{FF2B5EF4-FFF2-40B4-BE49-F238E27FC236}">
                          <a16:creationId xmlns:a16="http://schemas.microsoft.com/office/drawing/2014/main" id="{D5D506A6-6B2D-5755-9521-5C428AE2D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364" y="1376362"/>
                      <a:ext cx="1534736" cy="1133475"/>
                    </a:xfrm>
                    <a:prstGeom prst="flowChartDecision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0EFE9C05-73B2-8A0B-8E52-6833CB1D1A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32049" y="1605505"/>
                      <a:ext cx="10406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dirty="0"/>
                        <a:t>Grasp</a:t>
                      </a:r>
                    </a:p>
                    <a:p>
                      <a:pPr algn="ctr"/>
                      <a:r>
                        <a:rPr lang="en-US" altLang="ja-JP" sz="1400" dirty="0"/>
                        <a:t>complete</a:t>
                      </a:r>
                      <a:r>
                        <a:rPr kumimoji="1" lang="en-US" altLang="ja-JP" sz="1400" dirty="0"/>
                        <a:t>?</a:t>
                      </a:r>
                      <a:endParaRPr kumimoji="1" lang="ja-JP" altLang="en-US" sz="1400" dirty="0"/>
                    </a:p>
                  </p:txBody>
                </p:sp>
              </p:grp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7D11B5C3-115A-805A-BE30-760D70E7D2D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491602" y="3551811"/>
                    <a:ext cx="1" cy="30669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8697BFD-FD45-B481-7901-48B65FC6F33A}"/>
                      </a:ext>
                    </a:extLst>
                  </p:cNvPr>
                  <p:cNvSpPr txBox="1"/>
                  <p:nvPr/>
                </p:nvSpPr>
                <p:spPr>
                  <a:xfrm>
                    <a:off x="7298827" y="3033392"/>
                    <a:ext cx="51004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dirty="0"/>
                      <a:t>Yes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2BA29E2-4F37-1037-5980-02C9CF2E4C0A}"/>
                      </a:ext>
                    </a:extLst>
                  </p:cNvPr>
                  <p:cNvSpPr txBox="1"/>
                  <p:nvPr/>
                </p:nvSpPr>
                <p:spPr>
                  <a:xfrm>
                    <a:off x="9341951" y="4094327"/>
                    <a:ext cx="51004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dirty="0"/>
                      <a:t>No</a:t>
                    </a:r>
                    <a:endParaRPr kumimoji="1" lang="ja-JP" altLang="en-US" sz="1400" dirty="0"/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BFA9465-B308-5FEE-266D-C2FD06A8C52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491602" y="4937164"/>
                    <a:ext cx="1" cy="30669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5E67DE4-4899-9BE9-8BB1-6AC9E5A81D2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9330" y="4950330"/>
                    <a:ext cx="51004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dirty="0"/>
                      <a:t>Yes</a:t>
                    </a:r>
                    <a:endParaRPr kumimoji="1" lang="ja-JP" altLang="en-US" sz="1400" dirty="0"/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A6118222-EE21-5D8E-D54C-9CFA5CB81B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84652" y="4116172"/>
                    <a:ext cx="2277837" cy="1475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736BBBF-DF4B-2BC6-5DAA-A85509367957}"/>
                      </a:ext>
                    </a:extLst>
                  </p:cNvPr>
                  <p:cNvSpPr txBox="1"/>
                  <p:nvPr/>
                </p:nvSpPr>
                <p:spPr>
                  <a:xfrm>
                    <a:off x="5919726" y="3844041"/>
                    <a:ext cx="51004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dirty="0"/>
                      <a:t>No</a:t>
                    </a:r>
                    <a:endParaRPr kumimoji="1" lang="ja-JP" altLang="en-US" sz="1400" dirty="0"/>
                  </a:p>
                </p:txBody>
              </p:sp>
            </p:grp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932A3D-6477-FB99-F3ED-5C22364D8088}"/>
                </a:ext>
              </a:extLst>
            </p:cNvPr>
            <p:cNvSpPr txBox="1"/>
            <p:nvPr/>
          </p:nvSpPr>
          <p:spPr>
            <a:xfrm>
              <a:off x="1027977" y="89502"/>
              <a:ext cx="362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System Operation </a:t>
              </a:r>
              <a:r>
                <a:rPr lang="en-US" altLang="ja-JP" dirty="0"/>
                <a:t>F</a:t>
              </a:r>
              <a:r>
                <a:rPr kumimoji="1" lang="en-US" altLang="ja-JP" dirty="0"/>
                <a:t>low Diagram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9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E5EF7-E1B9-14B2-DD05-4764FB37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1" y="3136105"/>
            <a:ext cx="4738194" cy="33123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88441D-FF93-2EA5-B3BD-BC638F209CEE}"/>
              </a:ext>
            </a:extLst>
          </p:cNvPr>
          <p:cNvGrpSpPr/>
          <p:nvPr/>
        </p:nvGrpSpPr>
        <p:grpSpPr>
          <a:xfrm>
            <a:off x="469563" y="208333"/>
            <a:ext cx="4468282" cy="2696791"/>
            <a:chOff x="469563" y="208333"/>
            <a:chExt cx="4468282" cy="2696791"/>
          </a:xfrm>
        </p:grpSpPr>
        <p:pic>
          <p:nvPicPr>
            <p:cNvPr id="17" name="Picture 1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30D0EBF-25A2-6C0E-8164-0783F2D9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63" y="577665"/>
              <a:ext cx="4468282" cy="23274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0EE795-5996-2643-E8DF-8A1523C5B6E1}"/>
                </a:ext>
              </a:extLst>
            </p:cNvPr>
            <p:cNvSpPr txBox="1"/>
            <p:nvPr/>
          </p:nvSpPr>
          <p:spPr>
            <a:xfrm>
              <a:off x="2143791" y="208333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Old UI</a:t>
              </a:r>
              <a:endParaRPr kumimoji="1" lang="ja-JP" alt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B9F05C-345F-0D75-BB4C-88D78CBC21F1}"/>
              </a:ext>
            </a:extLst>
          </p:cNvPr>
          <p:cNvGrpSpPr/>
          <p:nvPr/>
        </p:nvGrpSpPr>
        <p:grpSpPr>
          <a:xfrm>
            <a:off x="5064462" y="208333"/>
            <a:ext cx="6657975" cy="4522232"/>
            <a:chOff x="5419724" y="2135743"/>
            <a:chExt cx="6657975" cy="45222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0E2A76-035D-C2C5-72F7-F0BDA570DB51}"/>
                </a:ext>
              </a:extLst>
            </p:cNvPr>
            <p:cNvGrpSpPr/>
            <p:nvPr/>
          </p:nvGrpSpPr>
          <p:grpSpPr>
            <a:xfrm>
              <a:off x="5419724" y="2476500"/>
              <a:ext cx="6657975" cy="4181475"/>
              <a:chOff x="4919869" y="272969"/>
              <a:chExt cx="7254155" cy="45872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085A2AD-EC77-4379-1F05-43A8241F4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869" y="272969"/>
                <a:ext cx="7254155" cy="4587265"/>
              </a:xfrm>
              <a:prstGeom prst="rect">
                <a:avLst/>
              </a:prstGeom>
            </p:spPr>
          </p:pic>
          <p:pic>
            <p:nvPicPr>
              <p:cNvPr id="11" name="Picture 10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27BCF586-F935-A61B-5DB9-9D284996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0939" y="2584171"/>
                <a:ext cx="1441175" cy="1332444"/>
              </a:xfrm>
              <a:prstGeom prst="rect">
                <a:avLst/>
              </a:prstGeom>
            </p:spPr>
          </p:pic>
          <p:pic>
            <p:nvPicPr>
              <p:cNvPr id="13" name="Picture 12" descr="A rectangular object on a black surface&#10;&#10;Description automatically generated">
                <a:extLst>
                  <a:ext uri="{FF2B5EF4-FFF2-40B4-BE49-F238E27FC236}">
                    <a16:creationId xmlns:a16="http://schemas.microsoft.com/office/drawing/2014/main" id="{04758BEE-E9DE-14F8-02C8-BECE28AF2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1852" y="1120584"/>
                <a:ext cx="1863989" cy="1397992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A1FDD2-88C8-F82C-8136-46ACD0F211CD}"/>
                </a:ext>
              </a:extLst>
            </p:cNvPr>
            <p:cNvGrpSpPr/>
            <p:nvPr/>
          </p:nvGrpSpPr>
          <p:grpSpPr>
            <a:xfrm>
              <a:off x="6096000" y="2135743"/>
              <a:ext cx="3980960" cy="4012168"/>
              <a:chOff x="6096000" y="2135743"/>
              <a:chExt cx="3980960" cy="401216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06D67C-1753-3C9B-C6AE-82DFCC177C79}"/>
                  </a:ext>
                </a:extLst>
              </p:cNvPr>
              <p:cNvSpPr txBox="1"/>
              <p:nvPr/>
            </p:nvSpPr>
            <p:spPr>
              <a:xfrm>
                <a:off x="7420464" y="2135743"/>
                <a:ext cx="2656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New GUI and functions</a:t>
                </a:r>
                <a:endParaRPr kumimoji="1" lang="ja-JP" altLang="en-US" dirty="0"/>
              </a:p>
            </p:txBody>
          </p:sp>
          <p:pic>
            <p:nvPicPr>
              <p:cNvPr id="20" name="Picture 19" descr="A robot on a black table&#10;&#10;Description automatically generated">
                <a:extLst>
                  <a:ext uri="{FF2B5EF4-FFF2-40B4-BE49-F238E27FC236}">
                    <a16:creationId xmlns:a16="http://schemas.microsoft.com/office/drawing/2014/main" id="{A0C09D23-FB4D-A20A-D63F-79FF7D671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738211"/>
                <a:ext cx="1057275" cy="1409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1432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Ajibo</dc:creator>
  <cp:lastModifiedBy>Ajibo</cp:lastModifiedBy>
  <cp:revision>1</cp:revision>
  <dcterms:created xsi:type="dcterms:W3CDTF">2024-05-15T01:50:39Z</dcterms:created>
  <dcterms:modified xsi:type="dcterms:W3CDTF">2024-05-15T02:29:54Z</dcterms:modified>
</cp:coreProperties>
</file>