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3b8f3e3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3b8f3e3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b8f3e3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b8f3e3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Augustine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3b8764a0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3b8764a0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Augustine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b8f3e3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b8f3e3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b8f3e3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b8f3e3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3b8f3e3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3b8f3e3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b8764a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3b8764a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b8764a0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3b8764a0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b8764a0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b8764a0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b8764a0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b8764a0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b8764a0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b8764a0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b8764a0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b8764a0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b8764a0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b8764a0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b8f3e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b8f3e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b8f3e3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b8f3e3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b8f3e3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3b8f3e3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igital.hbs.edu/platform-digit/submission/how-data-analytics-is-revolutionizing-the-nba/#:~:text=Value%20creation%20through%20use%20of,avoiding%20player%20injury%2C%20and%20scout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517 Final Project: Predicting NBA Win/Loss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 Qi, Augustine Xu, and Abhi Vadali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59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571250" y="1549250"/>
            <a:ext cx="75057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5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5"/>
              <a:buChar char="-"/>
            </a:pPr>
            <a:r>
              <a:rPr lang="en" sz="1795"/>
              <a:t>The test error rates for all five positions</a:t>
            </a:r>
            <a:endParaRPr sz="179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was around 0.5 for bench </a:t>
            </a:r>
            <a:endParaRPr sz="179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players and between 0.2 and 0.3 for the starters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95"/>
          </a:p>
          <a:p>
            <a:pPr indent="-3425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95"/>
              <a:buChar char="-"/>
            </a:pPr>
            <a:r>
              <a:rPr lang="en" sz="1795"/>
              <a:t>Performed worse than the linear model</a:t>
            </a:r>
            <a:endParaRPr sz="179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95"/>
          </a:p>
          <a:p>
            <a:pPr indent="-3425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95"/>
              <a:buChar char="-"/>
            </a:pPr>
            <a:r>
              <a:rPr lang="en" sz="1795"/>
              <a:t>The increased model complexity could have placed too much weight on training set features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225" y="337150"/>
            <a:ext cx="3620874" cy="22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Machine(SVM)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09300" y="1800200"/>
            <a:ext cx="48450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test error rates for all five positions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was around 0.5 for bench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players and between 0.2 and 0.3 for starters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Performed worse than the linear model</a:t>
            </a:r>
            <a:endParaRPr sz="18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SVM’s are prone to overfitting at times, so this could explain this gap in performance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25" y="2734375"/>
            <a:ext cx="3358476" cy="20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575" y="45787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722775"/>
            <a:ext cx="75057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Ultimately, we found that, out of all the five positions, there was not a </a:t>
            </a:r>
            <a:r>
              <a:rPr lang="en" sz="1800"/>
              <a:t>significant</a:t>
            </a:r>
            <a:r>
              <a:rPr lang="en" sz="1800"/>
              <a:t> difference between any of their predictiveness of winning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holds true for </a:t>
            </a:r>
            <a:r>
              <a:rPr lang="en" sz="1800"/>
              <a:t>bench</a:t>
            </a:r>
            <a:r>
              <a:rPr lang="en" sz="1800"/>
              <a:t> players, starters, and generally all players in the league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Though, guards and small forwards did perform very slightly better than power forwards and centers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addition, we found that starters were much more predictive of winning than </a:t>
            </a:r>
            <a:r>
              <a:rPr lang="en" sz="1800"/>
              <a:t>bench</a:t>
            </a:r>
            <a:r>
              <a:rPr lang="en" sz="1800"/>
              <a:t> players were, in fact, bench players were not very predictive of winning at all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549250"/>
            <a:ext cx="75057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you’re an NBA team, you should not focus on acquiring talent in one particular position over another, rather the numbers defend building a more balanced 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are ongoing claims in the NBA media that today’s game is “position-less”, meaning that players can adapt and adjust to playing so many different positions that these position designations are starting to carry less weight: our project backs up this theory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Finally, the starters are so much more predictive than the bench players that NBA teams should continue to invest more in these players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Extensions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Given that we have all the statistical data for each player for each game, it would be worthwhile to investigate which statistics are most important in the prediction of win/loss for starters, and perhaps bench players, across the league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we extrapolate the bench players’ statistics up to the same level of minutes that the starters play, would the starters still be more predictive of winning?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81125" y="2003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https://digital.hbs.edu/platform-digit/submission/how-data-analytics-is-revolutionizing-the-nba/#:~:text=Value%20creation%20through%20use%20of,avoiding%20player%20injury%2C%20and%20scouting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https://www.sun-sentinel.com/news/fl-xpm-2013-05-26-fl-heat-nba-championship-worth-20130526-story.html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you, any questions?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7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07300" y="1202225"/>
            <a:ext cx="59244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way the game is played in the NBA has vastly evolved since its inception in the 1940’s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specifically, nearly every single decision made by the thirty teams in the league today is fueled by data 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few applications of data in today’s game: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Predicting and </a:t>
            </a:r>
            <a:r>
              <a:rPr lang="en" sz="1800"/>
              <a:t>understanding</a:t>
            </a:r>
            <a:r>
              <a:rPr lang="en" sz="1800"/>
              <a:t> when/where players injuries occur and how to avoid it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Scouting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Game strategy (the biggest application): what type of shots the teams should take, what defensive philosophy the team should follow, and which players are most important to the team (etc.)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702" y="287875"/>
            <a:ext cx="2326050" cy="2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 of the NBA media and the NBA itself tend to designate awards to and place extra importance on the starters: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Strategy (starters are most often on the court at the end of games)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Salary (starters are generally paid a higher salary on average than bench players)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Often overlooked are bench players, who are valuable to each team...the contributions of bench players to winning has not been widely explored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(continued)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800200"/>
            <a:ext cx="7505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problem is important because: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winners of the NBA Finals each year bring in over tens of </a:t>
            </a:r>
            <a:r>
              <a:rPr lang="en" sz="1800"/>
              <a:t>millions of revenue each year (both players and teams), so it is important to gain as much of a strategic advantage over other teams as possible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NBA teams would benefit from this project because they would have a stronger quantitative understanding of which players and positions from the bench (and overall) are most valuable to their team, allowing them to adjust rotations accordingly</a:t>
            </a:r>
            <a:endParaRPr sz="1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850" y="578858"/>
            <a:ext cx="2361999" cy="12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800200"/>
            <a:ext cx="77946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of the thirty teams’ benches, which positions (PG, SG, SF, PF, C) are most predictive of winning?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of the thirty teams’ starters, which positions (PG, SG, SF, PF, C) are most predictive of winning? How does the starters’ predictiveness compare to the bench players’?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 of all the players in the league, which </a:t>
            </a:r>
            <a:r>
              <a:rPr lang="en" sz="1800"/>
              <a:t>positions (PG, SG, SF, PF, C)</a:t>
            </a:r>
            <a:r>
              <a:rPr lang="en" sz="1800"/>
              <a:t> are most predictive of winning?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84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</a:t>
            </a:r>
            <a:r>
              <a:rPr lang="en" sz="1600"/>
              <a:t>(original)</a:t>
            </a:r>
            <a:endParaRPr sz="16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75125" y="1539275"/>
            <a:ext cx="43983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167" lvl="0" marL="457200" rtl="0" algn="l"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From Kaggle Competition “NBA games data” </a:t>
            </a:r>
            <a:endParaRPr sz="150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-324167" lvl="0" marL="457200" rtl="0" algn="l">
              <a:spcBef>
                <a:spcPts val="120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1241 total games for 2019-20 season </a:t>
            </a:r>
            <a:endParaRPr sz="150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-324167" lvl="0" marL="457200" rtl="0" algn="l">
              <a:spcBef>
                <a:spcPts val="120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All the stats for starters &amp; bench players</a:t>
            </a:r>
            <a:endParaRPr sz="150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5"/>
              <a:t> </a:t>
            </a:r>
            <a:endParaRPr sz="1505"/>
          </a:p>
          <a:p>
            <a:pPr indent="-324167" lvl="0" marL="457200" rtl="0" algn="l">
              <a:spcBef>
                <a:spcPts val="120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Response variable  HOME_TEAM_WINS</a:t>
            </a:r>
            <a:endParaRPr sz="1505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00" y="1165025"/>
            <a:ext cx="3794076" cy="300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74375" y="325475"/>
            <a:ext cx="376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Datasets(revised)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75" y="1411775"/>
            <a:ext cx="3505025" cy="33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400" y="1411775"/>
            <a:ext cx="4914167" cy="33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4367425" y="396300"/>
            <a:ext cx="317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Filled START_POSITION column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New column Home_team&amp;WIN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Split the ‘starter’ set &amp; ‘bench’ set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51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Analysis Methods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21725" y="1305750"/>
            <a:ext cx="75057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b="1" lang="en" sz="1505"/>
              <a:t>Task: Binary classification (Win / Lose)</a:t>
            </a:r>
            <a:endParaRPr b="1" sz="15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5"/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5"/>
              <a:buChar char="-"/>
            </a:pPr>
            <a:r>
              <a:rPr b="1" lang="en" sz="1505"/>
              <a:t>Selected </a:t>
            </a:r>
            <a:r>
              <a:rPr b="1" lang="en" sz="1505"/>
              <a:t>methods</a:t>
            </a:r>
            <a:endParaRPr b="1"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Logistic Regression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Linear: Simple to train &amp; decent interpretability with coefficients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Offer a baseline for comparison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Random Forest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Just consider partial predictors (player stats)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Deal with </a:t>
            </a:r>
            <a:r>
              <a:rPr lang="en" sz="1505"/>
              <a:t>overfitting problem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Good at handling large datasets with high dimensionality 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Support Vector Machine (radial kernel)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Non-linear model: leverage the representation power of non-linear kernels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Also does well with high dimensionality </a:t>
            </a:r>
            <a:endParaRPr sz="1505"/>
          </a:p>
          <a:p>
            <a:pPr indent="-3241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-"/>
            </a:pPr>
            <a:r>
              <a:rPr lang="en" sz="1505"/>
              <a:t>Performs well even when the data is non-separable</a:t>
            </a:r>
            <a:endParaRPr sz="15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275" y="277675"/>
            <a:ext cx="2606649" cy="17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871500"/>
            <a:ext cx="76086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test error rates for all five positions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/>
              <a:t>as between 0.4 and 0.5 for bench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layers and between 0.2 and 0.3 for starters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Had the best performance out of all the models </a:t>
            </a:r>
            <a:endParaRPr sz="18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50" y="272675"/>
            <a:ext cx="3725351" cy="22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