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60000" cx="10692000"/>
  <p:notesSz cx="7560000" cy="10692000"/>
  <p:embeddedFontLst>
    <p:embeddedFont>
      <p:font typeface="Quattrocento"/>
      <p:regular r:id="rId21"/>
      <p:bold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DM Serif Display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E6EE4A-3250-4620-B30D-01B7CC50574C}">
  <a:tblStyle styleId="{4DE6EE4A-3250-4620-B30D-01B7CC505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-bold.fntdata"/><Relationship Id="rId21" Type="http://schemas.openxmlformats.org/officeDocument/2006/relationships/font" Target="fonts/Quattrocento-regular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DMSerifDisplay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erif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7" name="Shape 3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8" name="Google Shape;3008;g33618743fe0_0_258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9" name="Google Shape;3009;g33618743f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33618743fe0_0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1" name="Google Shape;3201;g33618743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33618743fe0_4_345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33618743fe0_4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33618743fe0_4_1445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33618743fe0_4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g35b1a0ab416_1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8" name="Google Shape;3978;g35b1a0ab4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7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Google Shape;4168;g35b1a0ab416_1_204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9" name="Google Shape;4169;g35b1a0ab416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f02267dafb_0_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f02267da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75ac2732c0_0_55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175ac2732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75a3ce20bf_0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175a3ce2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75ac2732c0_0_81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75ac2732c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35d466425e6_0_85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35d466425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35d466425e6_0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35d46642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357d33c446a_0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357d33c4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175ac27333c_1_6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175ac27333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669923" y="1594850"/>
            <a:ext cx="7352100" cy="34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69977" y="5158601"/>
            <a:ext cx="73521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46176" y="2071575"/>
            <a:ext cx="7199700" cy="13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120475" y="3785025"/>
            <a:ext cx="4451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969925" y="685800"/>
            <a:ext cx="87522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2" type="title"/>
          </p:nvPr>
        </p:nvSpPr>
        <p:spPr>
          <a:xfrm>
            <a:off x="2384375" y="2478400"/>
            <a:ext cx="13482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493225" y="3801625"/>
            <a:ext cx="31305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3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3" type="subTitle"/>
          </p:nvPr>
        </p:nvSpPr>
        <p:spPr>
          <a:xfrm>
            <a:off x="1493225" y="4306772"/>
            <a:ext cx="3130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4" type="title"/>
          </p:nvPr>
        </p:nvSpPr>
        <p:spPr>
          <a:xfrm>
            <a:off x="6959425" y="2478400"/>
            <a:ext cx="13482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6068275" y="3801625"/>
            <a:ext cx="31305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3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4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6" type="subTitle"/>
          </p:nvPr>
        </p:nvSpPr>
        <p:spPr>
          <a:xfrm>
            <a:off x="6068275" y="4306772"/>
            <a:ext cx="3130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2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861275" y="685200"/>
            <a:ext cx="91809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61275" y="1658325"/>
            <a:ext cx="51357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2289900" y="887028"/>
            <a:ext cx="61122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2289900" y="2391803"/>
            <a:ext cx="61122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5"/>
          <p:cNvSpPr txBox="1"/>
          <p:nvPr/>
        </p:nvSpPr>
        <p:spPr>
          <a:xfrm>
            <a:off x="2289875" y="5403875"/>
            <a:ext cx="6112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 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-664981" y="-981802"/>
            <a:ext cx="12127671" cy="9278162"/>
            <a:chOff x="-664981" y="-981802"/>
            <a:chExt cx="12127671" cy="9278162"/>
          </a:xfrm>
        </p:grpSpPr>
        <p:grpSp>
          <p:nvGrpSpPr>
            <p:cNvPr id="67" name="Google Shape;67;p15"/>
            <p:cNvGrpSpPr/>
            <p:nvPr/>
          </p:nvGrpSpPr>
          <p:grpSpPr>
            <a:xfrm rot="1008573">
              <a:off x="-310894" y="5388682"/>
              <a:ext cx="1767653" cy="2709981"/>
              <a:chOff x="511091" y="4164294"/>
              <a:chExt cx="1767600" cy="2709900"/>
            </a:xfrm>
          </p:grpSpPr>
          <p:grpSp>
            <p:nvGrpSpPr>
              <p:cNvPr id="68" name="Google Shape;68;p15"/>
              <p:cNvGrpSpPr/>
              <p:nvPr/>
            </p:nvGrpSpPr>
            <p:grpSpPr>
              <a:xfrm>
                <a:off x="511091" y="4164294"/>
                <a:ext cx="1767600" cy="2709900"/>
                <a:chOff x="4141441" y="3663428"/>
                <a:chExt cx="1767600" cy="2709900"/>
              </a:xfrm>
            </p:grpSpPr>
            <p:sp>
              <p:nvSpPr>
                <p:cNvPr id="69" name="Google Shape;69;p15"/>
                <p:cNvSpPr/>
                <p:nvPr/>
              </p:nvSpPr>
              <p:spPr>
                <a:xfrm>
                  <a:off x="4141441" y="3663428"/>
                  <a:ext cx="1767600" cy="2709900"/>
                </a:xfrm>
                <a:prstGeom prst="roundRect">
                  <a:avLst>
                    <a:gd fmla="val 11843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70" name="Google Shape;70;p15"/>
                <p:cNvGrpSpPr/>
                <p:nvPr/>
              </p:nvGrpSpPr>
              <p:grpSpPr>
                <a:xfrm>
                  <a:off x="4201815" y="3723801"/>
                  <a:ext cx="1646954" cy="2589157"/>
                  <a:chOff x="4201815" y="3723801"/>
                  <a:chExt cx="1646954" cy="2589157"/>
                </a:xfrm>
              </p:grpSpPr>
              <p:grpSp>
                <p:nvGrpSpPr>
                  <p:cNvPr id="71" name="Google Shape;71;p15"/>
                  <p:cNvGrpSpPr/>
                  <p:nvPr/>
                </p:nvGrpSpPr>
                <p:grpSpPr>
                  <a:xfrm>
                    <a:off x="4201815" y="3723801"/>
                    <a:ext cx="289500" cy="402250"/>
                    <a:chOff x="4201815" y="3723801"/>
                    <a:chExt cx="289500" cy="402250"/>
                  </a:xfrm>
                </p:grpSpPr>
                <p:sp>
                  <p:nvSpPr>
                    <p:cNvPr id="72" name="Google Shape;72;p15"/>
                    <p:cNvSpPr txBox="1"/>
                    <p:nvPr/>
                  </p:nvSpPr>
                  <p:spPr>
                    <a:xfrm>
                      <a:off x="4201815" y="3723801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J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73" name="Google Shape;73;p15"/>
                    <p:cNvGrpSpPr/>
                    <p:nvPr/>
                  </p:nvGrpSpPr>
                  <p:grpSpPr>
                    <a:xfrm>
                      <a:off x="4285515" y="3980599"/>
                      <a:ext cx="122123" cy="145452"/>
                      <a:chOff x="6755800" y="5036025"/>
                      <a:chExt cx="965400" cy="1150728"/>
                    </a:xfrm>
                  </p:grpSpPr>
                  <p:sp>
                    <p:nvSpPr>
                      <p:cNvPr id="74" name="Google Shape;74;p15"/>
                      <p:cNvSpPr/>
                      <p:nvPr/>
                    </p:nvSpPr>
                    <p:spPr>
                      <a:xfrm>
                        <a:off x="7119550" y="5701653"/>
                        <a:ext cx="237900" cy="485100"/>
                      </a:xfrm>
                      <a:prstGeom prst="triangle">
                        <a:avLst>
                          <a:gd fmla="val 5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5" name="Google Shape;75;p15"/>
                      <p:cNvSpPr/>
                      <p:nvPr/>
                    </p:nvSpPr>
                    <p:spPr>
                      <a:xfrm rot="10800000">
                        <a:off x="6755800" y="5036025"/>
                        <a:ext cx="965400" cy="965400"/>
                      </a:xfrm>
                      <a:prstGeom prst="hear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grpSp>
                <p:nvGrpSpPr>
                  <p:cNvPr id="76" name="Google Shape;76;p15"/>
                  <p:cNvGrpSpPr/>
                  <p:nvPr/>
                </p:nvGrpSpPr>
                <p:grpSpPr>
                  <a:xfrm>
                    <a:off x="5559269" y="5910699"/>
                    <a:ext cx="289500" cy="402259"/>
                    <a:chOff x="5559269" y="5910699"/>
                    <a:chExt cx="289500" cy="402259"/>
                  </a:xfrm>
                </p:grpSpPr>
                <p:sp>
                  <p:nvSpPr>
                    <p:cNvPr id="77" name="Google Shape;77;p15"/>
                    <p:cNvSpPr txBox="1"/>
                    <p:nvPr/>
                  </p:nvSpPr>
                  <p:spPr>
                    <a:xfrm rot="10800000">
                      <a:off x="5559269" y="6056158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J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78" name="Google Shape;78;p15"/>
                    <p:cNvGrpSpPr/>
                    <p:nvPr/>
                  </p:nvGrpSpPr>
                  <p:grpSpPr>
                    <a:xfrm rot="10800000">
                      <a:off x="5635790" y="5910699"/>
                      <a:ext cx="122123" cy="145452"/>
                      <a:chOff x="6755800" y="5036025"/>
                      <a:chExt cx="965400" cy="1150728"/>
                    </a:xfrm>
                  </p:grpSpPr>
                  <p:sp>
                    <p:nvSpPr>
                      <p:cNvPr id="79" name="Google Shape;79;p15"/>
                      <p:cNvSpPr/>
                      <p:nvPr/>
                    </p:nvSpPr>
                    <p:spPr>
                      <a:xfrm>
                        <a:off x="7119550" y="5701653"/>
                        <a:ext cx="237900" cy="485100"/>
                      </a:xfrm>
                      <a:prstGeom prst="triangle">
                        <a:avLst>
                          <a:gd fmla="val 5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0" name="Google Shape;80;p15"/>
                      <p:cNvSpPr/>
                      <p:nvPr/>
                    </p:nvSpPr>
                    <p:spPr>
                      <a:xfrm rot="10800000">
                        <a:off x="6755800" y="5036025"/>
                        <a:ext cx="965400" cy="965400"/>
                      </a:xfrm>
                      <a:prstGeom prst="hear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81" name="Google Shape;81;p15"/>
              <p:cNvGrpSpPr/>
              <p:nvPr/>
            </p:nvGrpSpPr>
            <p:grpSpPr>
              <a:xfrm>
                <a:off x="830551" y="5161481"/>
                <a:ext cx="1125896" cy="715525"/>
                <a:chOff x="830551" y="5175905"/>
                <a:chExt cx="1125896" cy="715525"/>
              </a:xfrm>
            </p:grpSpPr>
            <p:sp>
              <p:nvSpPr>
                <p:cNvPr id="82" name="Google Shape;82;p15"/>
                <p:cNvSpPr/>
                <p:nvPr/>
              </p:nvSpPr>
              <p:spPr>
                <a:xfrm>
                  <a:off x="1056550" y="5282933"/>
                  <a:ext cx="647808" cy="424113"/>
                </a:xfrm>
                <a:custGeom>
                  <a:rect b="b" l="l" r="r" t="t"/>
                  <a:pathLst>
                    <a:path extrusionOk="0" h="7889" w="12050">
                      <a:moveTo>
                        <a:pt x="6566" y="0"/>
                      </a:moveTo>
                      <a:cubicBezTo>
                        <a:pt x="6124" y="0"/>
                        <a:pt x="5710" y="349"/>
                        <a:pt x="5377" y="675"/>
                      </a:cubicBezTo>
                      <a:cubicBezTo>
                        <a:pt x="4958" y="1089"/>
                        <a:pt x="4537" y="1502"/>
                        <a:pt x="4116" y="1915"/>
                      </a:cubicBezTo>
                      <a:cubicBezTo>
                        <a:pt x="3374" y="2642"/>
                        <a:pt x="717" y="6239"/>
                        <a:pt x="161" y="7309"/>
                      </a:cubicBezTo>
                      <a:cubicBezTo>
                        <a:pt x="63" y="7499"/>
                        <a:pt x="0" y="7794"/>
                        <a:pt x="199" y="7871"/>
                      </a:cubicBezTo>
                      <a:cubicBezTo>
                        <a:pt x="244" y="7887"/>
                        <a:pt x="292" y="7888"/>
                        <a:pt x="338" y="7888"/>
                      </a:cubicBezTo>
                      <a:cubicBezTo>
                        <a:pt x="3934" y="7885"/>
                        <a:pt x="7530" y="7881"/>
                        <a:pt x="11127" y="7878"/>
                      </a:cubicBezTo>
                      <a:cubicBezTo>
                        <a:pt x="11447" y="7877"/>
                        <a:pt x="11793" y="7869"/>
                        <a:pt x="12050" y="7676"/>
                      </a:cubicBezTo>
                      <a:cubicBezTo>
                        <a:pt x="12041" y="7249"/>
                        <a:pt x="11704" y="6912"/>
                        <a:pt x="11478" y="6550"/>
                      </a:cubicBezTo>
                      <a:cubicBezTo>
                        <a:pt x="11221" y="6136"/>
                        <a:pt x="11209" y="5606"/>
                        <a:pt x="10944" y="5199"/>
                      </a:cubicBezTo>
                      <a:cubicBezTo>
                        <a:pt x="8031" y="716"/>
                        <a:pt x="6936" y="72"/>
                        <a:pt x="6783" y="29"/>
                      </a:cubicBezTo>
                      <a:cubicBezTo>
                        <a:pt x="6710" y="9"/>
                        <a:pt x="6638" y="0"/>
                        <a:pt x="65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846249" y="5583440"/>
                  <a:ext cx="1096758" cy="307991"/>
                </a:xfrm>
                <a:custGeom>
                  <a:rect b="b" l="l" r="r" t="t"/>
                  <a:pathLst>
                    <a:path extrusionOk="0" h="5729" w="20401">
                      <a:moveTo>
                        <a:pt x="8365" y="1"/>
                      </a:moveTo>
                      <a:cubicBezTo>
                        <a:pt x="5836" y="1"/>
                        <a:pt x="3314" y="135"/>
                        <a:pt x="820" y="545"/>
                      </a:cubicBezTo>
                      <a:cubicBezTo>
                        <a:pt x="455" y="605"/>
                        <a:pt x="1" y="771"/>
                        <a:pt x="1" y="1141"/>
                      </a:cubicBezTo>
                      <a:cubicBezTo>
                        <a:pt x="1" y="1327"/>
                        <a:pt x="128" y="1486"/>
                        <a:pt x="247" y="1629"/>
                      </a:cubicBezTo>
                      <a:cubicBezTo>
                        <a:pt x="1262" y="2855"/>
                        <a:pt x="2163" y="4175"/>
                        <a:pt x="2932" y="5568"/>
                      </a:cubicBezTo>
                      <a:cubicBezTo>
                        <a:pt x="4619" y="5191"/>
                        <a:pt x="6329" y="5055"/>
                        <a:pt x="8051" y="5055"/>
                      </a:cubicBezTo>
                      <a:cubicBezTo>
                        <a:pt x="10991" y="5055"/>
                        <a:pt x="13964" y="5451"/>
                        <a:pt x="16902" y="5718"/>
                      </a:cubicBezTo>
                      <a:cubicBezTo>
                        <a:pt x="16964" y="5723"/>
                        <a:pt x="17027" y="5728"/>
                        <a:pt x="17089" y="5728"/>
                      </a:cubicBezTo>
                      <a:cubicBezTo>
                        <a:pt x="17173" y="5728"/>
                        <a:pt x="17255" y="5719"/>
                        <a:pt x="17332" y="5685"/>
                      </a:cubicBezTo>
                      <a:cubicBezTo>
                        <a:pt x="17469" y="5626"/>
                        <a:pt x="17565" y="5503"/>
                        <a:pt x="17653" y="5384"/>
                      </a:cubicBezTo>
                      <a:cubicBezTo>
                        <a:pt x="18613" y="4101"/>
                        <a:pt x="19474" y="2742"/>
                        <a:pt x="20222" y="1324"/>
                      </a:cubicBezTo>
                      <a:cubicBezTo>
                        <a:pt x="20317" y="1143"/>
                        <a:pt x="20401" y="895"/>
                        <a:pt x="20248" y="759"/>
                      </a:cubicBezTo>
                      <a:cubicBezTo>
                        <a:pt x="18732" y="407"/>
                        <a:pt x="17169" y="327"/>
                        <a:pt x="15614" y="247"/>
                      </a:cubicBezTo>
                      <a:cubicBezTo>
                        <a:pt x="13203" y="123"/>
                        <a:pt x="10780" y="1"/>
                        <a:pt x="8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830551" y="5550809"/>
                  <a:ext cx="1125896" cy="218642"/>
                </a:xfrm>
                <a:custGeom>
                  <a:rect b="b" l="l" r="r" t="t"/>
                  <a:pathLst>
                    <a:path extrusionOk="0" h="4067" w="20943">
                      <a:moveTo>
                        <a:pt x="6530" y="0"/>
                      </a:moveTo>
                      <a:cubicBezTo>
                        <a:pt x="4268" y="0"/>
                        <a:pt x="388" y="658"/>
                        <a:pt x="195" y="941"/>
                      </a:cubicBezTo>
                      <a:cubicBezTo>
                        <a:pt x="0" y="1226"/>
                        <a:pt x="116" y="1612"/>
                        <a:pt x="324" y="1888"/>
                      </a:cubicBezTo>
                      <a:lnTo>
                        <a:pt x="324" y="1887"/>
                      </a:lnTo>
                      <a:cubicBezTo>
                        <a:pt x="581" y="2229"/>
                        <a:pt x="3007" y="3527"/>
                        <a:pt x="3255" y="3621"/>
                      </a:cubicBezTo>
                      <a:cubicBezTo>
                        <a:pt x="3341" y="3653"/>
                        <a:pt x="3415" y="3667"/>
                        <a:pt x="3480" y="3667"/>
                      </a:cubicBezTo>
                      <a:cubicBezTo>
                        <a:pt x="3824" y="3667"/>
                        <a:pt x="3890" y="3265"/>
                        <a:pt x="4005" y="3075"/>
                      </a:cubicBezTo>
                      <a:cubicBezTo>
                        <a:pt x="4466" y="2317"/>
                        <a:pt x="5046" y="1615"/>
                        <a:pt x="5461" y="1176"/>
                      </a:cubicBezTo>
                      <a:cubicBezTo>
                        <a:pt x="5481" y="1156"/>
                        <a:pt x="5506" y="1146"/>
                        <a:pt x="5532" y="1146"/>
                      </a:cubicBezTo>
                      <a:cubicBezTo>
                        <a:pt x="5548" y="1146"/>
                        <a:pt x="5564" y="1150"/>
                        <a:pt x="5580" y="1158"/>
                      </a:cubicBezTo>
                      <a:cubicBezTo>
                        <a:pt x="5923" y="1322"/>
                        <a:pt x="6602" y="1943"/>
                        <a:pt x="6741" y="2146"/>
                      </a:cubicBezTo>
                      <a:cubicBezTo>
                        <a:pt x="6939" y="2436"/>
                        <a:pt x="7313" y="2754"/>
                        <a:pt x="7557" y="3006"/>
                      </a:cubicBezTo>
                      <a:cubicBezTo>
                        <a:pt x="7641" y="3093"/>
                        <a:pt x="7742" y="3182"/>
                        <a:pt x="7861" y="3182"/>
                      </a:cubicBezTo>
                      <a:cubicBezTo>
                        <a:pt x="7866" y="3182"/>
                        <a:pt x="7872" y="3182"/>
                        <a:pt x="7877" y="3181"/>
                      </a:cubicBezTo>
                      <a:cubicBezTo>
                        <a:pt x="7994" y="3172"/>
                        <a:pt x="8082" y="3075"/>
                        <a:pt x="8157" y="2987"/>
                      </a:cubicBezTo>
                      <a:cubicBezTo>
                        <a:pt x="8612" y="2445"/>
                        <a:pt x="9511" y="1059"/>
                        <a:pt x="10027" y="1059"/>
                      </a:cubicBezTo>
                      <a:cubicBezTo>
                        <a:pt x="10035" y="1059"/>
                        <a:pt x="10043" y="1059"/>
                        <a:pt x="10050" y="1060"/>
                      </a:cubicBezTo>
                      <a:cubicBezTo>
                        <a:pt x="10459" y="1094"/>
                        <a:pt x="10527" y="1776"/>
                        <a:pt x="11450" y="3075"/>
                      </a:cubicBezTo>
                      <a:cubicBezTo>
                        <a:pt x="11500" y="3145"/>
                        <a:pt x="11548" y="3180"/>
                        <a:pt x="11607" y="3180"/>
                      </a:cubicBezTo>
                      <a:cubicBezTo>
                        <a:pt x="11760" y="3180"/>
                        <a:pt x="11980" y="2947"/>
                        <a:pt x="12474" y="2528"/>
                      </a:cubicBezTo>
                      <a:cubicBezTo>
                        <a:pt x="13151" y="1951"/>
                        <a:pt x="13513" y="1664"/>
                        <a:pt x="14204" y="1159"/>
                      </a:cubicBezTo>
                      <a:cubicBezTo>
                        <a:pt x="14234" y="1137"/>
                        <a:pt x="14270" y="1125"/>
                        <a:pt x="14306" y="1125"/>
                      </a:cubicBezTo>
                      <a:cubicBezTo>
                        <a:pt x="14333" y="1125"/>
                        <a:pt x="14360" y="1132"/>
                        <a:pt x="14384" y="1147"/>
                      </a:cubicBezTo>
                      <a:cubicBezTo>
                        <a:pt x="15080" y="1571"/>
                        <a:pt x="15295" y="2508"/>
                        <a:pt x="15821" y="3148"/>
                      </a:cubicBezTo>
                      <a:cubicBezTo>
                        <a:pt x="15904" y="3247"/>
                        <a:pt x="16004" y="3344"/>
                        <a:pt x="16131" y="3361"/>
                      </a:cubicBezTo>
                      <a:cubicBezTo>
                        <a:pt x="16143" y="3362"/>
                        <a:pt x="16156" y="3363"/>
                        <a:pt x="16168" y="3363"/>
                      </a:cubicBezTo>
                      <a:cubicBezTo>
                        <a:pt x="16303" y="3363"/>
                        <a:pt x="16427" y="3274"/>
                        <a:pt x="16535" y="3188"/>
                      </a:cubicBezTo>
                      <a:lnTo>
                        <a:pt x="18210" y="1869"/>
                      </a:lnTo>
                      <a:cubicBezTo>
                        <a:pt x="18234" y="1849"/>
                        <a:pt x="18263" y="1840"/>
                        <a:pt x="18291" y="1840"/>
                      </a:cubicBezTo>
                      <a:cubicBezTo>
                        <a:pt x="18336" y="1840"/>
                        <a:pt x="18379" y="1864"/>
                        <a:pt x="18401" y="1907"/>
                      </a:cubicBezTo>
                      <a:cubicBezTo>
                        <a:pt x="18796" y="2681"/>
                        <a:pt x="19186" y="4067"/>
                        <a:pt x="19316" y="4067"/>
                      </a:cubicBezTo>
                      <a:cubicBezTo>
                        <a:pt x="19323" y="4067"/>
                        <a:pt x="19329" y="4063"/>
                        <a:pt x="19334" y="4055"/>
                      </a:cubicBezTo>
                      <a:cubicBezTo>
                        <a:pt x="19880" y="3225"/>
                        <a:pt x="20284" y="2814"/>
                        <a:pt x="20703" y="1913"/>
                      </a:cubicBezTo>
                      <a:cubicBezTo>
                        <a:pt x="20943" y="1401"/>
                        <a:pt x="20629" y="1155"/>
                        <a:pt x="20560" y="1144"/>
                      </a:cubicBezTo>
                      <a:cubicBezTo>
                        <a:pt x="18040" y="718"/>
                        <a:pt x="11689" y="35"/>
                        <a:pt x="6601" y="1"/>
                      </a:cubicBezTo>
                      <a:cubicBezTo>
                        <a:pt x="6577" y="1"/>
                        <a:pt x="6554" y="0"/>
                        <a:pt x="6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1224597" y="5484687"/>
                  <a:ext cx="55373" cy="25912"/>
                </a:xfrm>
                <a:custGeom>
                  <a:rect b="b" l="l" r="r" t="t"/>
                  <a:pathLst>
                    <a:path extrusionOk="0" h="482" w="1030">
                      <a:moveTo>
                        <a:pt x="854" y="0"/>
                      </a:moveTo>
                      <a:cubicBezTo>
                        <a:pt x="777" y="0"/>
                        <a:pt x="683" y="54"/>
                        <a:pt x="621" y="90"/>
                      </a:cubicBezTo>
                      <a:cubicBezTo>
                        <a:pt x="453" y="190"/>
                        <a:pt x="256" y="276"/>
                        <a:pt x="72" y="344"/>
                      </a:cubicBezTo>
                      <a:cubicBezTo>
                        <a:pt x="0" y="372"/>
                        <a:pt x="8" y="480"/>
                        <a:pt x="91" y="481"/>
                      </a:cubicBezTo>
                      <a:lnTo>
                        <a:pt x="90" y="481"/>
                      </a:lnTo>
                      <a:cubicBezTo>
                        <a:pt x="100" y="482"/>
                        <a:pt x="111" y="482"/>
                        <a:pt x="122" y="482"/>
                      </a:cubicBezTo>
                      <a:cubicBezTo>
                        <a:pt x="287" y="482"/>
                        <a:pt x="455" y="472"/>
                        <a:pt x="612" y="418"/>
                      </a:cubicBezTo>
                      <a:cubicBezTo>
                        <a:pt x="730" y="378"/>
                        <a:pt x="1029" y="272"/>
                        <a:pt x="973" y="93"/>
                      </a:cubicBezTo>
                      <a:cubicBezTo>
                        <a:pt x="951" y="24"/>
                        <a:pt x="906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1277065" y="5435928"/>
                  <a:ext cx="32148" cy="31127"/>
                </a:xfrm>
                <a:custGeom>
                  <a:rect b="b" l="l" r="r" t="t"/>
                  <a:pathLst>
                    <a:path extrusionOk="0" h="579" w="598">
                      <a:moveTo>
                        <a:pt x="104" y="0"/>
                      </a:moveTo>
                      <a:cubicBezTo>
                        <a:pt x="46" y="0"/>
                        <a:pt x="1" y="76"/>
                        <a:pt x="30" y="132"/>
                      </a:cubicBezTo>
                      <a:cubicBezTo>
                        <a:pt x="86" y="239"/>
                        <a:pt x="138" y="337"/>
                        <a:pt x="220" y="425"/>
                      </a:cubicBezTo>
                      <a:cubicBezTo>
                        <a:pt x="313" y="524"/>
                        <a:pt x="370" y="578"/>
                        <a:pt x="506" y="578"/>
                      </a:cubicBezTo>
                      <a:cubicBezTo>
                        <a:pt x="509" y="578"/>
                        <a:pt x="511" y="578"/>
                        <a:pt x="514" y="578"/>
                      </a:cubicBezTo>
                      <a:cubicBezTo>
                        <a:pt x="571" y="577"/>
                        <a:pt x="598" y="528"/>
                        <a:pt x="590" y="478"/>
                      </a:cubicBezTo>
                      <a:cubicBezTo>
                        <a:pt x="572" y="349"/>
                        <a:pt x="519" y="308"/>
                        <a:pt x="424" y="219"/>
                      </a:cubicBezTo>
                      <a:cubicBezTo>
                        <a:pt x="338" y="141"/>
                        <a:pt x="243" y="81"/>
                        <a:pt x="148" y="15"/>
                      </a:cubicBezTo>
                      <a:cubicBezTo>
                        <a:pt x="133" y="5"/>
                        <a:pt x="118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1326254" y="5379160"/>
                  <a:ext cx="34621" cy="28923"/>
                </a:xfrm>
                <a:custGeom>
                  <a:rect b="b" l="l" r="r" t="t"/>
                  <a:pathLst>
                    <a:path extrusionOk="0" h="538" w="644">
                      <a:moveTo>
                        <a:pt x="110" y="0"/>
                      </a:moveTo>
                      <a:cubicBezTo>
                        <a:pt x="51" y="0"/>
                        <a:pt x="0" y="77"/>
                        <a:pt x="37" y="129"/>
                      </a:cubicBezTo>
                      <a:cubicBezTo>
                        <a:pt x="166" y="313"/>
                        <a:pt x="307" y="485"/>
                        <a:pt x="535" y="536"/>
                      </a:cubicBezTo>
                      <a:cubicBezTo>
                        <a:pt x="541" y="537"/>
                        <a:pt x="547" y="538"/>
                        <a:pt x="553" y="538"/>
                      </a:cubicBezTo>
                      <a:cubicBezTo>
                        <a:pt x="602" y="538"/>
                        <a:pt x="644" y="494"/>
                        <a:pt x="629" y="441"/>
                      </a:cubicBezTo>
                      <a:cubicBezTo>
                        <a:pt x="560" y="203"/>
                        <a:pt x="357" y="81"/>
                        <a:pt x="134" y="4"/>
                      </a:cubicBezTo>
                      <a:cubicBezTo>
                        <a:pt x="126" y="1"/>
                        <a:pt x="118" y="0"/>
                        <a:pt x="1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1368185" y="5449690"/>
                  <a:ext cx="26772" cy="16827"/>
                </a:xfrm>
                <a:custGeom>
                  <a:rect b="b" l="l" r="r" t="t"/>
                  <a:pathLst>
                    <a:path extrusionOk="0" h="313" w="498">
                      <a:moveTo>
                        <a:pt x="150" y="1"/>
                      </a:moveTo>
                      <a:cubicBezTo>
                        <a:pt x="39" y="1"/>
                        <a:pt x="1" y="180"/>
                        <a:pt x="123" y="208"/>
                      </a:cubicBezTo>
                      <a:cubicBezTo>
                        <a:pt x="223" y="231"/>
                        <a:pt x="315" y="313"/>
                        <a:pt x="416" y="313"/>
                      </a:cubicBezTo>
                      <a:cubicBezTo>
                        <a:pt x="419" y="313"/>
                        <a:pt x="422" y="313"/>
                        <a:pt x="424" y="313"/>
                      </a:cubicBezTo>
                      <a:cubicBezTo>
                        <a:pt x="459" y="310"/>
                        <a:pt x="497" y="282"/>
                        <a:pt x="494" y="243"/>
                      </a:cubicBezTo>
                      <a:cubicBezTo>
                        <a:pt x="478" y="94"/>
                        <a:pt x="307" y="39"/>
                        <a:pt x="180" y="5"/>
                      </a:cubicBezTo>
                      <a:cubicBezTo>
                        <a:pt x="169" y="2"/>
                        <a:pt x="159" y="1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329909" y="5499416"/>
                  <a:ext cx="49083" cy="32632"/>
                </a:xfrm>
                <a:custGeom>
                  <a:rect b="b" l="l" r="r" t="t"/>
                  <a:pathLst>
                    <a:path extrusionOk="0" h="607" w="913">
                      <a:moveTo>
                        <a:pt x="148" y="1"/>
                      </a:moveTo>
                      <a:cubicBezTo>
                        <a:pt x="63" y="1"/>
                        <a:pt x="0" y="101"/>
                        <a:pt x="71" y="178"/>
                      </a:cubicBezTo>
                      <a:cubicBezTo>
                        <a:pt x="154" y="268"/>
                        <a:pt x="253" y="346"/>
                        <a:pt x="355" y="413"/>
                      </a:cubicBezTo>
                      <a:cubicBezTo>
                        <a:pt x="452" y="477"/>
                        <a:pt x="577" y="566"/>
                        <a:pt x="687" y="599"/>
                      </a:cubicBezTo>
                      <a:cubicBezTo>
                        <a:pt x="704" y="604"/>
                        <a:pt x="720" y="606"/>
                        <a:pt x="735" y="606"/>
                      </a:cubicBezTo>
                      <a:cubicBezTo>
                        <a:pt x="849" y="606"/>
                        <a:pt x="912" y="473"/>
                        <a:pt x="864" y="368"/>
                      </a:cubicBezTo>
                      <a:cubicBezTo>
                        <a:pt x="757" y="131"/>
                        <a:pt x="407" y="110"/>
                        <a:pt x="199" y="13"/>
                      </a:cubicBezTo>
                      <a:cubicBezTo>
                        <a:pt x="182" y="5"/>
                        <a:pt x="165" y="1"/>
                        <a:pt x="1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390333" y="5360345"/>
                  <a:ext cx="38546" cy="18440"/>
                </a:xfrm>
                <a:custGeom>
                  <a:rect b="b" l="l" r="r" t="t"/>
                  <a:pathLst>
                    <a:path extrusionOk="0" h="343" w="717">
                      <a:moveTo>
                        <a:pt x="510" y="1"/>
                      </a:moveTo>
                      <a:cubicBezTo>
                        <a:pt x="342" y="1"/>
                        <a:pt x="176" y="93"/>
                        <a:pt x="58" y="210"/>
                      </a:cubicBezTo>
                      <a:cubicBezTo>
                        <a:pt x="1" y="268"/>
                        <a:pt x="54" y="342"/>
                        <a:pt x="119" y="342"/>
                      </a:cubicBezTo>
                      <a:cubicBezTo>
                        <a:pt x="131" y="342"/>
                        <a:pt x="143" y="340"/>
                        <a:pt x="155" y="335"/>
                      </a:cubicBezTo>
                      <a:cubicBezTo>
                        <a:pt x="332" y="256"/>
                        <a:pt x="545" y="316"/>
                        <a:pt x="681" y="149"/>
                      </a:cubicBezTo>
                      <a:cubicBezTo>
                        <a:pt x="717" y="104"/>
                        <a:pt x="705" y="40"/>
                        <a:pt x="647" y="23"/>
                      </a:cubicBezTo>
                      <a:cubicBezTo>
                        <a:pt x="602" y="8"/>
                        <a:pt x="556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365927" y="5313468"/>
                  <a:ext cx="35750" cy="26719"/>
                </a:xfrm>
                <a:custGeom>
                  <a:rect b="b" l="l" r="r" t="t"/>
                  <a:pathLst>
                    <a:path extrusionOk="0" h="497" w="665">
                      <a:moveTo>
                        <a:pt x="506" y="1"/>
                      </a:moveTo>
                      <a:cubicBezTo>
                        <a:pt x="316" y="1"/>
                        <a:pt x="102" y="252"/>
                        <a:pt x="28" y="385"/>
                      </a:cubicBezTo>
                      <a:cubicBezTo>
                        <a:pt x="1" y="431"/>
                        <a:pt x="42" y="497"/>
                        <a:pt x="91" y="497"/>
                      </a:cubicBezTo>
                      <a:cubicBezTo>
                        <a:pt x="103" y="497"/>
                        <a:pt x="116" y="493"/>
                        <a:pt x="128" y="484"/>
                      </a:cubicBezTo>
                      <a:cubicBezTo>
                        <a:pt x="279" y="367"/>
                        <a:pt x="646" y="349"/>
                        <a:pt x="662" y="114"/>
                      </a:cubicBezTo>
                      <a:cubicBezTo>
                        <a:pt x="664" y="81"/>
                        <a:pt x="641" y="51"/>
                        <a:pt x="615" y="33"/>
                      </a:cubicBezTo>
                      <a:cubicBezTo>
                        <a:pt x="581" y="11"/>
                        <a:pt x="544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1467530" y="5363516"/>
                  <a:ext cx="24622" cy="29138"/>
                </a:xfrm>
                <a:custGeom>
                  <a:rect b="b" l="l" r="r" t="t"/>
                  <a:pathLst>
                    <a:path extrusionOk="0" h="542" w="458">
                      <a:moveTo>
                        <a:pt x="45" y="1"/>
                      </a:moveTo>
                      <a:cubicBezTo>
                        <a:pt x="22" y="1"/>
                        <a:pt x="1" y="19"/>
                        <a:pt x="9" y="45"/>
                      </a:cubicBezTo>
                      <a:cubicBezTo>
                        <a:pt x="44" y="160"/>
                        <a:pt x="83" y="255"/>
                        <a:pt x="142" y="361"/>
                      </a:cubicBezTo>
                      <a:cubicBezTo>
                        <a:pt x="170" y="409"/>
                        <a:pt x="210" y="452"/>
                        <a:pt x="246" y="494"/>
                      </a:cubicBezTo>
                      <a:cubicBezTo>
                        <a:pt x="280" y="532"/>
                        <a:pt x="327" y="521"/>
                        <a:pt x="370" y="538"/>
                      </a:cubicBezTo>
                      <a:cubicBezTo>
                        <a:pt x="377" y="540"/>
                        <a:pt x="383" y="541"/>
                        <a:pt x="389" y="541"/>
                      </a:cubicBezTo>
                      <a:cubicBezTo>
                        <a:pt x="426" y="541"/>
                        <a:pt x="449" y="499"/>
                        <a:pt x="443" y="464"/>
                      </a:cubicBezTo>
                      <a:cubicBezTo>
                        <a:pt x="437" y="424"/>
                        <a:pt x="457" y="391"/>
                        <a:pt x="432" y="351"/>
                      </a:cubicBezTo>
                      <a:cubicBezTo>
                        <a:pt x="401" y="302"/>
                        <a:pt x="370" y="257"/>
                        <a:pt x="333" y="213"/>
                      </a:cubicBezTo>
                      <a:cubicBezTo>
                        <a:pt x="255" y="118"/>
                        <a:pt x="173" y="56"/>
                        <a:pt x="63" y="5"/>
                      </a:cubicBezTo>
                      <a:cubicBezTo>
                        <a:pt x="57" y="2"/>
                        <a:pt x="51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1442102" y="5423403"/>
                  <a:ext cx="31235" cy="31127"/>
                </a:xfrm>
                <a:custGeom>
                  <a:rect b="b" l="l" r="r" t="t"/>
                  <a:pathLst>
                    <a:path extrusionOk="0" h="579" w="581">
                      <a:moveTo>
                        <a:pt x="112" y="0"/>
                      </a:moveTo>
                      <a:cubicBezTo>
                        <a:pt x="55" y="0"/>
                        <a:pt x="0" y="65"/>
                        <a:pt x="37" y="125"/>
                      </a:cubicBezTo>
                      <a:cubicBezTo>
                        <a:pt x="131" y="280"/>
                        <a:pt x="252" y="408"/>
                        <a:pt x="372" y="544"/>
                      </a:cubicBezTo>
                      <a:cubicBezTo>
                        <a:pt x="392" y="567"/>
                        <a:pt x="424" y="578"/>
                        <a:pt x="455" y="578"/>
                      </a:cubicBezTo>
                      <a:cubicBezTo>
                        <a:pt x="466" y="578"/>
                        <a:pt x="477" y="577"/>
                        <a:pt x="487" y="574"/>
                      </a:cubicBezTo>
                      <a:cubicBezTo>
                        <a:pt x="520" y="566"/>
                        <a:pt x="543" y="553"/>
                        <a:pt x="557" y="520"/>
                      </a:cubicBezTo>
                      <a:cubicBezTo>
                        <a:pt x="580" y="468"/>
                        <a:pt x="579" y="419"/>
                        <a:pt x="539" y="375"/>
                      </a:cubicBezTo>
                      <a:cubicBezTo>
                        <a:pt x="423" y="250"/>
                        <a:pt x="283" y="149"/>
                        <a:pt x="166" y="25"/>
                      </a:cubicBezTo>
                      <a:cubicBezTo>
                        <a:pt x="150" y="8"/>
                        <a:pt x="131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1442264" y="5502803"/>
                  <a:ext cx="40051" cy="31288"/>
                </a:xfrm>
                <a:custGeom>
                  <a:rect b="b" l="l" r="r" t="t"/>
                  <a:pathLst>
                    <a:path extrusionOk="0" h="582" w="745">
                      <a:moveTo>
                        <a:pt x="135" y="0"/>
                      </a:moveTo>
                      <a:cubicBezTo>
                        <a:pt x="51" y="0"/>
                        <a:pt x="0" y="121"/>
                        <a:pt x="64" y="184"/>
                      </a:cubicBezTo>
                      <a:cubicBezTo>
                        <a:pt x="158" y="275"/>
                        <a:pt x="247" y="361"/>
                        <a:pt x="349" y="445"/>
                      </a:cubicBezTo>
                      <a:cubicBezTo>
                        <a:pt x="431" y="511"/>
                        <a:pt x="511" y="582"/>
                        <a:pt x="614" y="582"/>
                      </a:cubicBezTo>
                      <a:cubicBezTo>
                        <a:pt x="634" y="582"/>
                        <a:pt x="654" y="579"/>
                        <a:pt x="675" y="574"/>
                      </a:cubicBezTo>
                      <a:cubicBezTo>
                        <a:pt x="716" y="563"/>
                        <a:pt x="743" y="525"/>
                        <a:pt x="744" y="484"/>
                      </a:cubicBezTo>
                      <a:cubicBezTo>
                        <a:pt x="745" y="347"/>
                        <a:pt x="637" y="274"/>
                        <a:pt x="536" y="201"/>
                      </a:cubicBezTo>
                      <a:cubicBezTo>
                        <a:pt x="419" y="116"/>
                        <a:pt x="303" y="56"/>
                        <a:pt x="167" y="6"/>
                      </a:cubicBezTo>
                      <a:cubicBezTo>
                        <a:pt x="156" y="2"/>
                        <a:pt x="145" y="0"/>
                        <a:pt x="1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513815" y="5432918"/>
                  <a:ext cx="21450" cy="43814"/>
                </a:xfrm>
                <a:custGeom>
                  <a:rect b="b" l="l" r="r" t="t"/>
                  <a:pathLst>
                    <a:path extrusionOk="0" h="815" w="399">
                      <a:moveTo>
                        <a:pt x="201" y="1"/>
                      </a:moveTo>
                      <a:cubicBezTo>
                        <a:pt x="184" y="1"/>
                        <a:pt x="169" y="10"/>
                        <a:pt x="166" y="32"/>
                      </a:cubicBezTo>
                      <a:cubicBezTo>
                        <a:pt x="146" y="180"/>
                        <a:pt x="100" y="311"/>
                        <a:pt x="51" y="452"/>
                      </a:cubicBezTo>
                      <a:cubicBezTo>
                        <a:pt x="13" y="558"/>
                        <a:pt x="1" y="701"/>
                        <a:pt x="76" y="789"/>
                      </a:cubicBezTo>
                      <a:cubicBezTo>
                        <a:pt x="92" y="806"/>
                        <a:pt x="115" y="815"/>
                        <a:pt x="139" y="815"/>
                      </a:cubicBezTo>
                      <a:cubicBezTo>
                        <a:pt x="155" y="815"/>
                        <a:pt x="172" y="811"/>
                        <a:pt x="185" y="803"/>
                      </a:cubicBezTo>
                      <a:cubicBezTo>
                        <a:pt x="399" y="672"/>
                        <a:pt x="273" y="242"/>
                        <a:pt x="251" y="43"/>
                      </a:cubicBezTo>
                      <a:cubicBezTo>
                        <a:pt x="248" y="18"/>
                        <a:pt x="223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50801" y="5502265"/>
                  <a:ext cx="20536" cy="37148"/>
                </a:xfrm>
                <a:custGeom>
                  <a:rect b="b" l="l" r="r" t="t"/>
                  <a:pathLst>
                    <a:path extrusionOk="0" h="691" w="382">
                      <a:moveTo>
                        <a:pt x="220" y="1"/>
                      </a:moveTo>
                      <a:cubicBezTo>
                        <a:pt x="175" y="1"/>
                        <a:pt x="133" y="27"/>
                        <a:pt x="122" y="87"/>
                      </a:cubicBezTo>
                      <a:cubicBezTo>
                        <a:pt x="89" y="260"/>
                        <a:pt x="0" y="563"/>
                        <a:pt x="173" y="683"/>
                      </a:cubicBezTo>
                      <a:cubicBezTo>
                        <a:pt x="181" y="688"/>
                        <a:pt x="192" y="691"/>
                        <a:pt x="204" y="691"/>
                      </a:cubicBezTo>
                      <a:cubicBezTo>
                        <a:pt x="215" y="691"/>
                        <a:pt x="225" y="688"/>
                        <a:pt x="233" y="683"/>
                      </a:cubicBezTo>
                      <a:cubicBezTo>
                        <a:pt x="382" y="568"/>
                        <a:pt x="326" y="319"/>
                        <a:pt x="351" y="151"/>
                      </a:cubicBezTo>
                      <a:cubicBezTo>
                        <a:pt x="365" y="61"/>
                        <a:pt x="28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004082" y="5758905"/>
                  <a:ext cx="57039" cy="50158"/>
                </a:xfrm>
                <a:custGeom>
                  <a:rect b="b" l="l" r="r" t="t"/>
                  <a:pathLst>
                    <a:path extrusionOk="0" h="933" w="1061">
                      <a:moveTo>
                        <a:pt x="481" y="1"/>
                      </a:moveTo>
                      <a:cubicBezTo>
                        <a:pt x="228" y="1"/>
                        <a:pt x="1" y="194"/>
                        <a:pt x="1" y="467"/>
                      </a:cubicBezTo>
                      <a:cubicBezTo>
                        <a:pt x="1" y="740"/>
                        <a:pt x="228" y="933"/>
                        <a:pt x="481" y="933"/>
                      </a:cubicBezTo>
                      <a:cubicBezTo>
                        <a:pt x="518" y="933"/>
                        <a:pt x="556" y="929"/>
                        <a:pt x="595" y="920"/>
                      </a:cubicBezTo>
                      <a:cubicBezTo>
                        <a:pt x="661" y="903"/>
                        <a:pt x="723" y="878"/>
                        <a:pt x="780" y="842"/>
                      </a:cubicBezTo>
                      <a:cubicBezTo>
                        <a:pt x="1061" y="663"/>
                        <a:pt x="1061" y="271"/>
                        <a:pt x="780" y="92"/>
                      </a:cubicBezTo>
                      <a:cubicBezTo>
                        <a:pt x="723" y="55"/>
                        <a:pt x="661" y="29"/>
                        <a:pt x="595" y="14"/>
                      </a:cubicBezTo>
                      <a:cubicBezTo>
                        <a:pt x="556" y="5"/>
                        <a:pt x="51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1218523" y="5744283"/>
                  <a:ext cx="50051" cy="50051"/>
                </a:xfrm>
                <a:custGeom>
                  <a:rect b="b" l="l" r="r" t="t"/>
                  <a:pathLst>
                    <a:path extrusionOk="0" h="931" w="931">
                      <a:moveTo>
                        <a:pt x="466" y="1"/>
                      </a:moveTo>
                      <a:cubicBezTo>
                        <a:pt x="212" y="1"/>
                        <a:pt x="0" y="212"/>
                        <a:pt x="0" y="465"/>
                      </a:cubicBezTo>
                      <a:cubicBezTo>
                        <a:pt x="0" y="720"/>
                        <a:pt x="211" y="931"/>
                        <a:pt x="466" y="931"/>
                      </a:cubicBezTo>
                      <a:cubicBezTo>
                        <a:pt x="718" y="931"/>
                        <a:pt x="930" y="720"/>
                        <a:pt x="930" y="465"/>
                      </a:cubicBezTo>
                      <a:cubicBezTo>
                        <a:pt x="930" y="212"/>
                        <a:pt x="718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1429899" y="5743961"/>
                  <a:ext cx="50481" cy="42202"/>
                </a:xfrm>
                <a:custGeom>
                  <a:rect b="b" l="l" r="r" t="t"/>
                  <a:pathLst>
                    <a:path extrusionOk="0" h="785" w="939">
                      <a:moveTo>
                        <a:pt x="492" y="0"/>
                      </a:moveTo>
                      <a:cubicBezTo>
                        <a:pt x="356" y="0"/>
                        <a:pt x="215" y="66"/>
                        <a:pt x="127" y="191"/>
                      </a:cubicBezTo>
                      <a:cubicBezTo>
                        <a:pt x="123" y="196"/>
                        <a:pt x="119" y="201"/>
                        <a:pt x="116" y="206"/>
                      </a:cubicBezTo>
                      <a:cubicBezTo>
                        <a:pt x="0" y="367"/>
                        <a:pt x="77" y="645"/>
                        <a:pt x="253" y="731"/>
                      </a:cubicBezTo>
                      <a:cubicBezTo>
                        <a:pt x="258" y="734"/>
                        <a:pt x="264" y="738"/>
                        <a:pt x="270" y="740"/>
                      </a:cubicBezTo>
                      <a:cubicBezTo>
                        <a:pt x="333" y="770"/>
                        <a:pt x="399" y="785"/>
                        <a:pt x="464" y="785"/>
                      </a:cubicBezTo>
                      <a:cubicBezTo>
                        <a:pt x="714" y="785"/>
                        <a:pt x="938" y="573"/>
                        <a:pt x="861" y="286"/>
                      </a:cubicBezTo>
                      <a:cubicBezTo>
                        <a:pt x="807" y="92"/>
                        <a:pt x="653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1675304" y="5765464"/>
                  <a:ext cx="48599" cy="44406"/>
                </a:xfrm>
                <a:custGeom>
                  <a:rect b="b" l="l" r="r" t="t"/>
                  <a:pathLst>
                    <a:path extrusionOk="0" h="826" w="904">
                      <a:moveTo>
                        <a:pt x="421" y="1"/>
                      </a:moveTo>
                      <a:cubicBezTo>
                        <a:pt x="204" y="1"/>
                        <a:pt x="0" y="176"/>
                        <a:pt x="0" y="413"/>
                      </a:cubicBezTo>
                      <a:cubicBezTo>
                        <a:pt x="0" y="649"/>
                        <a:pt x="204" y="825"/>
                        <a:pt x="420" y="825"/>
                      </a:cubicBezTo>
                      <a:cubicBezTo>
                        <a:pt x="488" y="825"/>
                        <a:pt x="558" y="808"/>
                        <a:pt x="622" y="769"/>
                      </a:cubicBezTo>
                      <a:cubicBezTo>
                        <a:pt x="631" y="765"/>
                        <a:pt x="639" y="760"/>
                        <a:pt x="647" y="754"/>
                      </a:cubicBezTo>
                      <a:cubicBezTo>
                        <a:pt x="904" y="602"/>
                        <a:pt x="904" y="225"/>
                        <a:pt x="647" y="71"/>
                      </a:cubicBezTo>
                      <a:cubicBezTo>
                        <a:pt x="639" y="66"/>
                        <a:pt x="630" y="62"/>
                        <a:pt x="622" y="56"/>
                      </a:cubicBezTo>
                      <a:cubicBezTo>
                        <a:pt x="558" y="18"/>
                        <a:pt x="489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992094" y="5826318"/>
                  <a:ext cx="30912" cy="39567"/>
                </a:xfrm>
                <a:custGeom>
                  <a:rect b="b" l="l" r="r" t="t"/>
                  <a:pathLst>
                    <a:path extrusionOk="0" h="736" w="575">
                      <a:moveTo>
                        <a:pt x="186" y="1"/>
                      </a:moveTo>
                      <a:cubicBezTo>
                        <a:pt x="91" y="1"/>
                        <a:pt x="0" y="104"/>
                        <a:pt x="64" y="203"/>
                      </a:cubicBezTo>
                      <a:cubicBezTo>
                        <a:pt x="145" y="328"/>
                        <a:pt x="178" y="474"/>
                        <a:pt x="213" y="616"/>
                      </a:cubicBezTo>
                      <a:cubicBezTo>
                        <a:pt x="233" y="700"/>
                        <a:pt x="297" y="736"/>
                        <a:pt x="365" y="736"/>
                      </a:cubicBezTo>
                      <a:cubicBezTo>
                        <a:pt x="467" y="736"/>
                        <a:pt x="574" y="652"/>
                        <a:pt x="537" y="527"/>
                      </a:cubicBezTo>
                      <a:cubicBezTo>
                        <a:pt x="481" y="341"/>
                        <a:pt x="416" y="178"/>
                        <a:pt x="277" y="40"/>
                      </a:cubicBezTo>
                      <a:cubicBezTo>
                        <a:pt x="250" y="12"/>
                        <a:pt x="218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035531" y="5817179"/>
                  <a:ext cx="25751" cy="37578"/>
                </a:xfrm>
                <a:custGeom>
                  <a:rect b="b" l="l" r="r" t="t"/>
                  <a:pathLst>
                    <a:path extrusionOk="0" h="699" w="479">
                      <a:moveTo>
                        <a:pt x="126" y="1"/>
                      </a:moveTo>
                      <a:cubicBezTo>
                        <a:pt x="63" y="1"/>
                        <a:pt x="0" y="53"/>
                        <a:pt x="26" y="127"/>
                      </a:cubicBezTo>
                      <a:cubicBezTo>
                        <a:pt x="85" y="301"/>
                        <a:pt x="135" y="471"/>
                        <a:pt x="227" y="633"/>
                      </a:cubicBezTo>
                      <a:cubicBezTo>
                        <a:pt x="249" y="671"/>
                        <a:pt x="295" y="698"/>
                        <a:pt x="340" y="698"/>
                      </a:cubicBezTo>
                      <a:cubicBezTo>
                        <a:pt x="351" y="698"/>
                        <a:pt x="363" y="696"/>
                        <a:pt x="374" y="693"/>
                      </a:cubicBezTo>
                      <a:cubicBezTo>
                        <a:pt x="397" y="684"/>
                        <a:pt x="412" y="674"/>
                        <a:pt x="431" y="659"/>
                      </a:cubicBezTo>
                      <a:cubicBezTo>
                        <a:pt x="478" y="620"/>
                        <a:pt x="474" y="551"/>
                        <a:pt x="451" y="502"/>
                      </a:cubicBezTo>
                      <a:cubicBezTo>
                        <a:pt x="379" y="345"/>
                        <a:pt x="303" y="195"/>
                        <a:pt x="213" y="48"/>
                      </a:cubicBezTo>
                      <a:cubicBezTo>
                        <a:pt x="192" y="15"/>
                        <a:pt x="159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077462" y="5806857"/>
                  <a:ext cx="34030" cy="48169"/>
                </a:xfrm>
                <a:custGeom>
                  <a:rect b="b" l="l" r="r" t="t"/>
                  <a:pathLst>
                    <a:path extrusionOk="0" h="896" w="633">
                      <a:moveTo>
                        <a:pt x="200" y="1"/>
                      </a:moveTo>
                      <a:cubicBezTo>
                        <a:pt x="169" y="1"/>
                        <a:pt x="138" y="18"/>
                        <a:pt x="123" y="43"/>
                      </a:cubicBezTo>
                      <a:lnTo>
                        <a:pt x="123" y="44"/>
                      </a:lnTo>
                      <a:cubicBezTo>
                        <a:pt x="0" y="269"/>
                        <a:pt x="114" y="652"/>
                        <a:pt x="271" y="836"/>
                      </a:cubicBezTo>
                      <a:cubicBezTo>
                        <a:pt x="307" y="877"/>
                        <a:pt x="357" y="896"/>
                        <a:pt x="408" y="896"/>
                      </a:cubicBezTo>
                      <a:cubicBezTo>
                        <a:pt x="518" y="896"/>
                        <a:pt x="633" y="811"/>
                        <a:pt x="621" y="691"/>
                      </a:cubicBezTo>
                      <a:cubicBezTo>
                        <a:pt x="607" y="533"/>
                        <a:pt x="541" y="404"/>
                        <a:pt x="478" y="261"/>
                      </a:cubicBezTo>
                      <a:cubicBezTo>
                        <a:pt x="426" y="144"/>
                        <a:pt x="345" y="44"/>
                        <a:pt x="221" y="4"/>
                      </a:cubicBezTo>
                      <a:cubicBezTo>
                        <a:pt x="214" y="2"/>
                        <a:pt x="207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1127833" y="5805460"/>
                  <a:ext cx="21934" cy="44782"/>
                </a:xfrm>
                <a:custGeom>
                  <a:rect b="b" l="l" r="r" t="t"/>
                  <a:pathLst>
                    <a:path extrusionOk="0" h="833" w="408">
                      <a:moveTo>
                        <a:pt x="124" y="0"/>
                      </a:moveTo>
                      <a:cubicBezTo>
                        <a:pt x="64" y="0"/>
                        <a:pt x="1" y="46"/>
                        <a:pt x="3" y="113"/>
                      </a:cubicBezTo>
                      <a:cubicBezTo>
                        <a:pt x="8" y="324"/>
                        <a:pt x="6" y="563"/>
                        <a:pt x="106" y="755"/>
                      </a:cubicBezTo>
                      <a:cubicBezTo>
                        <a:pt x="134" y="810"/>
                        <a:pt x="181" y="833"/>
                        <a:pt x="229" y="833"/>
                      </a:cubicBezTo>
                      <a:cubicBezTo>
                        <a:pt x="309" y="833"/>
                        <a:pt x="392" y="768"/>
                        <a:pt x="397" y="677"/>
                      </a:cubicBezTo>
                      <a:cubicBezTo>
                        <a:pt x="408" y="461"/>
                        <a:pt x="300" y="245"/>
                        <a:pt x="212" y="56"/>
                      </a:cubicBezTo>
                      <a:cubicBezTo>
                        <a:pt x="194" y="17"/>
                        <a:pt x="159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1173205" y="5798256"/>
                  <a:ext cx="25536" cy="48223"/>
                </a:xfrm>
                <a:custGeom>
                  <a:rect b="b" l="l" r="r" t="t"/>
                  <a:pathLst>
                    <a:path extrusionOk="0" h="897" w="475">
                      <a:moveTo>
                        <a:pt x="149" y="1"/>
                      </a:moveTo>
                      <a:cubicBezTo>
                        <a:pt x="78" y="1"/>
                        <a:pt x="11" y="48"/>
                        <a:pt x="9" y="144"/>
                      </a:cubicBezTo>
                      <a:cubicBezTo>
                        <a:pt x="6" y="364"/>
                        <a:pt x="1" y="609"/>
                        <a:pt x="115" y="804"/>
                      </a:cubicBezTo>
                      <a:cubicBezTo>
                        <a:pt x="153" y="868"/>
                        <a:pt x="214" y="897"/>
                        <a:pt x="276" y="897"/>
                      </a:cubicBezTo>
                      <a:cubicBezTo>
                        <a:pt x="374" y="897"/>
                        <a:pt x="471" y="824"/>
                        <a:pt x="473" y="707"/>
                      </a:cubicBezTo>
                      <a:cubicBezTo>
                        <a:pt x="475" y="498"/>
                        <a:pt x="378" y="295"/>
                        <a:pt x="302" y="105"/>
                      </a:cubicBezTo>
                      <a:cubicBezTo>
                        <a:pt x="274" y="36"/>
                        <a:pt x="210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1217985" y="5802718"/>
                  <a:ext cx="21719" cy="41234"/>
                </a:xfrm>
                <a:custGeom>
                  <a:rect b="b" l="l" r="r" t="t"/>
                  <a:pathLst>
                    <a:path extrusionOk="0" h="767" w="404">
                      <a:moveTo>
                        <a:pt x="179" y="1"/>
                      </a:moveTo>
                      <a:cubicBezTo>
                        <a:pt x="113" y="1"/>
                        <a:pt x="49" y="46"/>
                        <a:pt x="47" y="130"/>
                      </a:cubicBezTo>
                      <a:cubicBezTo>
                        <a:pt x="43" y="321"/>
                        <a:pt x="1" y="505"/>
                        <a:pt x="89" y="683"/>
                      </a:cubicBezTo>
                      <a:cubicBezTo>
                        <a:pt x="117" y="741"/>
                        <a:pt x="169" y="766"/>
                        <a:pt x="223" y="766"/>
                      </a:cubicBezTo>
                      <a:cubicBezTo>
                        <a:pt x="311" y="766"/>
                        <a:pt x="403" y="698"/>
                        <a:pt x="402" y="598"/>
                      </a:cubicBezTo>
                      <a:cubicBezTo>
                        <a:pt x="399" y="431"/>
                        <a:pt x="358" y="254"/>
                        <a:pt x="307" y="94"/>
                      </a:cubicBezTo>
                      <a:cubicBezTo>
                        <a:pt x="286" y="31"/>
                        <a:pt x="232" y="1"/>
                        <a:pt x="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64002" y="5798579"/>
                  <a:ext cx="28654" cy="43761"/>
                </a:xfrm>
                <a:custGeom>
                  <a:rect b="b" l="l" r="r" t="t"/>
                  <a:pathLst>
                    <a:path extrusionOk="0" h="814" w="533">
                      <a:moveTo>
                        <a:pt x="209" y="0"/>
                      </a:moveTo>
                      <a:cubicBezTo>
                        <a:pt x="175" y="0"/>
                        <a:pt x="142" y="17"/>
                        <a:pt x="119" y="51"/>
                      </a:cubicBezTo>
                      <a:lnTo>
                        <a:pt x="120" y="51"/>
                      </a:lnTo>
                      <a:cubicBezTo>
                        <a:pt x="0" y="225"/>
                        <a:pt x="19" y="467"/>
                        <a:pt x="90" y="660"/>
                      </a:cubicBezTo>
                      <a:cubicBezTo>
                        <a:pt x="127" y="762"/>
                        <a:pt x="226" y="813"/>
                        <a:pt x="320" y="813"/>
                      </a:cubicBezTo>
                      <a:cubicBezTo>
                        <a:pt x="430" y="813"/>
                        <a:pt x="533" y="743"/>
                        <a:pt x="523" y="600"/>
                      </a:cubicBezTo>
                      <a:cubicBezTo>
                        <a:pt x="509" y="394"/>
                        <a:pt x="449" y="165"/>
                        <a:pt x="285" y="29"/>
                      </a:cubicBezTo>
                      <a:cubicBezTo>
                        <a:pt x="262" y="10"/>
                        <a:pt x="23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316255" y="5803686"/>
                  <a:ext cx="18225" cy="37041"/>
                </a:xfrm>
                <a:custGeom>
                  <a:rect b="b" l="l" r="r" t="t"/>
                  <a:pathLst>
                    <a:path extrusionOk="0" h="689" w="339">
                      <a:moveTo>
                        <a:pt x="149" y="1"/>
                      </a:moveTo>
                      <a:cubicBezTo>
                        <a:pt x="104" y="1"/>
                        <a:pt x="63" y="25"/>
                        <a:pt x="53" y="81"/>
                      </a:cubicBezTo>
                      <a:cubicBezTo>
                        <a:pt x="23" y="242"/>
                        <a:pt x="1" y="418"/>
                        <a:pt x="42" y="578"/>
                      </a:cubicBezTo>
                      <a:cubicBezTo>
                        <a:pt x="59" y="648"/>
                        <a:pt x="119" y="680"/>
                        <a:pt x="186" y="688"/>
                      </a:cubicBezTo>
                      <a:cubicBezTo>
                        <a:pt x="190" y="688"/>
                        <a:pt x="193" y="689"/>
                        <a:pt x="196" y="689"/>
                      </a:cubicBezTo>
                      <a:cubicBezTo>
                        <a:pt x="220" y="689"/>
                        <a:pt x="240" y="678"/>
                        <a:pt x="262" y="667"/>
                      </a:cubicBezTo>
                      <a:cubicBezTo>
                        <a:pt x="306" y="647"/>
                        <a:pt x="339" y="587"/>
                        <a:pt x="335" y="538"/>
                      </a:cubicBezTo>
                      <a:cubicBezTo>
                        <a:pt x="328" y="394"/>
                        <a:pt x="280" y="256"/>
                        <a:pt x="273" y="112"/>
                      </a:cubicBezTo>
                      <a:cubicBezTo>
                        <a:pt x="270" y="43"/>
                        <a:pt x="207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352810" y="5799493"/>
                  <a:ext cx="30751" cy="45857"/>
                </a:xfrm>
                <a:custGeom>
                  <a:rect b="b" l="l" r="r" t="t"/>
                  <a:pathLst>
                    <a:path extrusionOk="0" h="853" w="572">
                      <a:moveTo>
                        <a:pt x="166" y="0"/>
                      </a:moveTo>
                      <a:cubicBezTo>
                        <a:pt x="83" y="0"/>
                        <a:pt x="1" y="58"/>
                        <a:pt x="6" y="156"/>
                      </a:cubicBezTo>
                      <a:cubicBezTo>
                        <a:pt x="11" y="290"/>
                        <a:pt x="2" y="421"/>
                        <a:pt x="9" y="555"/>
                      </a:cubicBezTo>
                      <a:cubicBezTo>
                        <a:pt x="14" y="669"/>
                        <a:pt x="80" y="853"/>
                        <a:pt x="214" y="853"/>
                      </a:cubicBezTo>
                      <a:cubicBezTo>
                        <a:pt x="232" y="853"/>
                        <a:pt x="251" y="849"/>
                        <a:pt x="271" y="842"/>
                      </a:cubicBezTo>
                      <a:cubicBezTo>
                        <a:pt x="571" y="737"/>
                        <a:pt x="413" y="270"/>
                        <a:pt x="301" y="76"/>
                      </a:cubicBezTo>
                      <a:cubicBezTo>
                        <a:pt x="271" y="24"/>
                        <a:pt x="218" y="0"/>
                        <a:pt x="1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1402751" y="5801697"/>
                  <a:ext cx="26772" cy="42685"/>
                </a:xfrm>
                <a:custGeom>
                  <a:rect b="b" l="l" r="r" t="t"/>
                  <a:pathLst>
                    <a:path extrusionOk="0" h="794" w="498">
                      <a:moveTo>
                        <a:pt x="260" y="1"/>
                      </a:moveTo>
                      <a:cubicBezTo>
                        <a:pt x="212" y="1"/>
                        <a:pt x="163" y="29"/>
                        <a:pt x="148" y="85"/>
                      </a:cubicBezTo>
                      <a:cubicBezTo>
                        <a:pt x="92" y="282"/>
                        <a:pt x="1" y="589"/>
                        <a:pt x="179" y="752"/>
                      </a:cubicBezTo>
                      <a:cubicBezTo>
                        <a:pt x="208" y="779"/>
                        <a:pt x="248" y="793"/>
                        <a:pt x="288" y="793"/>
                      </a:cubicBezTo>
                      <a:cubicBezTo>
                        <a:pt x="337" y="793"/>
                        <a:pt x="384" y="771"/>
                        <a:pt x="408" y="722"/>
                      </a:cubicBezTo>
                      <a:cubicBezTo>
                        <a:pt x="498" y="536"/>
                        <a:pt x="421" y="275"/>
                        <a:pt x="371" y="85"/>
                      </a:cubicBezTo>
                      <a:cubicBezTo>
                        <a:pt x="356" y="29"/>
                        <a:pt x="30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448016" y="5800514"/>
                  <a:ext cx="25590" cy="47578"/>
                </a:xfrm>
                <a:custGeom>
                  <a:rect b="b" l="l" r="r" t="t"/>
                  <a:pathLst>
                    <a:path extrusionOk="0" h="885" w="476">
                      <a:moveTo>
                        <a:pt x="256" y="1"/>
                      </a:moveTo>
                      <a:cubicBezTo>
                        <a:pt x="218" y="1"/>
                        <a:pt x="181" y="21"/>
                        <a:pt x="156" y="70"/>
                      </a:cubicBezTo>
                      <a:cubicBezTo>
                        <a:pt x="45" y="296"/>
                        <a:pt x="1" y="630"/>
                        <a:pt x="166" y="841"/>
                      </a:cubicBezTo>
                      <a:cubicBezTo>
                        <a:pt x="190" y="871"/>
                        <a:pt x="220" y="884"/>
                        <a:pt x="251" y="884"/>
                      </a:cubicBezTo>
                      <a:cubicBezTo>
                        <a:pt x="313" y="884"/>
                        <a:pt x="378" y="834"/>
                        <a:pt x="401" y="777"/>
                      </a:cubicBezTo>
                      <a:cubicBezTo>
                        <a:pt x="476" y="595"/>
                        <a:pt x="371" y="366"/>
                        <a:pt x="399" y="172"/>
                      </a:cubicBezTo>
                      <a:cubicBezTo>
                        <a:pt x="411" y="81"/>
                        <a:pt x="332" y="1"/>
                        <a:pt x="2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489302" y="5804277"/>
                  <a:ext cx="24568" cy="48223"/>
                </a:xfrm>
                <a:custGeom>
                  <a:rect b="b" l="l" r="r" t="t"/>
                  <a:pathLst>
                    <a:path extrusionOk="0" h="897" w="457">
                      <a:moveTo>
                        <a:pt x="290" y="1"/>
                      </a:moveTo>
                      <a:cubicBezTo>
                        <a:pt x="223" y="1"/>
                        <a:pt x="155" y="46"/>
                        <a:pt x="149" y="135"/>
                      </a:cubicBezTo>
                      <a:cubicBezTo>
                        <a:pt x="137" y="319"/>
                        <a:pt x="0" y="897"/>
                        <a:pt x="322" y="897"/>
                      </a:cubicBezTo>
                      <a:cubicBezTo>
                        <a:pt x="457" y="897"/>
                        <a:pt x="445" y="702"/>
                        <a:pt x="444" y="617"/>
                      </a:cubicBezTo>
                      <a:cubicBezTo>
                        <a:pt x="442" y="457"/>
                        <a:pt x="434" y="294"/>
                        <a:pt x="428" y="135"/>
                      </a:cubicBezTo>
                      <a:cubicBezTo>
                        <a:pt x="423" y="46"/>
                        <a:pt x="357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523707" y="5807126"/>
                  <a:ext cx="33277" cy="50857"/>
                </a:xfrm>
                <a:custGeom>
                  <a:rect b="b" l="l" r="r" t="t"/>
                  <a:pathLst>
                    <a:path extrusionOk="0" h="946" w="619">
                      <a:moveTo>
                        <a:pt x="420" y="1"/>
                      </a:moveTo>
                      <a:cubicBezTo>
                        <a:pt x="353" y="1"/>
                        <a:pt x="280" y="49"/>
                        <a:pt x="256" y="111"/>
                      </a:cubicBezTo>
                      <a:cubicBezTo>
                        <a:pt x="174" y="321"/>
                        <a:pt x="1" y="712"/>
                        <a:pt x="223" y="890"/>
                      </a:cubicBezTo>
                      <a:cubicBezTo>
                        <a:pt x="268" y="927"/>
                        <a:pt x="316" y="945"/>
                        <a:pt x="364" y="945"/>
                      </a:cubicBezTo>
                      <a:cubicBezTo>
                        <a:pt x="411" y="945"/>
                        <a:pt x="459" y="927"/>
                        <a:pt x="504" y="890"/>
                      </a:cubicBezTo>
                      <a:cubicBezTo>
                        <a:pt x="618" y="795"/>
                        <a:pt x="614" y="638"/>
                        <a:pt x="613" y="500"/>
                      </a:cubicBezTo>
                      <a:cubicBezTo>
                        <a:pt x="611" y="342"/>
                        <a:pt x="590" y="222"/>
                        <a:pt x="528" y="75"/>
                      </a:cubicBezTo>
                      <a:cubicBezTo>
                        <a:pt x="506" y="22"/>
                        <a:pt x="464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574132" y="5815244"/>
                  <a:ext cx="36664" cy="49190"/>
                </a:xfrm>
                <a:custGeom>
                  <a:rect b="b" l="l" r="r" t="t"/>
                  <a:pathLst>
                    <a:path extrusionOk="0" h="915" w="682">
                      <a:moveTo>
                        <a:pt x="396" y="1"/>
                      </a:moveTo>
                      <a:cubicBezTo>
                        <a:pt x="346" y="1"/>
                        <a:pt x="293" y="25"/>
                        <a:pt x="263" y="66"/>
                      </a:cubicBezTo>
                      <a:cubicBezTo>
                        <a:pt x="119" y="270"/>
                        <a:pt x="0" y="730"/>
                        <a:pt x="258" y="890"/>
                      </a:cubicBezTo>
                      <a:cubicBezTo>
                        <a:pt x="285" y="906"/>
                        <a:pt x="318" y="915"/>
                        <a:pt x="351" y="915"/>
                      </a:cubicBezTo>
                      <a:cubicBezTo>
                        <a:pt x="383" y="915"/>
                        <a:pt x="415" y="907"/>
                        <a:pt x="440" y="890"/>
                      </a:cubicBezTo>
                      <a:cubicBezTo>
                        <a:pt x="682" y="731"/>
                        <a:pt x="561" y="335"/>
                        <a:pt x="518" y="100"/>
                      </a:cubicBezTo>
                      <a:cubicBezTo>
                        <a:pt x="505" y="31"/>
                        <a:pt x="452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1626223" y="5818254"/>
                  <a:ext cx="21504" cy="46395"/>
                </a:xfrm>
                <a:custGeom>
                  <a:rect b="b" l="l" r="r" t="t"/>
                  <a:pathLst>
                    <a:path extrusionOk="0" h="863" w="400">
                      <a:moveTo>
                        <a:pt x="234" y="0"/>
                      </a:moveTo>
                      <a:cubicBezTo>
                        <a:pt x="185" y="0"/>
                        <a:pt x="135" y="28"/>
                        <a:pt x="123" y="83"/>
                      </a:cubicBezTo>
                      <a:cubicBezTo>
                        <a:pt x="76" y="282"/>
                        <a:pt x="21" y="469"/>
                        <a:pt x="8" y="676"/>
                      </a:cubicBezTo>
                      <a:cubicBezTo>
                        <a:pt x="0" y="800"/>
                        <a:pt x="96" y="863"/>
                        <a:pt x="194" y="863"/>
                      </a:cubicBezTo>
                      <a:cubicBezTo>
                        <a:pt x="292" y="863"/>
                        <a:pt x="391" y="801"/>
                        <a:pt x="394" y="676"/>
                      </a:cubicBezTo>
                      <a:cubicBezTo>
                        <a:pt x="399" y="472"/>
                        <a:pt x="389" y="282"/>
                        <a:pt x="346" y="83"/>
                      </a:cubicBezTo>
                      <a:cubicBezTo>
                        <a:pt x="333" y="28"/>
                        <a:pt x="28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1662618" y="5825780"/>
                  <a:ext cx="27041" cy="46771"/>
                </a:xfrm>
                <a:custGeom>
                  <a:rect b="b" l="l" r="r" t="t"/>
                  <a:pathLst>
                    <a:path extrusionOk="0" h="870" w="503">
                      <a:moveTo>
                        <a:pt x="344" y="1"/>
                      </a:moveTo>
                      <a:cubicBezTo>
                        <a:pt x="330" y="1"/>
                        <a:pt x="316" y="4"/>
                        <a:pt x="304" y="11"/>
                      </a:cubicBezTo>
                      <a:cubicBezTo>
                        <a:pt x="66" y="133"/>
                        <a:pt x="0" y="550"/>
                        <a:pt x="103" y="773"/>
                      </a:cubicBezTo>
                      <a:cubicBezTo>
                        <a:pt x="134" y="841"/>
                        <a:pt x="190" y="869"/>
                        <a:pt x="248" y="869"/>
                      </a:cubicBezTo>
                      <a:cubicBezTo>
                        <a:pt x="334" y="869"/>
                        <a:pt x="425" y="810"/>
                        <a:pt x="456" y="726"/>
                      </a:cubicBezTo>
                      <a:cubicBezTo>
                        <a:pt x="503" y="598"/>
                        <a:pt x="484" y="458"/>
                        <a:pt x="491" y="323"/>
                      </a:cubicBezTo>
                      <a:cubicBezTo>
                        <a:pt x="497" y="214"/>
                        <a:pt x="469" y="102"/>
                        <a:pt x="396" y="23"/>
                      </a:cubicBezTo>
                      <a:cubicBezTo>
                        <a:pt x="382" y="7"/>
                        <a:pt x="363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1703742" y="5833736"/>
                  <a:ext cx="24353" cy="41987"/>
                </a:xfrm>
                <a:custGeom>
                  <a:rect b="b" l="l" r="r" t="t"/>
                  <a:pathLst>
                    <a:path extrusionOk="0" h="781" w="453">
                      <a:moveTo>
                        <a:pt x="267" y="0"/>
                      </a:moveTo>
                      <a:cubicBezTo>
                        <a:pt x="224" y="0"/>
                        <a:pt x="180" y="24"/>
                        <a:pt x="162" y="71"/>
                      </a:cubicBezTo>
                      <a:cubicBezTo>
                        <a:pt x="92" y="242"/>
                        <a:pt x="1" y="490"/>
                        <a:pt x="56" y="673"/>
                      </a:cubicBezTo>
                      <a:cubicBezTo>
                        <a:pt x="78" y="745"/>
                        <a:pt x="136" y="781"/>
                        <a:pt x="197" y="781"/>
                      </a:cubicBezTo>
                      <a:cubicBezTo>
                        <a:pt x="247" y="781"/>
                        <a:pt x="298" y="757"/>
                        <a:pt x="333" y="710"/>
                      </a:cubicBezTo>
                      <a:cubicBezTo>
                        <a:pt x="452" y="542"/>
                        <a:pt x="365" y="289"/>
                        <a:pt x="363" y="99"/>
                      </a:cubicBezTo>
                      <a:cubicBezTo>
                        <a:pt x="362" y="33"/>
                        <a:pt x="315" y="0"/>
                        <a:pt x="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1737664" y="5833306"/>
                  <a:ext cx="34621" cy="51878"/>
                </a:xfrm>
                <a:custGeom>
                  <a:rect b="b" l="l" r="r" t="t"/>
                  <a:pathLst>
                    <a:path extrusionOk="0" h="965" w="644">
                      <a:moveTo>
                        <a:pt x="450" y="1"/>
                      </a:moveTo>
                      <a:cubicBezTo>
                        <a:pt x="401" y="1"/>
                        <a:pt x="352" y="23"/>
                        <a:pt x="326" y="70"/>
                      </a:cubicBezTo>
                      <a:cubicBezTo>
                        <a:pt x="192" y="308"/>
                        <a:pt x="1" y="576"/>
                        <a:pt x="125" y="855"/>
                      </a:cubicBezTo>
                      <a:cubicBezTo>
                        <a:pt x="156" y="926"/>
                        <a:pt x="238" y="964"/>
                        <a:pt x="318" y="964"/>
                      </a:cubicBezTo>
                      <a:cubicBezTo>
                        <a:pt x="378" y="964"/>
                        <a:pt x="438" y="943"/>
                        <a:pt x="475" y="899"/>
                      </a:cubicBezTo>
                      <a:cubicBezTo>
                        <a:pt x="643" y="699"/>
                        <a:pt x="641" y="350"/>
                        <a:pt x="586" y="103"/>
                      </a:cubicBezTo>
                      <a:cubicBezTo>
                        <a:pt x="571" y="36"/>
                        <a:pt x="510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 rot="10800000">
                  <a:off x="1337456" y="5175905"/>
                  <a:ext cx="144000" cy="1377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" name="Google Shape;120;p15"/>
            <p:cNvGrpSpPr/>
            <p:nvPr/>
          </p:nvGrpSpPr>
          <p:grpSpPr>
            <a:xfrm>
              <a:off x="-600558" y="3315573"/>
              <a:ext cx="1767600" cy="2709900"/>
              <a:chOff x="4437480" y="685723"/>
              <a:chExt cx="1767600" cy="2709900"/>
            </a:xfrm>
          </p:grpSpPr>
          <p:grpSp>
            <p:nvGrpSpPr>
              <p:cNvPr id="121" name="Google Shape;121;p15"/>
              <p:cNvGrpSpPr/>
              <p:nvPr/>
            </p:nvGrpSpPr>
            <p:grpSpPr>
              <a:xfrm>
                <a:off x="4437480" y="685723"/>
                <a:ext cx="1767600" cy="2709900"/>
                <a:chOff x="4437480" y="685741"/>
                <a:chExt cx="1767600" cy="2709900"/>
              </a:xfrm>
            </p:grpSpPr>
            <p:sp>
              <p:nvSpPr>
                <p:cNvPr id="122" name="Google Shape;122;p15"/>
                <p:cNvSpPr/>
                <p:nvPr/>
              </p:nvSpPr>
              <p:spPr>
                <a:xfrm>
                  <a:off x="4437480" y="685741"/>
                  <a:ext cx="1767600" cy="2709900"/>
                </a:xfrm>
                <a:prstGeom prst="roundRect">
                  <a:avLst>
                    <a:gd fmla="val 11843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grpSp>
              <p:nvGrpSpPr>
                <p:cNvPr id="123" name="Google Shape;123;p15"/>
                <p:cNvGrpSpPr/>
                <p:nvPr/>
              </p:nvGrpSpPr>
              <p:grpSpPr>
                <a:xfrm>
                  <a:off x="4497853" y="746114"/>
                  <a:ext cx="1646954" cy="2589157"/>
                  <a:chOff x="801550" y="2108776"/>
                  <a:chExt cx="2078700" cy="3267900"/>
                </a:xfrm>
              </p:grpSpPr>
              <p:grpSp>
                <p:nvGrpSpPr>
                  <p:cNvPr id="124" name="Google Shape;124;p15"/>
                  <p:cNvGrpSpPr/>
                  <p:nvPr/>
                </p:nvGrpSpPr>
                <p:grpSpPr>
                  <a:xfrm>
                    <a:off x="801550" y="2108776"/>
                    <a:ext cx="365400" cy="545395"/>
                    <a:chOff x="993775" y="2585375"/>
                    <a:chExt cx="365400" cy="545395"/>
                  </a:xfrm>
                </p:grpSpPr>
                <p:sp>
                  <p:nvSpPr>
                    <p:cNvPr id="125" name="Google Shape;125;p15"/>
                    <p:cNvSpPr/>
                    <p:nvPr/>
                  </p:nvSpPr>
                  <p:spPr>
                    <a:xfrm>
                      <a:off x="1104825" y="2896470"/>
                      <a:ext cx="143400" cy="234300"/>
                    </a:xfrm>
                    <a:prstGeom prst="diamond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p:txBody>
                </p:sp>
                <p:sp>
                  <p:nvSpPr>
                    <p:cNvPr id="126" name="Google Shape;126;p15"/>
                    <p:cNvSpPr txBox="1"/>
                    <p:nvPr/>
                  </p:nvSpPr>
                  <p:spPr>
                    <a:xfrm>
                      <a:off x="993775" y="2585375"/>
                      <a:ext cx="365400" cy="32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</p:grpSp>
              <p:grpSp>
                <p:nvGrpSpPr>
                  <p:cNvPr id="127" name="Google Shape;127;p15"/>
                  <p:cNvGrpSpPr/>
                  <p:nvPr/>
                </p:nvGrpSpPr>
                <p:grpSpPr>
                  <a:xfrm rot="10800000">
                    <a:off x="2514850" y="4831280"/>
                    <a:ext cx="365400" cy="545395"/>
                    <a:chOff x="993775" y="2585375"/>
                    <a:chExt cx="365400" cy="545395"/>
                  </a:xfrm>
                </p:grpSpPr>
                <p:sp>
                  <p:nvSpPr>
                    <p:cNvPr id="128" name="Google Shape;128;p15"/>
                    <p:cNvSpPr/>
                    <p:nvPr/>
                  </p:nvSpPr>
                  <p:spPr>
                    <a:xfrm>
                      <a:off x="1104825" y="2896470"/>
                      <a:ext cx="143400" cy="234300"/>
                    </a:xfrm>
                    <a:prstGeom prst="diamond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p:txBody>
                </p:sp>
                <p:sp>
                  <p:nvSpPr>
                    <p:cNvPr id="129" name="Google Shape;129;p15"/>
                    <p:cNvSpPr txBox="1"/>
                    <p:nvPr/>
                  </p:nvSpPr>
                  <p:spPr>
                    <a:xfrm>
                      <a:off x="993775" y="2585375"/>
                      <a:ext cx="365400" cy="32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</p:grpSp>
            </p:grpSp>
          </p:grpSp>
          <p:grpSp>
            <p:nvGrpSpPr>
              <p:cNvPr id="130" name="Google Shape;130;p15"/>
              <p:cNvGrpSpPr/>
              <p:nvPr/>
            </p:nvGrpSpPr>
            <p:grpSpPr>
              <a:xfrm>
                <a:off x="4910786" y="1860048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131" name="Google Shape;131;p15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33" name="Google Shape;133;p15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</p:grpSp>
            <p:sp>
              <p:nvSpPr>
                <p:cNvPr id="134" name="Google Shape;134;p15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</p:grpSp>
        <p:grpSp>
          <p:nvGrpSpPr>
            <p:cNvPr id="135" name="Google Shape;135;p15"/>
            <p:cNvGrpSpPr/>
            <p:nvPr/>
          </p:nvGrpSpPr>
          <p:grpSpPr>
            <a:xfrm rot="-1710153">
              <a:off x="9155620" y="-724278"/>
              <a:ext cx="1767608" cy="2709913"/>
              <a:chOff x="4405291" y="3954803"/>
              <a:chExt cx="1767600" cy="2709900"/>
            </a:xfrm>
          </p:grpSpPr>
          <p:grpSp>
            <p:nvGrpSpPr>
              <p:cNvPr id="136" name="Google Shape;136;p15"/>
              <p:cNvGrpSpPr/>
              <p:nvPr/>
            </p:nvGrpSpPr>
            <p:grpSpPr>
              <a:xfrm>
                <a:off x="4405291" y="3954803"/>
                <a:ext cx="1767600" cy="2709900"/>
                <a:chOff x="6246266" y="3663428"/>
                <a:chExt cx="1767600" cy="2709900"/>
              </a:xfrm>
            </p:grpSpPr>
            <p:sp>
              <p:nvSpPr>
                <p:cNvPr id="137" name="Google Shape;137;p15"/>
                <p:cNvSpPr/>
                <p:nvPr/>
              </p:nvSpPr>
              <p:spPr>
                <a:xfrm>
                  <a:off x="6246266" y="3663428"/>
                  <a:ext cx="1767600" cy="2709900"/>
                </a:xfrm>
                <a:prstGeom prst="roundRect">
                  <a:avLst>
                    <a:gd fmla="val 11843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38" name="Google Shape;138;p15"/>
                <p:cNvGrpSpPr/>
                <p:nvPr/>
              </p:nvGrpSpPr>
              <p:grpSpPr>
                <a:xfrm>
                  <a:off x="6306640" y="3723801"/>
                  <a:ext cx="1646954" cy="2589157"/>
                  <a:chOff x="6306640" y="3723801"/>
                  <a:chExt cx="1646954" cy="2589157"/>
                </a:xfrm>
              </p:grpSpPr>
              <p:grpSp>
                <p:nvGrpSpPr>
                  <p:cNvPr id="139" name="Google Shape;139;p15"/>
                  <p:cNvGrpSpPr/>
                  <p:nvPr/>
                </p:nvGrpSpPr>
                <p:grpSpPr>
                  <a:xfrm>
                    <a:off x="6306640" y="3723801"/>
                    <a:ext cx="289500" cy="396470"/>
                    <a:chOff x="6306640" y="3723801"/>
                    <a:chExt cx="289500" cy="396470"/>
                  </a:xfrm>
                </p:grpSpPr>
                <p:sp>
                  <p:nvSpPr>
                    <p:cNvPr id="140" name="Google Shape;140;p15"/>
                    <p:cNvSpPr txBox="1"/>
                    <p:nvPr/>
                  </p:nvSpPr>
                  <p:spPr>
                    <a:xfrm>
                      <a:off x="6306640" y="3723801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141" name="Google Shape;141;p15"/>
                    <p:cNvGrpSpPr/>
                    <p:nvPr/>
                  </p:nvGrpSpPr>
                  <p:grpSpPr>
                    <a:xfrm>
                      <a:off x="6381898" y="3980589"/>
                      <a:ext cx="138998" cy="139683"/>
                      <a:chOff x="8278315" y="4619604"/>
                      <a:chExt cx="1311300" cy="1317762"/>
                    </a:xfrm>
                  </p:grpSpPr>
                  <p:sp>
                    <p:nvSpPr>
                      <p:cNvPr id="142" name="Google Shape;142;p15"/>
                      <p:cNvSpPr/>
                      <p:nvPr/>
                    </p:nvSpPr>
                    <p:spPr>
                      <a:xfrm>
                        <a:off x="8795675" y="5358366"/>
                        <a:ext cx="276600" cy="579000"/>
                      </a:xfrm>
                      <a:prstGeom prst="triangle">
                        <a:avLst>
                          <a:gd fmla="val 5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143" name="Google Shape;143;p15"/>
                      <p:cNvGrpSpPr/>
                      <p:nvPr/>
                    </p:nvGrpSpPr>
                    <p:grpSpPr>
                      <a:xfrm>
                        <a:off x="8278315" y="4619604"/>
                        <a:ext cx="1311300" cy="1167443"/>
                        <a:chOff x="8278315" y="4619604"/>
                        <a:chExt cx="1311300" cy="1167443"/>
                      </a:xfrm>
                    </p:grpSpPr>
                    <p:sp>
                      <p:nvSpPr>
                        <p:cNvPr id="144" name="Google Shape;144;p15"/>
                        <p:cNvSpPr/>
                        <p:nvPr/>
                      </p:nvSpPr>
                      <p:spPr>
                        <a:xfrm rot="8100000">
                          <a:off x="8656284" y="4734623"/>
                          <a:ext cx="555362" cy="555362"/>
                        </a:xfrm>
                        <a:prstGeom prst="teardrop">
                          <a:avLst>
                            <a:gd fmla="val 100000" name="adj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45" name="Google Shape;145;p15"/>
                        <p:cNvSpPr/>
                        <p:nvPr/>
                      </p:nvSpPr>
                      <p:spPr>
                        <a:xfrm flipH="1" rot="6499636">
                          <a:off x="8351532" y="5158565"/>
                          <a:ext cx="555265" cy="555265"/>
                        </a:xfrm>
                        <a:prstGeom prst="teardrop">
                          <a:avLst>
                            <a:gd fmla="val 100000" name="adj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46" name="Google Shape;146;p15"/>
                        <p:cNvSpPr/>
                        <p:nvPr/>
                      </p:nvSpPr>
                      <p:spPr>
                        <a:xfrm rot="-6499636">
                          <a:off x="8961132" y="5158565"/>
                          <a:ext cx="555265" cy="555265"/>
                        </a:xfrm>
                        <a:prstGeom prst="teardrop">
                          <a:avLst>
                            <a:gd fmla="val 100000" name="adj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147" name="Google Shape;147;p15"/>
                  <p:cNvGrpSpPr/>
                  <p:nvPr/>
                </p:nvGrpSpPr>
                <p:grpSpPr>
                  <a:xfrm>
                    <a:off x="7664094" y="5916464"/>
                    <a:ext cx="289500" cy="396495"/>
                    <a:chOff x="7664094" y="5916464"/>
                    <a:chExt cx="289500" cy="396495"/>
                  </a:xfrm>
                </p:grpSpPr>
                <p:sp>
                  <p:nvSpPr>
                    <p:cNvPr id="148" name="Google Shape;148;p15"/>
                    <p:cNvSpPr txBox="1"/>
                    <p:nvPr/>
                  </p:nvSpPr>
                  <p:spPr>
                    <a:xfrm rot="10800000">
                      <a:off x="7664094" y="6056158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</a:t>
                      </a:r>
                      <a:endParaRPr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149" name="Google Shape;149;p15"/>
                    <p:cNvGrpSpPr/>
                    <p:nvPr/>
                  </p:nvGrpSpPr>
                  <p:grpSpPr>
                    <a:xfrm rot="10800000">
                      <a:off x="7739348" y="5916464"/>
                      <a:ext cx="138998" cy="139683"/>
                      <a:chOff x="8278315" y="4619604"/>
                      <a:chExt cx="1311300" cy="1317762"/>
                    </a:xfrm>
                  </p:grpSpPr>
                  <p:sp>
                    <p:nvSpPr>
                      <p:cNvPr id="150" name="Google Shape;150;p15"/>
                      <p:cNvSpPr/>
                      <p:nvPr/>
                    </p:nvSpPr>
                    <p:spPr>
                      <a:xfrm>
                        <a:off x="8795675" y="5358366"/>
                        <a:ext cx="276600" cy="579000"/>
                      </a:xfrm>
                      <a:prstGeom prst="triangle">
                        <a:avLst>
                          <a:gd fmla="val 5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151" name="Google Shape;151;p15"/>
                      <p:cNvGrpSpPr/>
                      <p:nvPr/>
                    </p:nvGrpSpPr>
                    <p:grpSpPr>
                      <a:xfrm>
                        <a:off x="8278315" y="4619604"/>
                        <a:ext cx="1311300" cy="1167443"/>
                        <a:chOff x="8278315" y="4619604"/>
                        <a:chExt cx="1311300" cy="1167443"/>
                      </a:xfrm>
                    </p:grpSpPr>
                    <p:sp>
                      <p:nvSpPr>
                        <p:cNvPr id="152" name="Google Shape;152;p15"/>
                        <p:cNvSpPr/>
                        <p:nvPr/>
                      </p:nvSpPr>
                      <p:spPr>
                        <a:xfrm rot="8100000">
                          <a:off x="8656284" y="4734623"/>
                          <a:ext cx="555362" cy="555362"/>
                        </a:xfrm>
                        <a:prstGeom prst="teardrop">
                          <a:avLst>
                            <a:gd fmla="val 100000" name="adj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53" name="Google Shape;153;p15"/>
                        <p:cNvSpPr/>
                        <p:nvPr/>
                      </p:nvSpPr>
                      <p:spPr>
                        <a:xfrm flipH="1" rot="6499636">
                          <a:off x="8351532" y="5158565"/>
                          <a:ext cx="555265" cy="555265"/>
                        </a:xfrm>
                        <a:prstGeom prst="teardrop">
                          <a:avLst>
                            <a:gd fmla="val 100000" name="adj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54" name="Google Shape;154;p15"/>
                        <p:cNvSpPr/>
                        <p:nvPr/>
                      </p:nvSpPr>
                      <p:spPr>
                        <a:xfrm rot="-6499636">
                          <a:off x="8961132" y="5158565"/>
                          <a:ext cx="555265" cy="555265"/>
                        </a:xfrm>
                        <a:prstGeom prst="teardrop">
                          <a:avLst>
                            <a:gd fmla="val 100000" name="adj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55" name="Google Shape;155;p15"/>
              <p:cNvGrpSpPr/>
              <p:nvPr/>
            </p:nvGrpSpPr>
            <p:grpSpPr>
              <a:xfrm>
                <a:off x="4636455" y="4585999"/>
                <a:ext cx="1305273" cy="1446915"/>
                <a:chOff x="4684129" y="4614369"/>
                <a:chExt cx="1228724" cy="1362059"/>
              </a:xfrm>
            </p:grpSpPr>
            <p:grpSp>
              <p:nvGrpSpPr>
                <p:cNvPr id="156" name="Google Shape;156;p15"/>
                <p:cNvGrpSpPr/>
                <p:nvPr/>
              </p:nvGrpSpPr>
              <p:grpSpPr>
                <a:xfrm>
                  <a:off x="4684129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58" name="Google Shape;158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59" name="Google Shape;159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" name="Google Shape;160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" name="Google Shape;161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62" name="Google Shape;162;p15"/>
                <p:cNvGrpSpPr/>
                <p:nvPr/>
              </p:nvGrpSpPr>
              <p:grpSpPr>
                <a:xfrm>
                  <a:off x="5127957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63" name="Google Shape;163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4" name="Google Shape;164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65" name="Google Shape;165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" name="Google Shape;166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" name="Google Shape;167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68" name="Google Shape;168;p15"/>
                <p:cNvGrpSpPr/>
                <p:nvPr/>
              </p:nvGrpSpPr>
              <p:grpSpPr>
                <a:xfrm>
                  <a:off x="5571784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70" name="Google Shape;170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71" name="Google Shape;171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" name="Google Shape;172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" name="Google Shape;173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4906043" y="4952574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76" name="Google Shape;176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77" name="Google Shape;177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8" name="Google Shape;178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9" name="Google Shape;179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80" name="Google Shape;180;p15"/>
                <p:cNvGrpSpPr/>
                <p:nvPr/>
              </p:nvGrpSpPr>
              <p:grpSpPr>
                <a:xfrm>
                  <a:off x="5349871" y="4952574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81" name="Google Shape;181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82" name="Google Shape;182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83" name="Google Shape;183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" name="Google Shape;184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" name="Google Shape;185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86" name="Google Shape;186;p15"/>
                <p:cNvGrpSpPr/>
                <p:nvPr/>
              </p:nvGrpSpPr>
              <p:grpSpPr>
                <a:xfrm>
                  <a:off x="4906043" y="56336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87" name="Google Shape;187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88" name="Google Shape;188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89" name="Google Shape;189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" name="Google Shape;190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" name="Google Shape;191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92" name="Google Shape;192;p15"/>
                <p:cNvGrpSpPr/>
                <p:nvPr/>
              </p:nvGrpSpPr>
              <p:grpSpPr>
                <a:xfrm>
                  <a:off x="5349871" y="56336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93" name="Google Shape;193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4" name="Google Shape;194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95" name="Google Shape;195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6" name="Google Shape;196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" name="Google Shape;197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98" name="Google Shape;198;p15"/>
                <p:cNvGrpSpPr/>
                <p:nvPr/>
              </p:nvGrpSpPr>
              <p:grpSpPr>
                <a:xfrm>
                  <a:off x="5127957" y="4614369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99" name="Google Shape;199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00" name="Google Shape;200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201" name="Google Shape;201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2" name="Google Shape;202;p15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" name="Google Shape;203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04" name="Google Shape;204;p15"/>
            <p:cNvGrpSpPr/>
            <p:nvPr/>
          </p:nvGrpSpPr>
          <p:grpSpPr>
            <a:xfrm>
              <a:off x="9155634" y="1598909"/>
              <a:ext cx="1767600" cy="2709900"/>
              <a:chOff x="2486196" y="4164233"/>
              <a:chExt cx="1767600" cy="2709900"/>
            </a:xfrm>
          </p:grpSpPr>
          <p:grpSp>
            <p:nvGrpSpPr>
              <p:cNvPr id="205" name="Google Shape;205;p15"/>
              <p:cNvGrpSpPr/>
              <p:nvPr/>
            </p:nvGrpSpPr>
            <p:grpSpPr>
              <a:xfrm>
                <a:off x="2486196" y="4164233"/>
                <a:ext cx="1767600" cy="2709900"/>
                <a:chOff x="2486196" y="4164233"/>
                <a:chExt cx="1767600" cy="2709900"/>
              </a:xfrm>
            </p:grpSpPr>
            <p:sp>
              <p:nvSpPr>
                <p:cNvPr id="206" name="Google Shape;206;p15"/>
                <p:cNvSpPr/>
                <p:nvPr/>
              </p:nvSpPr>
              <p:spPr>
                <a:xfrm>
                  <a:off x="2486196" y="4164233"/>
                  <a:ext cx="1767600" cy="2709900"/>
                </a:xfrm>
                <a:prstGeom prst="roundRect">
                  <a:avLst>
                    <a:gd fmla="val 11843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grpSp>
              <p:nvGrpSpPr>
                <p:cNvPr id="207" name="Google Shape;207;p15"/>
                <p:cNvGrpSpPr/>
                <p:nvPr/>
              </p:nvGrpSpPr>
              <p:grpSpPr>
                <a:xfrm>
                  <a:off x="2546569" y="4188945"/>
                  <a:ext cx="1646954" cy="2660478"/>
                  <a:chOff x="2546569" y="4188945"/>
                  <a:chExt cx="1646954" cy="2660478"/>
                </a:xfrm>
              </p:grpSpPr>
              <p:grpSp>
                <p:nvGrpSpPr>
                  <p:cNvPr id="208" name="Google Shape;208;p15"/>
                  <p:cNvGrpSpPr/>
                  <p:nvPr/>
                </p:nvGrpSpPr>
                <p:grpSpPr>
                  <a:xfrm>
                    <a:off x="2546569" y="4188945"/>
                    <a:ext cx="289500" cy="431405"/>
                    <a:chOff x="2546569" y="4188945"/>
                    <a:chExt cx="289500" cy="431405"/>
                  </a:xfrm>
                </p:grpSpPr>
                <p:sp>
                  <p:nvSpPr>
                    <p:cNvPr id="209" name="Google Shape;209;p15"/>
                    <p:cNvSpPr txBox="1"/>
                    <p:nvPr/>
                  </p:nvSpPr>
                  <p:spPr>
                    <a:xfrm>
                      <a:off x="2546569" y="4188945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Q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sp>
                  <p:nvSpPr>
                    <p:cNvPr id="210" name="Google Shape;210;p15"/>
                    <p:cNvSpPr/>
                    <p:nvPr/>
                  </p:nvSpPr>
                  <p:spPr>
                    <a:xfrm>
                      <a:off x="2610479" y="4482650"/>
                      <a:ext cx="144000" cy="1377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11" name="Google Shape;211;p15"/>
                  <p:cNvGrpSpPr/>
                  <p:nvPr/>
                </p:nvGrpSpPr>
                <p:grpSpPr>
                  <a:xfrm>
                    <a:off x="3904023" y="6421314"/>
                    <a:ext cx="289500" cy="428109"/>
                    <a:chOff x="3904023" y="6421314"/>
                    <a:chExt cx="289500" cy="428109"/>
                  </a:xfrm>
                </p:grpSpPr>
                <p:sp>
                  <p:nvSpPr>
                    <p:cNvPr id="212" name="Google Shape;212;p15"/>
                    <p:cNvSpPr txBox="1"/>
                    <p:nvPr/>
                  </p:nvSpPr>
                  <p:spPr>
                    <a:xfrm rot="10800000">
                      <a:off x="3904023" y="6592623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Q</a:t>
                      </a:r>
                      <a:endParaRPr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sp>
                  <p:nvSpPr>
                    <p:cNvPr id="213" name="Google Shape;213;p15"/>
                    <p:cNvSpPr/>
                    <p:nvPr/>
                  </p:nvSpPr>
                  <p:spPr>
                    <a:xfrm rot="10800000">
                      <a:off x="3985617" y="6421314"/>
                      <a:ext cx="144000" cy="1377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14" name="Google Shape;214;p15"/>
              <p:cNvGrpSpPr/>
              <p:nvPr/>
            </p:nvGrpSpPr>
            <p:grpSpPr>
              <a:xfrm>
                <a:off x="2846030" y="4806885"/>
                <a:ext cx="1047656" cy="1413753"/>
                <a:chOff x="8069042" y="4520680"/>
                <a:chExt cx="1047656" cy="1413753"/>
              </a:xfrm>
            </p:grpSpPr>
            <p:sp>
              <p:nvSpPr>
                <p:cNvPr id="215" name="Google Shape;215;p15"/>
                <p:cNvSpPr/>
                <p:nvPr/>
              </p:nvSpPr>
              <p:spPr>
                <a:xfrm>
                  <a:off x="8526204" y="4782359"/>
                  <a:ext cx="465669" cy="1026655"/>
                </a:xfrm>
                <a:custGeom>
                  <a:rect b="b" l="l" r="r" t="t"/>
                  <a:pathLst>
                    <a:path extrusionOk="0" h="19097" w="8662">
                      <a:moveTo>
                        <a:pt x="1827" y="1"/>
                      </a:moveTo>
                      <a:cubicBezTo>
                        <a:pt x="1284" y="1"/>
                        <a:pt x="746" y="63"/>
                        <a:pt x="244" y="195"/>
                      </a:cubicBezTo>
                      <a:cubicBezTo>
                        <a:pt x="139" y="222"/>
                        <a:pt x="148" y="362"/>
                        <a:pt x="95" y="457"/>
                      </a:cubicBezTo>
                      <a:cubicBezTo>
                        <a:pt x="1" y="629"/>
                        <a:pt x="177" y="820"/>
                        <a:pt x="328" y="947"/>
                      </a:cubicBezTo>
                      <a:lnTo>
                        <a:pt x="329" y="947"/>
                      </a:lnTo>
                      <a:cubicBezTo>
                        <a:pt x="1215" y="1680"/>
                        <a:pt x="1874" y="2695"/>
                        <a:pt x="2135" y="3816"/>
                      </a:cubicBezTo>
                      <a:cubicBezTo>
                        <a:pt x="2232" y="4233"/>
                        <a:pt x="2275" y="4661"/>
                        <a:pt x="2302" y="5087"/>
                      </a:cubicBezTo>
                      <a:cubicBezTo>
                        <a:pt x="2400" y="6631"/>
                        <a:pt x="2721" y="8142"/>
                        <a:pt x="2620" y="9684"/>
                      </a:cubicBezTo>
                      <a:cubicBezTo>
                        <a:pt x="2546" y="10812"/>
                        <a:pt x="2721" y="10954"/>
                        <a:pt x="2590" y="12076"/>
                      </a:cubicBezTo>
                      <a:cubicBezTo>
                        <a:pt x="2434" y="13396"/>
                        <a:pt x="2247" y="13552"/>
                        <a:pt x="2139" y="14096"/>
                      </a:cubicBezTo>
                      <a:cubicBezTo>
                        <a:pt x="2108" y="14249"/>
                        <a:pt x="2819" y="14778"/>
                        <a:pt x="2916" y="14902"/>
                      </a:cubicBezTo>
                      <a:cubicBezTo>
                        <a:pt x="3925" y="16192"/>
                        <a:pt x="4392" y="16378"/>
                        <a:pt x="5292" y="17248"/>
                      </a:cubicBezTo>
                      <a:cubicBezTo>
                        <a:pt x="6222" y="18146"/>
                        <a:pt x="7371" y="19026"/>
                        <a:pt x="8662" y="19097"/>
                      </a:cubicBezTo>
                      <a:cubicBezTo>
                        <a:pt x="6254" y="14328"/>
                        <a:pt x="8096" y="10332"/>
                        <a:pt x="7832" y="6194"/>
                      </a:cubicBezTo>
                      <a:cubicBezTo>
                        <a:pt x="7758" y="5022"/>
                        <a:pt x="7616" y="3822"/>
                        <a:pt x="7062" y="2788"/>
                      </a:cubicBezTo>
                      <a:cubicBezTo>
                        <a:pt x="6457" y="1655"/>
                        <a:pt x="5379" y="803"/>
                        <a:pt x="4164" y="386"/>
                      </a:cubicBezTo>
                      <a:cubicBezTo>
                        <a:pt x="3440" y="137"/>
                        <a:pt x="2628" y="1"/>
                        <a:pt x="1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8138018" y="4666134"/>
                  <a:ext cx="555341" cy="726083"/>
                </a:xfrm>
                <a:custGeom>
                  <a:rect b="b" l="l" r="r" t="t"/>
                  <a:pathLst>
                    <a:path extrusionOk="0" h="13506" w="10330">
                      <a:moveTo>
                        <a:pt x="4134" y="1"/>
                      </a:moveTo>
                      <a:cubicBezTo>
                        <a:pt x="3715" y="1050"/>
                        <a:pt x="3174" y="2623"/>
                        <a:pt x="2754" y="3672"/>
                      </a:cubicBezTo>
                      <a:cubicBezTo>
                        <a:pt x="2197" y="2844"/>
                        <a:pt x="1594" y="1607"/>
                        <a:pt x="759" y="1060"/>
                      </a:cubicBezTo>
                      <a:cubicBezTo>
                        <a:pt x="435" y="2940"/>
                        <a:pt x="0" y="3693"/>
                        <a:pt x="145" y="6157"/>
                      </a:cubicBezTo>
                      <a:cubicBezTo>
                        <a:pt x="159" y="6381"/>
                        <a:pt x="517" y="7729"/>
                        <a:pt x="738" y="7729"/>
                      </a:cubicBezTo>
                      <a:cubicBezTo>
                        <a:pt x="744" y="7729"/>
                        <a:pt x="749" y="7728"/>
                        <a:pt x="754" y="7727"/>
                      </a:cubicBezTo>
                      <a:cubicBezTo>
                        <a:pt x="815" y="7373"/>
                        <a:pt x="867" y="7012"/>
                        <a:pt x="1027" y="6692"/>
                      </a:cubicBezTo>
                      <a:cubicBezTo>
                        <a:pt x="1120" y="6505"/>
                        <a:pt x="1240" y="6316"/>
                        <a:pt x="1429" y="6229"/>
                      </a:cubicBezTo>
                      <a:cubicBezTo>
                        <a:pt x="1500" y="6197"/>
                        <a:pt x="1575" y="6183"/>
                        <a:pt x="1650" y="6183"/>
                      </a:cubicBezTo>
                      <a:cubicBezTo>
                        <a:pt x="1871" y="6183"/>
                        <a:pt x="2098" y="6308"/>
                        <a:pt x="2243" y="6486"/>
                      </a:cubicBezTo>
                      <a:cubicBezTo>
                        <a:pt x="2436" y="6723"/>
                        <a:pt x="2515" y="7030"/>
                        <a:pt x="2590" y="7327"/>
                      </a:cubicBezTo>
                      <a:cubicBezTo>
                        <a:pt x="2977" y="6539"/>
                        <a:pt x="3766" y="5972"/>
                        <a:pt x="4630" y="5822"/>
                      </a:cubicBezTo>
                      <a:cubicBezTo>
                        <a:pt x="4793" y="5794"/>
                        <a:pt x="4957" y="5780"/>
                        <a:pt x="5122" y="5780"/>
                      </a:cubicBezTo>
                      <a:cubicBezTo>
                        <a:pt x="5832" y="5780"/>
                        <a:pt x="6543" y="6036"/>
                        <a:pt x="7095" y="6486"/>
                      </a:cubicBezTo>
                      <a:cubicBezTo>
                        <a:pt x="8104" y="7308"/>
                        <a:pt x="8519" y="8637"/>
                        <a:pt x="8884" y="9885"/>
                      </a:cubicBezTo>
                      <a:cubicBezTo>
                        <a:pt x="9244" y="11114"/>
                        <a:pt x="9505" y="12277"/>
                        <a:pt x="9864" y="13505"/>
                      </a:cubicBezTo>
                      <a:cubicBezTo>
                        <a:pt x="10136" y="11473"/>
                        <a:pt x="10287" y="9425"/>
                        <a:pt x="10319" y="7375"/>
                      </a:cubicBezTo>
                      <a:cubicBezTo>
                        <a:pt x="10330" y="6666"/>
                        <a:pt x="10325" y="5949"/>
                        <a:pt x="10176" y="5255"/>
                      </a:cubicBezTo>
                      <a:cubicBezTo>
                        <a:pt x="10040" y="4628"/>
                        <a:pt x="9790" y="4033"/>
                        <a:pt x="9541" y="3441"/>
                      </a:cubicBezTo>
                      <a:cubicBezTo>
                        <a:pt x="9087" y="2359"/>
                        <a:pt x="8630" y="1277"/>
                        <a:pt x="8175" y="195"/>
                      </a:cubicBezTo>
                      <a:cubicBezTo>
                        <a:pt x="7361" y="1383"/>
                        <a:pt x="6567" y="2583"/>
                        <a:pt x="5795" y="3798"/>
                      </a:cubicBezTo>
                      <a:cubicBezTo>
                        <a:pt x="5482" y="2444"/>
                        <a:pt x="4915" y="1150"/>
                        <a:pt x="41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8183390" y="4832515"/>
                  <a:ext cx="47846" cy="123379"/>
                </a:xfrm>
                <a:custGeom>
                  <a:rect b="b" l="l" r="r" t="t"/>
                  <a:pathLst>
                    <a:path extrusionOk="0" h="2295" w="890">
                      <a:moveTo>
                        <a:pt x="405" y="0"/>
                      </a:moveTo>
                      <a:cubicBezTo>
                        <a:pt x="204" y="0"/>
                        <a:pt x="1" y="132"/>
                        <a:pt x="28" y="366"/>
                      </a:cubicBezTo>
                      <a:cubicBezTo>
                        <a:pt x="107" y="1024"/>
                        <a:pt x="332" y="1582"/>
                        <a:pt x="574" y="2191"/>
                      </a:cubicBezTo>
                      <a:cubicBezTo>
                        <a:pt x="603" y="2263"/>
                        <a:pt x="663" y="2295"/>
                        <a:pt x="722" y="2295"/>
                      </a:cubicBezTo>
                      <a:cubicBezTo>
                        <a:pt x="807" y="2295"/>
                        <a:pt x="890" y="2226"/>
                        <a:pt x="865" y="2111"/>
                      </a:cubicBezTo>
                      <a:cubicBezTo>
                        <a:pt x="793" y="1788"/>
                        <a:pt x="781" y="1436"/>
                        <a:pt x="763" y="1108"/>
                      </a:cubicBezTo>
                      <a:cubicBezTo>
                        <a:pt x="748" y="820"/>
                        <a:pt x="825" y="550"/>
                        <a:pt x="765" y="266"/>
                      </a:cubicBezTo>
                      <a:cubicBezTo>
                        <a:pt x="726" y="84"/>
                        <a:pt x="566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5"/>
                <p:cNvSpPr/>
                <p:nvPr/>
              </p:nvSpPr>
              <p:spPr>
                <a:xfrm>
                  <a:off x="8330095" y="4800798"/>
                  <a:ext cx="51825" cy="139937"/>
                </a:xfrm>
                <a:custGeom>
                  <a:rect b="b" l="l" r="r" t="t"/>
                  <a:pathLst>
                    <a:path extrusionOk="0" h="2603" w="964">
                      <a:moveTo>
                        <a:pt x="588" y="1"/>
                      </a:moveTo>
                      <a:cubicBezTo>
                        <a:pt x="513" y="1"/>
                        <a:pt x="439" y="31"/>
                        <a:pt x="381" y="105"/>
                      </a:cubicBezTo>
                      <a:cubicBezTo>
                        <a:pt x="166" y="376"/>
                        <a:pt x="206" y="658"/>
                        <a:pt x="189" y="990"/>
                      </a:cubicBezTo>
                      <a:cubicBezTo>
                        <a:pt x="164" y="1450"/>
                        <a:pt x="60" y="1910"/>
                        <a:pt x="16" y="2368"/>
                      </a:cubicBezTo>
                      <a:cubicBezTo>
                        <a:pt x="1" y="2522"/>
                        <a:pt x="122" y="2602"/>
                        <a:pt x="247" y="2602"/>
                      </a:cubicBezTo>
                      <a:cubicBezTo>
                        <a:pt x="351" y="2602"/>
                        <a:pt x="458" y="2547"/>
                        <a:pt x="492" y="2433"/>
                      </a:cubicBezTo>
                      <a:cubicBezTo>
                        <a:pt x="692" y="1765"/>
                        <a:pt x="964" y="1044"/>
                        <a:pt x="940" y="336"/>
                      </a:cubicBezTo>
                      <a:cubicBezTo>
                        <a:pt x="934" y="158"/>
                        <a:pt x="75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8515238" y="4811281"/>
                  <a:ext cx="82952" cy="151872"/>
                </a:xfrm>
                <a:custGeom>
                  <a:rect b="b" l="l" r="r" t="t"/>
                  <a:pathLst>
                    <a:path extrusionOk="0" h="2825" w="1543">
                      <a:moveTo>
                        <a:pt x="1052" y="0"/>
                      </a:moveTo>
                      <a:cubicBezTo>
                        <a:pt x="861" y="0"/>
                        <a:pt x="657" y="119"/>
                        <a:pt x="581" y="316"/>
                      </a:cubicBezTo>
                      <a:cubicBezTo>
                        <a:pt x="284" y="1085"/>
                        <a:pt x="48" y="1812"/>
                        <a:pt x="7" y="2639"/>
                      </a:cubicBezTo>
                      <a:cubicBezTo>
                        <a:pt x="0" y="2762"/>
                        <a:pt x="95" y="2824"/>
                        <a:pt x="194" y="2824"/>
                      </a:cubicBezTo>
                      <a:cubicBezTo>
                        <a:pt x="244" y="2824"/>
                        <a:pt x="296" y="2808"/>
                        <a:pt x="336" y="2776"/>
                      </a:cubicBezTo>
                      <a:cubicBezTo>
                        <a:pt x="728" y="2463"/>
                        <a:pt x="837" y="2063"/>
                        <a:pt x="1047" y="1630"/>
                      </a:cubicBezTo>
                      <a:cubicBezTo>
                        <a:pt x="1254" y="1205"/>
                        <a:pt x="1542" y="808"/>
                        <a:pt x="1434" y="316"/>
                      </a:cubicBezTo>
                      <a:cubicBezTo>
                        <a:pt x="1385" y="96"/>
                        <a:pt x="1224" y="0"/>
                        <a:pt x="10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8724679" y="4850040"/>
                  <a:ext cx="17042" cy="25697"/>
                </a:xfrm>
                <a:custGeom>
                  <a:rect b="b" l="l" r="r" t="t"/>
                  <a:pathLst>
                    <a:path extrusionOk="0" h="478" w="317">
                      <a:moveTo>
                        <a:pt x="128" y="1"/>
                      </a:moveTo>
                      <a:cubicBezTo>
                        <a:pt x="69" y="1"/>
                        <a:pt x="8" y="39"/>
                        <a:pt x="5" y="116"/>
                      </a:cubicBezTo>
                      <a:cubicBezTo>
                        <a:pt x="0" y="213"/>
                        <a:pt x="14" y="302"/>
                        <a:pt x="49" y="391"/>
                      </a:cubicBezTo>
                      <a:cubicBezTo>
                        <a:pt x="73" y="452"/>
                        <a:pt x="119" y="477"/>
                        <a:pt x="164" y="477"/>
                      </a:cubicBezTo>
                      <a:cubicBezTo>
                        <a:pt x="241" y="477"/>
                        <a:pt x="317" y="401"/>
                        <a:pt x="273" y="297"/>
                      </a:cubicBezTo>
                      <a:cubicBezTo>
                        <a:pt x="248" y="238"/>
                        <a:pt x="243" y="180"/>
                        <a:pt x="244" y="116"/>
                      </a:cubicBezTo>
                      <a:cubicBezTo>
                        <a:pt x="246" y="39"/>
                        <a:pt x="188" y="1"/>
                        <a:pt x="1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8819024" y="4953201"/>
                  <a:ext cx="23224" cy="33708"/>
                </a:xfrm>
                <a:custGeom>
                  <a:rect b="b" l="l" r="r" t="t"/>
                  <a:pathLst>
                    <a:path extrusionOk="0" h="627" w="432">
                      <a:moveTo>
                        <a:pt x="157" y="0"/>
                      </a:moveTo>
                      <a:cubicBezTo>
                        <a:pt x="92" y="0"/>
                        <a:pt x="31" y="35"/>
                        <a:pt x="20" y="113"/>
                      </a:cubicBezTo>
                      <a:cubicBezTo>
                        <a:pt x="2" y="248"/>
                        <a:pt x="1" y="373"/>
                        <a:pt x="45" y="503"/>
                      </a:cubicBezTo>
                      <a:cubicBezTo>
                        <a:pt x="75" y="590"/>
                        <a:pt x="139" y="626"/>
                        <a:pt x="204" y="626"/>
                      </a:cubicBezTo>
                      <a:cubicBezTo>
                        <a:pt x="318" y="626"/>
                        <a:pt x="432" y="516"/>
                        <a:pt x="363" y="370"/>
                      </a:cubicBezTo>
                      <a:cubicBezTo>
                        <a:pt x="330" y="300"/>
                        <a:pt x="326" y="229"/>
                        <a:pt x="328" y="154"/>
                      </a:cubicBezTo>
                      <a:cubicBezTo>
                        <a:pt x="330" y="57"/>
                        <a:pt x="240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8737957" y="5085177"/>
                  <a:ext cx="25160" cy="34836"/>
                </a:xfrm>
                <a:custGeom>
                  <a:rect b="b" l="l" r="r" t="t"/>
                  <a:pathLst>
                    <a:path extrusionOk="0" h="648" w="468">
                      <a:moveTo>
                        <a:pt x="198" y="1"/>
                      </a:moveTo>
                      <a:cubicBezTo>
                        <a:pt x="132" y="1"/>
                        <a:pt x="64" y="50"/>
                        <a:pt x="44" y="113"/>
                      </a:cubicBezTo>
                      <a:cubicBezTo>
                        <a:pt x="0" y="241"/>
                        <a:pt x="25" y="370"/>
                        <a:pt x="46" y="499"/>
                      </a:cubicBezTo>
                      <a:cubicBezTo>
                        <a:pt x="63" y="603"/>
                        <a:pt x="136" y="648"/>
                        <a:pt x="215" y="648"/>
                      </a:cubicBezTo>
                      <a:cubicBezTo>
                        <a:pt x="335" y="648"/>
                        <a:pt x="468" y="546"/>
                        <a:pt x="441" y="391"/>
                      </a:cubicBezTo>
                      <a:cubicBezTo>
                        <a:pt x="418" y="262"/>
                        <a:pt x="379" y="148"/>
                        <a:pt x="295" y="47"/>
                      </a:cubicBezTo>
                      <a:cubicBezTo>
                        <a:pt x="268" y="15"/>
                        <a:pt x="23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15"/>
                <p:cNvSpPr/>
                <p:nvPr/>
              </p:nvSpPr>
              <p:spPr>
                <a:xfrm>
                  <a:off x="8901919" y="5094101"/>
                  <a:ext cx="20590" cy="32148"/>
                </a:xfrm>
                <a:custGeom>
                  <a:rect b="b" l="l" r="r" t="t"/>
                  <a:pathLst>
                    <a:path extrusionOk="0" h="598" w="383">
                      <a:moveTo>
                        <a:pt x="156" y="1"/>
                      </a:moveTo>
                      <a:cubicBezTo>
                        <a:pt x="109" y="1"/>
                        <a:pt x="62" y="34"/>
                        <a:pt x="44" y="82"/>
                      </a:cubicBezTo>
                      <a:cubicBezTo>
                        <a:pt x="1" y="198"/>
                        <a:pt x="33" y="360"/>
                        <a:pt x="49" y="480"/>
                      </a:cubicBezTo>
                      <a:cubicBezTo>
                        <a:pt x="61" y="562"/>
                        <a:pt x="119" y="597"/>
                        <a:pt x="182" y="597"/>
                      </a:cubicBezTo>
                      <a:cubicBezTo>
                        <a:pt x="276" y="597"/>
                        <a:pt x="382" y="518"/>
                        <a:pt x="362" y="394"/>
                      </a:cubicBezTo>
                      <a:cubicBezTo>
                        <a:pt x="341" y="273"/>
                        <a:pt x="316" y="125"/>
                        <a:pt x="229" y="33"/>
                      </a:cubicBezTo>
                      <a:cubicBezTo>
                        <a:pt x="207" y="10"/>
                        <a:pt x="182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5"/>
                <p:cNvSpPr/>
                <p:nvPr/>
              </p:nvSpPr>
              <p:spPr>
                <a:xfrm>
                  <a:off x="8838861" y="5227582"/>
                  <a:ext cx="17257" cy="34944"/>
                </a:xfrm>
                <a:custGeom>
                  <a:rect b="b" l="l" r="r" t="t"/>
                  <a:pathLst>
                    <a:path extrusionOk="0" h="650" w="321">
                      <a:moveTo>
                        <a:pt x="177" y="0"/>
                      </a:moveTo>
                      <a:cubicBezTo>
                        <a:pt x="129" y="0"/>
                        <a:pt x="80" y="25"/>
                        <a:pt x="59" y="82"/>
                      </a:cubicBezTo>
                      <a:cubicBezTo>
                        <a:pt x="0" y="242"/>
                        <a:pt x="8" y="446"/>
                        <a:pt x="94" y="596"/>
                      </a:cubicBezTo>
                      <a:cubicBezTo>
                        <a:pt x="115" y="633"/>
                        <a:pt x="153" y="649"/>
                        <a:pt x="192" y="649"/>
                      </a:cubicBezTo>
                      <a:cubicBezTo>
                        <a:pt x="252" y="649"/>
                        <a:pt x="311" y="609"/>
                        <a:pt x="305" y="539"/>
                      </a:cubicBezTo>
                      <a:cubicBezTo>
                        <a:pt x="292" y="399"/>
                        <a:pt x="241" y="285"/>
                        <a:pt x="289" y="145"/>
                      </a:cubicBezTo>
                      <a:cubicBezTo>
                        <a:pt x="321" y="57"/>
                        <a:pt x="250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>
                  <a:off x="8708121" y="5310261"/>
                  <a:ext cx="24192" cy="39567"/>
                </a:xfrm>
                <a:custGeom>
                  <a:rect b="b" l="l" r="r" t="t"/>
                  <a:pathLst>
                    <a:path extrusionOk="0" h="736" w="450">
                      <a:moveTo>
                        <a:pt x="190" y="0"/>
                      </a:moveTo>
                      <a:cubicBezTo>
                        <a:pt x="141" y="0"/>
                        <a:pt x="94" y="46"/>
                        <a:pt x="89" y="98"/>
                      </a:cubicBezTo>
                      <a:cubicBezTo>
                        <a:pt x="71" y="268"/>
                        <a:pt x="1" y="432"/>
                        <a:pt x="65" y="606"/>
                      </a:cubicBezTo>
                      <a:cubicBezTo>
                        <a:pt x="95" y="685"/>
                        <a:pt x="184" y="736"/>
                        <a:pt x="266" y="736"/>
                      </a:cubicBezTo>
                      <a:cubicBezTo>
                        <a:pt x="337" y="736"/>
                        <a:pt x="403" y="697"/>
                        <a:pt x="417" y="606"/>
                      </a:cubicBezTo>
                      <a:cubicBezTo>
                        <a:pt x="450" y="392"/>
                        <a:pt x="390" y="192"/>
                        <a:pt x="251" y="30"/>
                      </a:cubicBezTo>
                      <a:cubicBezTo>
                        <a:pt x="233" y="9"/>
                        <a:pt x="211" y="0"/>
                        <a:pt x="1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5"/>
                <p:cNvSpPr/>
                <p:nvPr/>
              </p:nvSpPr>
              <p:spPr>
                <a:xfrm>
                  <a:off x="8811605" y="5441753"/>
                  <a:ext cx="23601" cy="37524"/>
                </a:xfrm>
                <a:custGeom>
                  <a:rect b="b" l="l" r="r" t="t"/>
                  <a:pathLst>
                    <a:path extrusionOk="0" h="698" w="439">
                      <a:moveTo>
                        <a:pt x="190" y="1"/>
                      </a:moveTo>
                      <a:cubicBezTo>
                        <a:pt x="144" y="1"/>
                        <a:pt x="97" y="32"/>
                        <a:pt x="84" y="78"/>
                      </a:cubicBezTo>
                      <a:cubicBezTo>
                        <a:pt x="41" y="239"/>
                        <a:pt x="0" y="404"/>
                        <a:pt x="45" y="570"/>
                      </a:cubicBezTo>
                      <a:cubicBezTo>
                        <a:pt x="67" y="655"/>
                        <a:pt x="142" y="698"/>
                        <a:pt x="216" y="698"/>
                      </a:cubicBezTo>
                      <a:cubicBezTo>
                        <a:pt x="290" y="698"/>
                        <a:pt x="365" y="655"/>
                        <a:pt x="388" y="570"/>
                      </a:cubicBezTo>
                      <a:cubicBezTo>
                        <a:pt x="439" y="375"/>
                        <a:pt x="384" y="183"/>
                        <a:pt x="258" y="32"/>
                      </a:cubicBezTo>
                      <a:cubicBezTo>
                        <a:pt x="240" y="10"/>
                        <a:pt x="215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5"/>
                <p:cNvSpPr/>
                <p:nvPr/>
              </p:nvSpPr>
              <p:spPr>
                <a:xfrm>
                  <a:off x="8679307" y="5544000"/>
                  <a:ext cx="22848" cy="33654"/>
                </a:xfrm>
                <a:custGeom>
                  <a:rect b="b" l="l" r="r" t="t"/>
                  <a:pathLst>
                    <a:path extrusionOk="0" h="626" w="425">
                      <a:moveTo>
                        <a:pt x="122" y="0"/>
                      </a:moveTo>
                      <a:cubicBezTo>
                        <a:pt x="80" y="0"/>
                        <a:pt x="40" y="21"/>
                        <a:pt x="32" y="71"/>
                      </a:cubicBezTo>
                      <a:cubicBezTo>
                        <a:pt x="8" y="214"/>
                        <a:pt x="1" y="335"/>
                        <a:pt x="25" y="480"/>
                      </a:cubicBezTo>
                      <a:cubicBezTo>
                        <a:pt x="39" y="570"/>
                        <a:pt x="134" y="625"/>
                        <a:pt x="221" y="625"/>
                      </a:cubicBezTo>
                      <a:cubicBezTo>
                        <a:pt x="238" y="625"/>
                        <a:pt x="254" y="623"/>
                        <a:pt x="269" y="619"/>
                      </a:cubicBezTo>
                      <a:cubicBezTo>
                        <a:pt x="385" y="588"/>
                        <a:pt x="425" y="481"/>
                        <a:pt x="410" y="373"/>
                      </a:cubicBezTo>
                      <a:cubicBezTo>
                        <a:pt x="388" y="227"/>
                        <a:pt x="315" y="117"/>
                        <a:pt x="201" y="27"/>
                      </a:cubicBezTo>
                      <a:cubicBezTo>
                        <a:pt x="180" y="10"/>
                        <a:pt x="150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5"/>
                <p:cNvSpPr/>
                <p:nvPr/>
              </p:nvSpPr>
              <p:spPr>
                <a:xfrm>
                  <a:off x="8907295" y="5366653"/>
                  <a:ext cx="17580" cy="30804"/>
                </a:xfrm>
                <a:custGeom>
                  <a:rect b="b" l="l" r="r" t="t"/>
                  <a:pathLst>
                    <a:path extrusionOk="0" h="573" w="327">
                      <a:moveTo>
                        <a:pt x="187" y="0"/>
                      </a:moveTo>
                      <a:cubicBezTo>
                        <a:pt x="116" y="0"/>
                        <a:pt x="41" y="45"/>
                        <a:pt x="34" y="136"/>
                      </a:cubicBezTo>
                      <a:cubicBezTo>
                        <a:pt x="22" y="287"/>
                        <a:pt x="1" y="409"/>
                        <a:pt x="89" y="541"/>
                      </a:cubicBezTo>
                      <a:cubicBezTo>
                        <a:pt x="102" y="562"/>
                        <a:pt x="122" y="572"/>
                        <a:pt x="142" y="572"/>
                      </a:cubicBezTo>
                      <a:cubicBezTo>
                        <a:pt x="163" y="572"/>
                        <a:pt x="185" y="561"/>
                        <a:pt x="200" y="541"/>
                      </a:cubicBezTo>
                      <a:cubicBezTo>
                        <a:pt x="292" y="417"/>
                        <a:pt x="300" y="286"/>
                        <a:pt x="317" y="136"/>
                      </a:cubicBezTo>
                      <a:cubicBezTo>
                        <a:pt x="326" y="46"/>
                        <a:pt x="258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5"/>
                <p:cNvSpPr/>
                <p:nvPr/>
              </p:nvSpPr>
              <p:spPr>
                <a:xfrm>
                  <a:off x="8879179" y="5638722"/>
                  <a:ext cx="22257" cy="42417"/>
                </a:xfrm>
                <a:custGeom>
                  <a:rect b="b" l="l" r="r" t="t"/>
                  <a:pathLst>
                    <a:path extrusionOk="0" h="789" w="414">
                      <a:moveTo>
                        <a:pt x="144" y="1"/>
                      </a:moveTo>
                      <a:cubicBezTo>
                        <a:pt x="80" y="1"/>
                        <a:pt x="16" y="58"/>
                        <a:pt x="35" y="136"/>
                      </a:cubicBezTo>
                      <a:cubicBezTo>
                        <a:pt x="81" y="316"/>
                        <a:pt x="1" y="515"/>
                        <a:pt x="65" y="687"/>
                      </a:cubicBezTo>
                      <a:cubicBezTo>
                        <a:pt x="90" y="756"/>
                        <a:pt x="144" y="789"/>
                        <a:pt x="199" y="789"/>
                      </a:cubicBezTo>
                      <a:cubicBezTo>
                        <a:pt x="255" y="789"/>
                        <a:pt x="312" y="754"/>
                        <a:pt x="339" y="687"/>
                      </a:cubicBezTo>
                      <a:cubicBezTo>
                        <a:pt x="414" y="499"/>
                        <a:pt x="331" y="219"/>
                        <a:pt x="232" y="52"/>
                      </a:cubicBezTo>
                      <a:cubicBezTo>
                        <a:pt x="211" y="16"/>
                        <a:pt x="177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5"/>
                <p:cNvSpPr/>
                <p:nvPr/>
              </p:nvSpPr>
              <p:spPr>
                <a:xfrm>
                  <a:off x="8162155" y="5015829"/>
                  <a:ext cx="21343" cy="16558"/>
                </a:xfrm>
                <a:custGeom>
                  <a:rect b="b" l="l" r="r" t="t"/>
                  <a:pathLst>
                    <a:path extrusionOk="0" h="308" w="397">
                      <a:moveTo>
                        <a:pt x="198" y="1"/>
                      </a:moveTo>
                      <a:cubicBezTo>
                        <a:pt x="0" y="1"/>
                        <a:pt x="0" y="307"/>
                        <a:pt x="198" y="307"/>
                      </a:cubicBezTo>
                      <a:cubicBezTo>
                        <a:pt x="396" y="307"/>
                        <a:pt x="396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8182153" y="4981801"/>
                  <a:ext cx="23009" cy="17848"/>
                </a:xfrm>
                <a:custGeom>
                  <a:rect b="b" l="l" r="r" t="t"/>
                  <a:pathLst>
                    <a:path extrusionOk="0" h="332" w="428">
                      <a:moveTo>
                        <a:pt x="214" y="1"/>
                      </a:moveTo>
                      <a:cubicBezTo>
                        <a:pt x="0" y="1"/>
                        <a:pt x="0" y="331"/>
                        <a:pt x="214" y="331"/>
                      </a:cubicBezTo>
                      <a:cubicBezTo>
                        <a:pt x="428" y="331"/>
                        <a:pt x="428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15"/>
                <p:cNvSpPr/>
                <p:nvPr/>
              </p:nvSpPr>
              <p:spPr>
                <a:xfrm>
                  <a:off x="8221128" y="4966103"/>
                  <a:ext cx="26880" cy="20859"/>
                </a:xfrm>
                <a:custGeom>
                  <a:rect b="b" l="l" r="r" t="t"/>
                  <a:pathLst>
                    <a:path extrusionOk="0" h="388" w="500">
                      <a:moveTo>
                        <a:pt x="251" y="0"/>
                      </a:moveTo>
                      <a:cubicBezTo>
                        <a:pt x="1" y="0"/>
                        <a:pt x="1" y="387"/>
                        <a:pt x="251" y="387"/>
                      </a:cubicBezTo>
                      <a:cubicBezTo>
                        <a:pt x="500" y="387"/>
                        <a:pt x="500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15"/>
                <p:cNvSpPr/>
                <p:nvPr/>
              </p:nvSpPr>
              <p:spPr>
                <a:xfrm>
                  <a:off x="8255318" y="4971640"/>
                  <a:ext cx="31987" cy="24783"/>
                </a:xfrm>
                <a:custGeom>
                  <a:rect b="b" l="l" r="r" t="t"/>
                  <a:pathLst>
                    <a:path extrusionOk="0" h="461" w="595">
                      <a:moveTo>
                        <a:pt x="298" y="1"/>
                      </a:moveTo>
                      <a:cubicBezTo>
                        <a:pt x="2" y="1"/>
                        <a:pt x="1" y="461"/>
                        <a:pt x="298" y="461"/>
                      </a:cubicBezTo>
                      <a:cubicBezTo>
                        <a:pt x="594" y="461"/>
                        <a:pt x="594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15"/>
                <p:cNvSpPr/>
                <p:nvPr/>
              </p:nvSpPr>
              <p:spPr>
                <a:xfrm>
                  <a:off x="8267252" y="5005669"/>
                  <a:ext cx="28170" cy="21880"/>
                </a:xfrm>
                <a:custGeom>
                  <a:rect b="b" l="l" r="r" t="t"/>
                  <a:pathLst>
                    <a:path extrusionOk="0" h="407" w="524">
                      <a:moveTo>
                        <a:pt x="262" y="0"/>
                      </a:moveTo>
                      <a:cubicBezTo>
                        <a:pt x="1" y="0"/>
                        <a:pt x="1" y="406"/>
                        <a:pt x="262" y="406"/>
                      </a:cubicBezTo>
                      <a:cubicBezTo>
                        <a:pt x="524" y="406"/>
                        <a:pt x="524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15"/>
                <p:cNvSpPr/>
                <p:nvPr/>
              </p:nvSpPr>
              <p:spPr>
                <a:xfrm>
                  <a:off x="8296066" y="4980134"/>
                  <a:ext cx="27310" cy="21181"/>
                </a:xfrm>
                <a:custGeom>
                  <a:rect b="b" l="l" r="r" t="t"/>
                  <a:pathLst>
                    <a:path extrusionOk="0" h="394" w="508">
                      <a:moveTo>
                        <a:pt x="254" y="0"/>
                      </a:moveTo>
                      <a:cubicBezTo>
                        <a:pt x="1" y="0"/>
                        <a:pt x="1" y="394"/>
                        <a:pt x="254" y="394"/>
                      </a:cubicBezTo>
                      <a:cubicBezTo>
                        <a:pt x="507" y="394"/>
                        <a:pt x="507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5"/>
                <p:cNvSpPr/>
                <p:nvPr/>
              </p:nvSpPr>
              <p:spPr>
                <a:xfrm>
                  <a:off x="8327945" y="4957610"/>
                  <a:ext cx="33708" cy="26127"/>
                </a:xfrm>
                <a:custGeom>
                  <a:rect b="b" l="l" r="r" t="t"/>
                  <a:pathLst>
                    <a:path extrusionOk="0" h="486" w="627">
                      <a:moveTo>
                        <a:pt x="313" y="1"/>
                      </a:moveTo>
                      <a:cubicBezTo>
                        <a:pt x="0" y="1"/>
                        <a:pt x="1" y="486"/>
                        <a:pt x="313" y="486"/>
                      </a:cubicBezTo>
                      <a:cubicBezTo>
                        <a:pt x="627" y="486"/>
                        <a:pt x="627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15"/>
                <p:cNvSpPr/>
                <p:nvPr/>
              </p:nvSpPr>
              <p:spPr>
                <a:xfrm>
                  <a:off x="8368102" y="4948901"/>
                  <a:ext cx="30267" cy="23493"/>
                </a:xfrm>
                <a:custGeom>
                  <a:rect b="b" l="l" r="r" t="t"/>
                  <a:pathLst>
                    <a:path extrusionOk="0" h="437" w="563">
                      <a:moveTo>
                        <a:pt x="281" y="1"/>
                      </a:moveTo>
                      <a:cubicBezTo>
                        <a:pt x="0" y="1"/>
                        <a:pt x="0" y="437"/>
                        <a:pt x="281" y="437"/>
                      </a:cubicBezTo>
                      <a:cubicBezTo>
                        <a:pt x="563" y="437"/>
                        <a:pt x="56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15"/>
                <p:cNvSpPr/>
                <p:nvPr/>
              </p:nvSpPr>
              <p:spPr>
                <a:xfrm>
                  <a:off x="8409173" y="4941751"/>
                  <a:ext cx="31503" cy="24461"/>
                </a:xfrm>
                <a:custGeom>
                  <a:rect b="b" l="l" r="r" t="t"/>
                  <a:pathLst>
                    <a:path extrusionOk="0" h="455" w="586">
                      <a:moveTo>
                        <a:pt x="293" y="1"/>
                      </a:moveTo>
                      <a:cubicBezTo>
                        <a:pt x="1" y="1"/>
                        <a:pt x="1" y="454"/>
                        <a:pt x="293" y="454"/>
                      </a:cubicBezTo>
                      <a:cubicBezTo>
                        <a:pt x="586" y="454"/>
                        <a:pt x="586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15"/>
                <p:cNvSpPr/>
                <p:nvPr/>
              </p:nvSpPr>
              <p:spPr>
                <a:xfrm>
                  <a:off x="8449868" y="4950621"/>
                  <a:ext cx="30267" cy="23439"/>
                </a:xfrm>
                <a:custGeom>
                  <a:rect b="b" l="l" r="r" t="t"/>
                  <a:pathLst>
                    <a:path extrusionOk="0" h="436" w="563">
                      <a:moveTo>
                        <a:pt x="282" y="0"/>
                      </a:moveTo>
                      <a:cubicBezTo>
                        <a:pt x="2" y="0"/>
                        <a:pt x="1" y="435"/>
                        <a:pt x="282" y="435"/>
                      </a:cubicBezTo>
                      <a:cubicBezTo>
                        <a:pt x="563" y="435"/>
                        <a:pt x="563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486746" y="4962287"/>
                  <a:ext cx="36664" cy="28493"/>
                </a:xfrm>
                <a:custGeom>
                  <a:rect b="b" l="l" r="r" t="t"/>
                  <a:pathLst>
                    <a:path extrusionOk="0" h="530" w="682">
                      <a:moveTo>
                        <a:pt x="341" y="1"/>
                      </a:moveTo>
                      <a:cubicBezTo>
                        <a:pt x="1" y="1"/>
                        <a:pt x="1" y="529"/>
                        <a:pt x="341" y="529"/>
                      </a:cubicBezTo>
                      <a:cubicBezTo>
                        <a:pt x="681" y="529"/>
                        <a:pt x="681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524592" y="4983843"/>
                  <a:ext cx="32847" cy="25428"/>
                </a:xfrm>
                <a:custGeom>
                  <a:rect b="b" l="l" r="r" t="t"/>
                  <a:pathLst>
                    <a:path extrusionOk="0" h="473" w="611">
                      <a:moveTo>
                        <a:pt x="305" y="1"/>
                      </a:moveTo>
                      <a:cubicBezTo>
                        <a:pt x="0" y="1"/>
                        <a:pt x="0" y="473"/>
                        <a:pt x="305" y="473"/>
                      </a:cubicBezTo>
                      <a:cubicBezTo>
                        <a:pt x="610" y="473"/>
                        <a:pt x="610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8556578" y="5017012"/>
                  <a:ext cx="28977" cy="22579"/>
                </a:xfrm>
                <a:custGeom>
                  <a:rect b="b" l="l" r="r" t="t"/>
                  <a:pathLst>
                    <a:path extrusionOk="0" h="420" w="539">
                      <a:moveTo>
                        <a:pt x="270" y="0"/>
                      </a:moveTo>
                      <a:cubicBezTo>
                        <a:pt x="0" y="0"/>
                        <a:pt x="0" y="419"/>
                        <a:pt x="270" y="419"/>
                      </a:cubicBezTo>
                      <a:cubicBezTo>
                        <a:pt x="538" y="419"/>
                        <a:pt x="538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8577651" y="5050288"/>
                  <a:ext cx="25213" cy="19515"/>
                </a:xfrm>
                <a:custGeom>
                  <a:rect b="b" l="l" r="r" t="t"/>
                  <a:pathLst>
                    <a:path extrusionOk="0" h="363" w="469">
                      <a:moveTo>
                        <a:pt x="234" y="0"/>
                      </a:moveTo>
                      <a:cubicBezTo>
                        <a:pt x="1" y="0"/>
                        <a:pt x="1" y="362"/>
                        <a:pt x="234" y="362"/>
                      </a:cubicBezTo>
                      <a:cubicBezTo>
                        <a:pt x="468" y="362"/>
                        <a:pt x="468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5"/>
                <p:cNvSpPr/>
                <p:nvPr/>
              </p:nvSpPr>
              <p:spPr>
                <a:xfrm>
                  <a:off x="8592703" y="5088026"/>
                  <a:ext cx="26880" cy="20805"/>
                </a:xfrm>
                <a:custGeom>
                  <a:rect b="b" l="l" r="r" t="t"/>
                  <a:pathLst>
                    <a:path extrusionOk="0" h="387" w="500">
                      <a:moveTo>
                        <a:pt x="250" y="1"/>
                      </a:moveTo>
                      <a:cubicBezTo>
                        <a:pt x="0" y="1"/>
                        <a:pt x="0" y="387"/>
                        <a:pt x="250" y="387"/>
                      </a:cubicBezTo>
                      <a:cubicBezTo>
                        <a:pt x="499" y="387"/>
                        <a:pt x="499" y="1"/>
                        <a:pt x="2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5"/>
                <p:cNvSpPr/>
                <p:nvPr/>
              </p:nvSpPr>
              <p:spPr>
                <a:xfrm>
                  <a:off x="8604207" y="5121786"/>
                  <a:ext cx="28547" cy="22149"/>
                </a:xfrm>
                <a:custGeom>
                  <a:rect b="b" l="l" r="r" t="t"/>
                  <a:pathLst>
                    <a:path extrusionOk="0" h="412" w="531">
                      <a:moveTo>
                        <a:pt x="266" y="0"/>
                      </a:moveTo>
                      <a:cubicBezTo>
                        <a:pt x="0" y="0"/>
                        <a:pt x="0" y="411"/>
                        <a:pt x="266" y="411"/>
                      </a:cubicBezTo>
                      <a:cubicBezTo>
                        <a:pt x="531" y="411"/>
                        <a:pt x="531" y="0"/>
                        <a:pt x="2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8616733" y="5163448"/>
                  <a:ext cx="23869" cy="18601"/>
                </a:xfrm>
                <a:custGeom>
                  <a:rect b="b" l="l" r="r" t="t"/>
                  <a:pathLst>
                    <a:path extrusionOk="0" h="346" w="444">
                      <a:moveTo>
                        <a:pt x="222" y="0"/>
                      </a:moveTo>
                      <a:cubicBezTo>
                        <a:pt x="1" y="0"/>
                        <a:pt x="0" y="345"/>
                        <a:pt x="222" y="345"/>
                      </a:cubicBezTo>
                      <a:cubicBezTo>
                        <a:pt x="444" y="345"/>
                        <a:pt x="444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8629258" y="5202369"/>
                  <a:ext cx="20536" cy="15913"/>
                </a:xfrm>
                <a:custGeom>
                  <a:rect b="b" l="l" r="r" t="t"/>
                  <a:pathLst>
                    <a:path extrusionOk="0" h="296" w="382">
                      <a:moveTo>
                        <a:pt x="191" y="1"/>
                      </a:moveTo>
                      <a:cubicBezTo>
                        <a:pt x="1" y="1"/>
                        <a:pt x="1" y="295"/>
                        <a:pt x="191" y="295"/>
                      </a:cubicBezTo>
                      <a:cubicBezTo>
                        <a:pt x="381" y="295"/>
                        <a:pt x="381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15"/>
                <p:cNvSpPr/>
                <p:nvPr/>
              </p:nvSpPr>
              <p:spPr>
                <a:xfrm>
                  <a:off x="8636892" y="5239677"/>
                  <a:ext cx="31933" cy="24783"/>
                </a:xfrm>
                <a:custGeom>
                  <a:rect b="b" l="l" r="r" t="t"/>
                  <a:pathLst>
                    <a:path extrusionOk="0" h="461" w="594">
                      <a:moveTo>
                        <a:pt x="297" y="0"/>
                      </a:moveTo>
                      <a:cubicBezTo>
                        <a:pt x="0" y="0"/>
                        <a:pt x="0" y="460"/>
                        <a:pt x="297" y="460"/>
                      </a:cubicBezTo>
                      <a:cubicBezTo>
                        <a:pt x="594" y="460"/>
                        <a:pt x="594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15"/>
                <p:cNvSpPr/>
                <p:nvPr/>
              </p:nvSpPr>
              <p:spPr>
                <a:xfrm>
                  <a:off x="8651998" y="5279028"/>
                  <a:ext cx="25160" cy="19515"/>
                </a:xfrm>
                <a:custGeom>
                  <a:rect b="b" l="l" r="r" t="t"/>
                  <a:pathLst>
                    <a:path extrusionOk="0" h="363" w="468">
                      <a:moveTo>
                        <a:pt x="234" y="0"/>
                      </a:moveTo>
                      <a:cubicBezTo>
                        <a:pt x="1" y="0"/>
                        <a:pt x="1" y="362"/>
                        <a:pt x="234" y="362"/>
                      </a:cubicBezTo>
                      <a:cubicBezTo>
                        <a:pt x="467" y="362"/>
                        <a:pt x="46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5"/>
                <p:cNvSpPr/>
                <p:nvPr/>
              </p:nvSpPr>
              <p:spPr>
                <a:xfrm>
                  <a:off x="8284815" y="4526197"/>
                  <a:ext cx="144000" cy="1377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5"/>
                <p:cNvSpPr/>
                <p:nvPr/>
              </p:nvSpPr>
              <p:spPr>
                <a:xfrm rot="750176">
                  <a:off x="8518390" y="4534658"/>
                  <a:ext cx="144118" cy="137642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5"/>
                <p:cNvSpPr/>
                <p:nvPr/>
              </p:nvSpPr>
              <p:spPr>
                <a:xfrm rot="-868218">
                  <a:off x="8084007" y="4580681"/>
                  <a:ext cx="144070" cy="137595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5"/>
                <p:cNvSpPr/>
                <p:nvPr/>
              </p:nvSpPr>
              <p:spPr>
                <a:xfrm rot="-2694937">
                  <a:off x="8944930" y="5765890"/>
                  <a:ext cx="144038" cy="137886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2">
    <p:bg>
      <p:bgPr>
        <a:solidFill>
          <a:schemeClr val="l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">
    <p:bg>
      <p:bgPr>
        <a:solidFill>
          <a:schemeClr val="dk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7"/>
          <p:cNvGrpSpPr/>
          <p:nvPr/>
        </p:nvGrpSpPr>
        <p:grpSpPr>
          <a:xfrm flipH="1">
            <a:off x="621203" y="134548"/>
            <a:ext cx="257802" cy="259072"/>
            <a:chOff x="8278315" y="4619604"/>
            <a:chExt cx="1311300" cy="1317762"/>
          </a:xfrm>
        </p:grpSpPr>
        <p:sp>
          <p:nvSpPr>
            <p:cNvPr id="257" name="Google Shape;25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59" name="Google Shape;25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2" name="Google Shape;262;p17"/>
          <p:cNvSpPr/>
          <p:nvPr/>
        </p:nvSpPr>
        <p:spPr>
          <a:xfrm>
            <a:off x="649928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7"/>
          <p:cNvGrpSpPr/>
          <p:nvPr/>
        </p:nvGrpSpPr>
        <p:grpSpPr>
          <a:xfrm flipH="1">
            <a:off x="621203" y="2279685"/>
            <a:ext cx="257802" cy="259072"/>
            <a:chOff x="8278315" y="4619604"/>
            <a:chExt cx="1311300" cy="1317762"/>
          </a:xfrm>
        </p:grpSpPr>
        <p:sp>
          <p:nvSpPr>
            <p:cNvPr id="264" name="Google Shape;26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66" name="Google Shape;26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7"/>
          <p:cNvSpPr/>
          <p:nvPr/>
        </p:nvSpPr>
        <p:spPr>
          <a:xfrm rot="10800000">
            <a:off x="670987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70" name="Google Shape;270;p17"/>
          <p:cNvGrpSpPr/>
          <p:nvPr/>
        </p:nvGrpSpPr>
        <p:grpSpPr>
          <a:xfrm>
            <a:off x="665322" y="1253697"/>
            <a:ext cx="170393" cy="202873"/>
            <a:chOff x="6755800" y="5036025"/>
            <a:chExt cx="965400" cy="1150728"/>
          </a:xfrm>
        </p:grpSpPr>
        <p:sp>
          <p:nvSpPr>
            <p:cNvPr id="271" name="Google Shape;27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7"/>
          <p:cNvGrpSpPr/>
          <p:nvPr/>
        </p:nvGrpSpPr>
        <p:grpSpPr>
          <a:xfrm>
            <a:off x="665322" y="2834739"/>
            <a:ext cx="170393" cy="202873"/>
            <a:chOff x="6755800" y="5036025"/>
            <a:chExt cx="965400" cy="1150728"/>
          </a:xfrm>
        </p:grpSpPr>
        <p:sp>
          <p:nvSpPr>
            <p:cNvPr id="274" name="Google Shape;27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17"/>
          <p:cNvSpPr/>
          <p:nvPr/>
        </p:nvSpPr>
        <p:spPr>
          <a:xfrm>
            <a:off x="649928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7"/>
          <p:cNvGrpSpPr/>
          <p:nvPr/>
        </p:nvGrpSpPr>
        <p:grpSpPr>
          <a:xfrm flipH="1">
            <a:off x="621203" y="5451862"/>
            <a:ext cx="257802" cy="259072"/>
            <a:chOff x="8278315" y="4619604"/>
            <a:chExt cx="1311300" cy="1317762"/>
          </a:xfrm>
        </p:grpSpPr>
        <p:sp>
          <p:nvSpPr>
            <p:cNvPr id="278" name="Google Shape;27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80" name="Google Shape;28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" name="Google Shape;283;p17"/>
          <p:cNvSpPr/>
          <p:nvPr/>
        </p:nvSpPr>
        <p:spPr>
          <a:xfrm rot="10800000">
            <a:off x="670987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665322" y="4429427"/>
            <a:ext cx="170393" cy="202873"/>
            <a:chOff x="6755800" y="5036025"/>
            <a:chExt cx="965400" cy="1150728"/>
          </a:xfrm>
        </p:grpSpPr>
        <p:sp>
          <p:nvSpPr>
            <p:cNvPr id="285" name="Google Shape;28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665322" y="5997794"/>
            <a:ext cx="170393" cy="202873"/>
            <a:chOff x="6755800" y="5036025"/>
            <a:chExt cx="965400" cy="1150728"/>
          </a:xfrm>
        </p:grpSpPr>
        <p:sp>
          <p:nvSpPr>
            <p:cNvPr id="288" name="Google Shape;28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7"/>
          <p:cNvSpPr/>
          <p:nvPr/>
        </p:nvSpPr>
        <p:spPr>
          <a:xfrm rot="10800000">
            <a:off x="118120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91" name="Google Shape;291;p17"/>
          <p:cNvGrpSpPr/>
          <p:nvPr/>
        </p:nvGrpSpPr>
        <p:grpSpPr>
          <a:xfrm>
            <a:off x="1175538" y="162648"/>
            <a:ext cx="170393" cy="202873"/>
            <a:chOff x="6755800" y="5036025"/>
            <a:chExt cx="965400" cy="1150728"/>
          </a:xfrm>
        </p:grpSpPr>
        <p:sp>
          <p:nvSpPr>
            <p:cNvPr id="292" name="Google Shape;29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7"/>
          <p:cNvGrpSpPr/>
          <p:nvPr/>
        </p:nvGrpSpPr>
        <p:grpSpPr>
          <a:xfrm flipH="1">
            <a:off x="1131419" y="1225598"/>
            <a:ext cx="257802" cy="259072"/>
            <a:chOff x="8278315" y="4619604"/>
            <a:chExt cx="1311300" cy="1317762"/>
          </a:xfrm>
        </p:grpSpPr>
        <p:sp>
          <p:nvSpPr>
            <p:cNvPr id="295" name="Google Shape;29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97" name="Google Shape;29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0" name="Google Shape;300;p17"/>
          <p:cNvSpPr/>
          <p:nvPr/>
        </p:nvSpPr>
        <p:spPr>
          <a:xfrm rot="10800000">
            <a:off x="118120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01" name="Google Shape;301;p17"/>
          <p:cNvGrpSpPr/>
          <p:nvPr/>
        </p:nvGrpSpPr>
        <p:grpSpPr>
          <a:xfrm>
            <a:off x="1175538" y="2307785"/>
            <a:ext cx="170393" cy="202873"/>
            <a:chOff x="6755800" y="5036025"/>
            <a:chExt cx="965400" cy="1150728"/>
          </a:xfrm>
        </p:grpSpPr>
        <p:sp>
          <p:nvSpPr>
            <p:cNvPr id="302" name="Google Shape;30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7"/>
          <p:cNvSpPr/>
          <p:nvPr/>
        </p:nvSpPr>
        <p:spPr>
          <a:xfrm>
            <a:off x="116014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 rot="10800000">
            <a:off x="118120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06" name="Google Shape;306;p17"/>
          <p:cNvGrpSpPr/>
          <p:nvPr/>
        </p:nvGrpSpPr>
        <p:grpSpPr>
          <a:xfrm flipH="1">
            <a:off x="1131419" y="4401327"/>
            <a:ext cx="257802" cy="259072"/>
            <a:chOff x="8278315" y="4619604"/>
            <a:chExt cx="1311300" cy="1317762"/>
          </a:xfrm>
        </p:grpSpPr>
        <p:sp>
          <p:nvSpPr>
            <p:cNvPr id="307" name="Google Shape;30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09" name="Google Shape;30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7"/>
          <p:cNvSpPr/>
          <p:nvPr/>
        </p:nvSpPr>
        <p:spPr>
          <a:xfrm rot="10800000">
            <a:off x="118120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13" name="Google Shape;313;p17"/>
          <p:cNvGrpSpPr/>
          <p:nvPr/>
        </p:nvGrpSpPr>
        <p:grpSpPr>
          <a:xfrm>
            <a:off x="1175538" y="5479573"/>
            <a:ext cx="170393" cy="202873"/>
            <a:chOff x="6755800" y="5036025"/>
            <a:chExt cx="965400" cy="1150728"/>
          </a:xfrm>
        </p:grpSpPr>
        <p:sp>
          <p:nvSpPr>
            <p:cNvPr id="314" name="Google Shape;31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7"/>
          <p:cNvSpPr/>
          <p:nvPr/>
        </p:nvSpPr>
        <p:spPr>
          <a:xfrm>
            <a:off x="116014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flipH="1">
            <a:off x="1641635" y="134548"/>
            <a:ext cx="257802" cy="259072"/>
            <a:chOff x="8278315" y="4619604"/>
            <a:chExt cx="1311300" cy="1317762"/>
          </a:xfrm>
        </p:grpSpPr>
        <p:sp>
          <p:nvSpPr>
            <p:cNvPr id="318" name="Google Shape;31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20" name="Google Shape;32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3" name="Google Shape;323;p17"/>
          <p:cNvSpPr/>
          <p:nvPr/>
        </p:nvSpPr>
        <p:spPr>
          <a:xfrm>
            <a:off x="1670360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7"/>
          <p:cNvGrpSpPr/>
          <p:nvPr/>
        </p:nvGrpSpPr>
        <p:grpSpPr>
          <a:xfrm flipH="1">
            <a:off x="1641635" y="2279685"/>
            <a:ext cx="257802" cy="259072"/>
            <a:chOff x="8278315" y="4619604"/>
            <a:chExt cx="1311300" cy="1317762"/>
          </a:xfrm>
        </p:grpSpPr>
        <p:sp>
          <p:nvSpPr>
            <p:cNvPr id="325" name="Google Shape;3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27" name="Google Shape;3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0" name="Google Shape;330;p17"/>
          <p:cNvSpPr/>
          <p:nvPr/>
        </p:nvSpPr>
        <p:spPr>
          <a:xfrm rot="10800000">
            <a:off x="1691418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31" name="Google Shape;331;p17"/>
          <p:cNvGrpSpPr/>
          <p:nvPr/>
        </p:nvGrpSpPr>
        <p:grpSpPr>
          <a:xfrm>
            <a:off x="1685754" y="1253697"/>
            <a:ext cx="170393" cy="202873"/>
            <a:chOff x="6755800" y="5036025"/>
            <a:chExt cx="965400" cy="1150728"/>
          </a:xfrm>
        </p:grpSpPr>
        <p:sp>
          <p:nvSpPr>
            <p:cNvPr id="332" name="Google Shape;33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1685754" y="2834739"/>
            <a:ext cx="170393" cy="202873"/>
            <a:chOff x="6755800" y="5036025"/>
            <a:chExt cx="965400" cy="1150728"/>
          </a:xfrm>
        </p:grpSpPr>
        <p:sp>
          <p:nvSpPr>
            <p:cNvPr id="335" name="Google Shape;33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7"/>
          <p:cNvSpPr/>
          <p:nvPr/>
        </p:nvSpPr>
        <p:spPr>
          <a:xfrm>
            <a:off x="1670360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7"/>
          <p:cNvGrpSpPr/>
          <p:nvPr/>
        </p:nvGrpSpPr>
        <p:grpSpPr>
          <a:xfrm flipH="1">
            <a:off x="1641635" y="5451862"/>
            <a:ext cx="257802" cy="259072"/>
            <a:chOff x="8278315" y="4619604"/>
            <a:chExt cx="1311300" cy="1317762"/>
          </a:xfrm>
        </p:grpSpPr>
        <p:sp>
          <p:nvSpPr>
            <p:cNvPr id="339" name="Google Shape;33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41" name="Google Shape;34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4" name="Google Shape;344;p17"/>
          <p:cNvSpPr/>
          <p:nvPr/>
        </p:nvSpPr>
        <p:spPr>
          <a:xfrm rot="10800000">
            <a:off x="1691418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685754" y="4429427"/>
            <a:ext cx="170393" cy="202873"/>
            <a:chOff x="6755800" y="5036025"/>
            <a:chExt cx="965400" cy="1150728"/>
          </a:xfrm>
        </p:grpSpPr>
        <p:sp>
          <p:nvSpPr>
            <p:cNvPr id="346" name="Google Shape;34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7"/>
          <p:cNvGrpSpPr/>
          <p:nvPr/>
        </p:nvGrpSpPr>
        <p:grpSpPr>
          <a:xfrm>
            <a:off x="1685754" y="5997794"/>
            <a:ext cx="170393" cy="202873"/>
            <a:chOff x="6755800" y="5036025"/>
            <a:chExt cx="965400" cy="1150728"/>
          </a:xfrm>
        </p:grpSpPr>
        <p:sp>
          <p:nvSpPr>
            <p:cNvPr id="349" name="Google Shape;34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7"/>
          <p:cNvSpPr/>
          <p:nvPr/>
        </p:nvSpPr>
        <p:spPr>
          <a:xfrm rot="10800000">
            <a:off x="2201635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52" name="Google Shape;352;p17"/>
          <p:cNvGrpSpPr/>
          <p:nvPr/>
        </p:nvGrpSpPr>
        <p:grpSpPr>
          <a:xfrm>
            <a:off x="2195971" y="162648"/>
            <a:ext cx="170393" cy="202873"/>
            <a:chOff x="6755800" y="5036025"/>
            <a:chExt cx="965400" cy="1150728"/>
          </a:xfrm>
        </p:grpSpPr>
        <p:sp>
          <p:nvSpPr>
            <p:cNvPr id="353" name="Google Shape;35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7"/>
          <p:cNvGrpSpPr/>
          <p:nvPr/>
        </p:nvGrpSpPr>
        <p:grpSpPr>
          <a:xfrm flipH="1">
            <a:off x="2151851" y="1225598"/>
            <a:ext cx="257802" cy="259072"/>
            <a:chOff x="8278315" y="4619604"/>
            <a:chExt cx="1311300" cy="1317762"/>
          </a:xfrm>
        </p:grpSpPr>
        <p:sp>
          <p:nvSpPr>
            <p:cNvPr id="356" name="Google Shape;35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58" name="Google Shape;35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" name="Google Shape;361;p17"/>
          <p:cNvSpPr/>
          <p:nvPr/>
        </p:nvSpPr>
        <p:spPr>
          <a:xfrm rot="10800000">
            <a:off x="2201635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62" name="Google Shape;362;p17"/>
          <p:cNvGrpSpPr/>
          <p:nvPr/>
        </p:nvGrpSpPr>
        <p:grpSpPr>
          <a:xfrm>
            <a:off x="2195971" y="2307785"/>
            <a:ext cx="170393" cy="202873"/>
            <a:chOff x="6755800" y="5036025"/>
            <a:chExt cx="965400" cy="1150728"/>
          </a:xfrm>
        </p:grpSpPr>
        <p:sp>
          <p:nvSpPr>
            <p:cNvPr id="363" name="Google Shape;36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7"/>
          <p:cNvSpPr/>
          <p:nvPr/>
        </p:nvSpPr>
        <p:spPr>
          <a:xfrm>
            <a:off x="2180576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 rot="10800000">
            <a:off x="220163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67" name="Google Shape;367;p17"/>
          <p:cNvGrpSpPr/>
          <p:nvPr/>
        </p:nvGrpSpPr>
        <p:grpSpPr>
          <a:xfrm flipH="1">
            <a:off x="2151851" y="4401327"/>
            <a:ext cx="257802" cy="259072"/>
            <a:chOff x="8278315" y="4619604"/>
            <a:chExt cx="1311300" cy="1317762"/>
          </a:xfrm>
        </p:grpSpPr>
        <p:sp>
          <p:nvSpPr>
            <p:cNvPr id="368" name="Google Shape;36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70" name="Google Shape;37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3" name="Google Shape;373;p17"/>
          <p:cNvSpPr/>
          <p:nvPr/>
        </p:nvSpPr>
        <p:spPr>
          <a:xfrm rot="10800000">
            <a:off x="220163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74" name="Google Shape;374;p17"/>
          <p:cNvGrpSpPr/>
          <p:nvPr/>
        </p:nvGrpSpPr>
        <p:grpSpPr>
          <a:xfrm>
            <a:off x="2195971" y="5479573"/>
            <a:ext cx="170393" cy="202873"/>
            <a:chOff x="6755800" y="5036025"/>
            <a:chExt cx="965400" cy="1150728"/>
          </a:xfrm>
        </p:grpSpPr>
        <p:sp>
          <p:nvSpPr>
            <p:cNvPr id="375" name="Google Shape;37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7"/>
          <p:cNvSpPr/>
          <p:nvPr/>
        </p:nvSpPr>
        <p:spPr>
          <a:xfrm>
            <a:off x="2180576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 flipH="1">
            <a:off x="2662109" y="134548"/>
            <a:ext cx="257802" cy="259072"/>
            <a:chOff x="8278315" y="4619604"/>
            <a:chExt cx="1311300" cy="1317762"/>
          </a:xfrm>
        </p:grpSpPr>
        <p:sp>
          <p:nvSpPr>
            <p:cNvPr id="379" name="Google Shape;37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81" name="Google Shape;38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4" name="Google Shape;384;p17"/>
          <p:cNvSpPr/>
          <p:nvPr/>
        </p:nvSpPr>
        <p:spPr>
          <a:xfrm>
            <a:off x="2690835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7"/>
          <p:cNvGrpSpPr/>
          <p:nvPr/>
        </p:nvGrpSpPr>
        <p:grpSpPr>
          <a:xfrm flipH="1">
            <a:off x="2662109" y="2279685"/>
            <a:ext cx="257802" cy="259072"/>
            <a:chOff x="8278315" y="4619604"/>
            <a:chExt cx="1311300" cy="1317762"/>
          </a:xfrm>
        </p:grpSpPr>
        <p:sp>
          <p:nvSpPr>
            <p:cNvPr id="386" name="Google Shape;3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88" name="Google Shape;3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" name="Google Shape;391;p17"/>
          <p:cNvSpPr/>
          <p:nvPr/>
        </p:nvSpPr>
        <p:spPr>
          <a:xfrm rot="10800000">
            <a:off x="2711893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92" name="Google Shape;392;p17"/>
          <p:cNvGrpSpPr/>
          <p:nvPr/>
        </p:nvGrpSpPr>
        <p:grpSpPr>
          <a:xfrm>
            <a:off x="2706229" y="1253697"/>
            <a:ext cx="170393" cy="202873"/>
            <a:chOff x="6755800" y="5036025"/>
            <a:chExt cx="965400" cy="1150728"/>
          </a:xfrm>
        </p:grpSpPr>
        <p:sp>
          <p:nvSpPr>
            <p:cNvPr id="393" name="Google Shape;39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2706229" y="2834739"/>
            <a:ext cx="170393" cy="202873"/>
            <a:chOff x="6755800" y="5036025"/>
            <a:chExt cx="965400" cy="1150728"/>
          </a:xfrm>
        </p:grpSpPr>
        <p:sp>
          <p:nvSpPr>
            <p:cNvPr id="396" name="Google Shape;39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7"/>
          <p:cNvSpPr/>
          <p:nvPr/>
        </p:nvSpPr>
        <p:spPr>
          <a:xfrm rot="10800000">
            <a:off x="2711893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99" name="Google Shape;399;p17"/>
          <p:cNvSpPr/>
          <p:nvPr/>
        </p:nvSpPr>
        <p:spPr>
          <a:xfrm>
            <a:off x="2690835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7"/>
          <p:cNvGrpSpPr/>
          <p:nvPr/>
        </p:nvGrpSpPr>
        <p:grpSpPr>
          <a:xfrm flipH="1">
            <a:off x="2662109" y="5451862"/>
            <a:ext cx="257802" cy="259072"/>
            <a:chOff x="8278315" y="4619604"/>
            <a:chExt cx="1311300" cy="1317762"/>
          </a:xfrm>
        </p:grpSpPr>
        <p:sp>
          <p:nvSpPr>
            <p:cNvPr id="401" name="Google Shape;40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03" name="Google Shape;40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17"/>
          <p:cNvSpPr/>
          <p:nvPr/>
        </p:nvSpPr>
        <p:spPr>
          <a:xfrm rot="10800000">
            <a:off x="2711893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2706229" y="4429427"/>
            <a:ext cx="170393" cy="202873"/>
            <a:chOff x="6755800" y="5036025"/>
            <a:chExt cx="965400" cy="1150728"/>
          </a:xfrm>
        </p:grpSpPr>
        <p:sp>
          <p:nvSpPr>
            <p:cNvPr id="408" name="Google Shape;40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7"/>
          <p:cNvGrpSpPr/>
          <p:nvPr/>
        </p:nvGrpSpPr>
        <p:grpSpPr>
          <a:xfrm>
            <a:off x="2706229" y="5997794"/>
            <a:ext cx="170393" cy="202873"/>
            <a:chOff x="6755800" y="5036025"/>
            <a:chExt cx="965400" cy="1150728"/>
          </a:xfrm>
        </p:grpSpPr>
        <p:sp>
          <p:nvSpPr>
            <p:cNvPr id="411" name="Google Shape;41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17"/>
          <p:cNvSpPr/>
          <p:nvPr/>
        </p:nvSpPr>
        <p:spPr>
          <a:xfrm rot="10800000">
            <a:off x="3222109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14" name="Google Shape;414;p17"/>
          <p:cNvGrpSpPr/>
          <p:nvPr/>
        </p:nvGrpSpPr>
        <p:grpSpPr>
          <a:xfrm>
            <a:off x="3216445" y="162648"/>
            <a:ext cx="170393" cy="202873"/>
            <a:chOff x="6755800" y="5036025"/>
            <a:chExt cx="965400" cy="1150728"/>
          </a:xfrm>
        </p:grpSpPr>
        <p:sp>
          <p:nvSpPr>
            <p:cNvPr id="415" name="Google Shape;41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7"/>
          <p:cNvGrpSpPr/>
          <p:nvPr/>
        </p:nvGrpSpPr>
        <p:grpSpPr>
          <a:xfrm flipH="1">
            <a:off x="3172325" y="1225598"/>
            <a:ext cx="257802" cy="259072"/>
            <a:chOff x="8278315" y="4619604"/>
            <a:chExt cx="1311300" cy="1317762"/>
          </a:xfrm>
        </p:grpSpPr>
        <p:sp>
          <p:nvSpPr>
            <p:cNvPr id="418" name="Google Shape;41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" name="Google Shape;41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20" name="Google Shape;42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3" name="Google Shape;423;p17"/>
          <p:cNvSpPr/>
          <p:nvPr/>
        </p:nvSpPr>
        <p:spPr>
          <a:xfrm rot="10800000">
            <a:off x="3222109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24" name="Google Shape;424;p17"/>
          <p:cNvGrpSpPr/>
          <p:nvPr/>
        </p:nvGrpSpPr>
        <p:grpSpPr>
          <a:xfrm>
            <a:off x="3216445" y="2307785"/>
            <a:ext cx="170393" cy="202873"/>
            <a:chOff x="6755800" y="5036025"/>
            <a:chExt cx="965400" cy="1150728"/>
          </a:xfrm>
        </p:grpSpPr>
        <p:sp>
          <p:nvSpPr>
            <p:cNvPr id="425" name="Google Shape;42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320105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7"/>
          <p:cNvSpPr/>
          <p:nvPr/>
        </p:nvSpPr>
        <p:spPr>
          <a:xfrm rot="10800000">
            <a:off x="3222109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29" name="Google Shape;429;p17"/>
          <p:cNvGrpSpPr/>
          <p:nvPr/>
        </p:nvGrpSpPr>
        <p:grpSpPr>
          <a:xfrm flipH="1">
            <a:off x="3172325" y="4401327"/>
            <a:ext cx="257802" cy="259072"/>
            <a:chOff x="8278315" y="4619604"/>
            <a:chExt cx="1311300" cy="1317762"/>
          </a:xfrm>
        </p:grpSpPr>
        <p:sp>
          <p:nvSpPr>
            <p:cNvPr id="430" name="Google Shape;43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32" name="Google Shape;43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5" name="Google Shape;435;p17"/>
          <p:cNvSpPr/>
          <p:nvPr/>
        </p:nvSpPr>
        <p:spPr>
          <a:xfrm rot="10800000">
            <a:off x="3222109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3216445" y="5479573"/>
            <a:ext cx="170393" cy="202873"/>
            <a:chOff x="6755800" y="5036025"/>
            <a:chExt cx="965400" cy="1150728"/>
          </a:xfrm>
        </p:grpSpPr>
        <p:sp>
          <p:nvSpPr>
            <p:cNvPr id="437" name="Google Shape;4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17"/>
          <p:cNvSpPr/>
          <p:nvPr/>
        </p:nvSpPr>
        <p:spPr>
          <a:xfrm>
            <a:off x="320105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17"/>
          <p:cNvGrpSpPr/>
          <p:nvPr/>
        </p:nvGrpSpPr>
        <p:grpSpPr>
          <a:xfrm flipH="1">
            <a:off x="3682541" y="134548"/>
            <a:ext cx="257802" cy="259072"/>
            <a:chOff x="8278315" y="4619604"/>
            <a:chExt cx="1311300" cy="1317762"/>
          </a:xfrm>
        </p:grpSpPr>
        <p:sp>
          <p:nvSpPr>
            <p:cNvPr id="441" name="Google Shape;44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43" name="Google Shape;44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17"/>
          <p:cNvSpPr/>
          <p:nvPr/>
        </p:nvSpPr>
        <p:spPr>
          <a:xfrm>
            <a:off x="3711266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 flipH="1">
            <a:off x="3682541" y="2279685"/>
            <a:ext cx="257802" cy="259072"/>
            <a:chOff x="8278315" y="4619604"/>
            <a:chExt cx="1311300" cy="1317762"/>
          </a:xfrm>
        </p:grpSpPr>
        <p:sp>
          <p:nvSpPr>
            <p:cNvPr id="448" name="Google Shape;44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50" name="Google Shape;45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3" name="Google Shape;453;p17"/>
          <p:cNvSpPr/>
          <p:nvPr/>
        </p:nvSpPr>
        <p:spPr>
          <a:xfrm rot="10800000">
            <a:off x="3732325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54" name="Google Shape;454;p17"/>
          <p:cNvGrpSpPr/>
          <p:nvPr/>
        </p:nvGrpSpPr>
        <p:grpSpPr>
          <a:xfrm>
            <a:off x="3726661" y="1253697"/>
            <a:ext cx="170393" cy="202873"/>
            <a:chOff x="6755800" y="5036025"/>
            <a:chExt cx="965400" cy="1150728"/>
          </a:xfrm>
        </p:grpSpPr>
        <p:sp>
          <p:nvSpPr>
            <p:cNvPr id="455" name="Google Shape;45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3726661" y="2834739"/>
            <a:ext cx="170393" cy="202873"/>
            <a:chOff x="6755800" y="5036025"/>
            <a:chExt cx="965400" cy="1150728"/>
          </a:xfrm>
        </p:grpSpPr>
        <p:sp>
          <p:nvSpPr>
            <p:cNvPr id="458" name="Google Shape;45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7"/>
          <p:cNvSpPr/>
          <p:nvPr/>
        </p:nvSpPr>
        <p:spPr>
          <a:xfrm>
            <a:off x="3711266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 flipH="1">
            <a:off x="3682541" y="5451862"/>
            <a:ext cx="257802" cy="259072"/>
            <a:chOff x="8278315" y="4619604"/>
            <a:chExt cx="1311300" cy="1317762"/>
          </a:xfrm>
        </p:grpSpPr>
        <p:sp>
          <p:nvSpPr>
            <p:cNvPr id="462" name="Google Shape;46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" name="Google Shape;46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64" name="Google Shape;46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7" name="Google Shape;467;p17"/>
          <p:cNvSpPr/>
          <p:nvPr/>
        </p:nvSpPr>
        <p:spPr>
          <a:xfrm rot="10800000">
            <a:off x="3732325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68" name="Google Shape;468;p17"/>
          <p:cNvGrpSpPr/>
          <p:nvPr/>
        </p:nvGrpSpPr>
        <p:grpSpPr>
          <a:xfrm>
            <a:off x="3726661" y="4429427"/>
            <a:ext cx="170393" cy="202873"/>
            <a:chOff x="6755800" y="5036025"/>
            <a:chExt cx="965400" cy="1150728"/>
          </a:xfrm>
        </p:grpSpPr>
        <p:sp>
          <p:nvSpPr>
            <p:cNvPr id="469" name="Google Shape;46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>
            <a:off x="3726661" y="5997794"/>
            <a:ext cx="170393" cy="202873"/>
            <a:chOff x="6755800" y="5036025"/>
            <a:chExt cx="965400" cy="1150728"/>
          </a:xfrm>
        </p:grpSpPr>
        <p:sp>
          <p:nvSpPr>
            <p:cNvPr id="472" name="Google Shape;47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17"/>
          <p:cNvSpPr/>
          <p:nvPr/>
        </p:nvSpPr>
        <p:spPr>
          <a:xfrm rot="10800000">
            <a:off x="424254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75" name="Google Shape;475;p17"/>
          <p:cNvGrpSpPr/>
          <p:nvPr/>
        </p:nvGrpSpPr>
        <p:grpSpPr>
          <a:xfrm>
            <a:off x="4236877" y="162648"/>
            <a:ext cx="170393" cy="202873"/>
            <a:chOff x="6755800" y="5036025"/>
            <a:chExt cx="965400" cy="1150728"/>
          </a:xfrm>
        </p:grpSpPr>
        <p:sp>
          <p:nvSpPr>
            <p:cNvPr id="476" name="Google Shape;4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17"/>
          <p:cNvGrpSpPr/>
          <p:nvPr/>
        </p:nvGrpSpPr>
        <p:grpSpPr>
          <a:xfrm flipH="1">
            <a:off x="4192758" y="1225598"/>
            <a:ext cx="257802" cy="259072"/>
            <a:chOff x="8278315" y="4619604"/>
            <a:chExt cx="1311300" cy="1317762"/>
          </a:xfrm>
        </p:grpSpPr>
        <p:sp>
          <p:nvSpPr>
            <p:cNvPr id="479" name="Google Shape;47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81" name="Google Shape;48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17"/>
          <p:cNvSpPr/>
          <p:nvPr/>
        </p:nvSpPr>
        <p:spPr>
          <a:xfrm rot="10800000">
            <a:off x="424254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85" name="Google Shape;485;p17"/>
          <p:cNvGrpSpPr/>
          <p:nvPr/>
        </p:nvGrpSpPr>
        <p:grpSpPr>
          <a:xfrm>
            <a:off x="4236877" y="2307785"/>
            <a:ext cx="170393" cy="202873"/>
            <a:chOff x="6755800" y="5036025"/>
            <a:chExt cx="965400" cy="1150728"/>
          </a:xfrm>
        </p:grpSpPr>
        <p:sp>
          <p:nvSpPr>
            <p:cNvPr id="486" name="Google Shape;48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17"/>
          <p:cNvSpPr/>
          <p:nvPr/>
        </p:nvSpPr>
        <p:spPr>
          <a:xfrm>
            <a:off x="4221483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7"/>
          <p:cNvSpPr/>
          <p:nvPr/>
        </p:nvSpPr>
        <p:spPr>
          <a:xfrm rot="10800000">
            <a:off x="424254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90" name="Google Shape;490;p17"/>
          <p:cNvGrpSpPr/>
          <p:nvPr/>
        </p:nvGrpSpPr>
        <p:grpSpPr>
          <a:xfrm flipH="1">
            <a:off x="4192758" y="4401327"/>
            <a:ext cx="257802" cy="259072"/>
            <a:chOff x="8278315" y="4619604"/>
            <a:chExt cx="1311300" cy="1317762"/>
          </a:xfrm>
        </p:grpSpPr>
        <p:sp>
          <p:nvSpPr>
            <p:cNvPr id="491" name="Google Shape;49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93" name="Google Shape;49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6" name="Google Shape;496;p17"/>
          <p:cNvSpPr/>
          <p:nvPr/>
        </p:nvSpPr>
        <p:spPr>
          <a:xfrm rot="10800000">
            <a:off x="424254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97" name="Google Shape;497;p17"/>
          <p:cNvGrpSpPr/>
          <p:nvPr/>
        </p:nvGrpSpPr>
        <p:grpSpPr>
          <a:xfrm>
            <a:off x="4236877" y="5479573"/>
            <a:ext cx="170393" cy="202873"/>
            <a:chOff x="6755800" y="5036025"/>
            <a:chExt cx="965400" cy="1150728"/>
          </a:xfrm>
        </p:grpSpPr>
        <p:sp>
          <p:nvSpPr>
            <p:cNvPr id="498" name="Google Shape;49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17"/>
          <p:cNvSpPr/>
          <p:nvPr/>
        </p:nvSpPr>
        <p:spPr>
          <a:xfrm>
            <a:off x="4221483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7"/>
          <p:cNvGrpSpPr/>
          <p:nvPr/>
        </p:nvGrpSpPr>
        <p:grpSpPr>
          <a:xfrm flipH="1">
            <a:off x="4703016" y="134548"/>
            <a:ext cx="257802" cy="259072"/>
            <a:chOff x="8278315" y="4619604"/>
            <a:chExt cx="1311300" cy="1317762"/>
          </a:xfrm>
        </p:grpSpPr>
        <p:sp>
          <p:nvSpPr>
            <p:cNvPr id="502" name="Google Shape;50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3" name="Google Shape;50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04" name="Google Shape;50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7" name="Google Shape;507;p17"/>
          <p:cNvSpPr/>
          <p:nvPr/>
        </p:nvSpPr>
        <p:spPr>
          <a:xfrm>
            <a:off x="4731741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7"/>
          <p:cNvGrpSpPr/>
          <p:nvPr/>
        </p:nvGrpSpPr>
        <p:grpSpPr>
          <a:xfrm flipH="1">
            <a:off x="4703016" y="2279685"/>
            <a:ext cx="257802" cy="259072"/>
            <a:chOff x="8278315" y="4619604"/>
            <a:chExt cx="1311300" cy="1317762"/>
          </a:xfrm>
        </p:grpSpPr>
        <p:sp>
          <p:nvSpPr>
            <p:cNvPr id="509" name="Google Shape;50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11" name="Google Shape;51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17"/>
          <p:cNvSpPr/>
          <p:nvPr/>
        </p:nvSpPr>
        <p:spPr>
          <a:xfrm rot="10800000">
            <a:off x="4752800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15" name="Google Shape;515;p17"/>
          <p:cNvGrpSpPr/>
          <p:nvPr/>
        </p:nvGrpSpPr>
        <p:grpSpPr>
          <a:xfrm>
            <a:off x="4747136" y="1253697"/>
            <a:ext cx="170393" cy="202873"/>
            <a:chOff x="6755800" y="5036025"/>
            <a:chExt cx="965400" cy="1150728"/>
          </a:xfrm>
        </p:grpSpPr>
        <p:sp>
          <p:nvSpPr>
            <p:cNvPr id="516" name="Google Shape;51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17"/>
          <p:cNvGrpSpPr/>
          <p:nvPr/>
        </p:nvGrpSpPr>
        <p:grpSpPr>
          <a:xfrm>
            <a:off x="4747136" y="2834739"/>
            <a:ext cx="170393" cy="202873"/>
            <a:chOff x="6755800" y="5036025"/>
            <a:chExt cx="965400" cy="1150728"/>
          </a:xfrm>
        </p:grpSpPr>
        <p:sp>
          <p:nvSpPr>
            <p:cNvPr id="519" name="Google Shape;51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7"/>
          <p:cNvSpPr/>
          <p:nvPr/>
        </p:nvSpPr>
        <p:spPr>
          <a:xfrm>
            <a:off x="4731741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17"/>
          <p:cNvGrpSpPr/>
          <p:nvPr/>
        </p:nvGrpSpPr>
        <p:grpSpPr>
          <a:xfrm flipH="1">
            <a:off x="4703016" y="5451862"/>
            <a:ext cx="257802" cy="259072"/>
            <a:chOff x="8278315" y="4619604"/>
            <a:chExt cx="1311300" cy="1317762"/>
          </a:xfrm>
        </p:grpSpPr>
        <p:sp>
          <p:nvSpPr>
            <p:cNvPr id="523" name="Google Shape;52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25" name="Google Shape;52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8" name="Google Shape;528;p17"/>
          <p:cNvSpPr/>
          <p:nvPr/>
        </p:nvSpPr>
        <p:spPr>
          <a:xfrm rot="10800000">
            <a:off x="4752800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29" name="Google Shape;529;p17"/>
          <p:cNvGrpSpPr/>
          <p:nvPr/>
        </p:nvGrpSpPr>
        <p:grpSpPr>
          <a:xfrm>
            <a:off x="4747136" y="4429427"/>
            <a:ext cx="170393" cy="202873"/>
            <a:chOff x="6755800" y="5036025"/>
            <a:chExt cx="965400" cy="1150728"/>
          </a:xfrm>
        </p:grpSpPr>
        <p:sp>
          <p:nvSpPr>
            <p:cNvPr id="530" name="Google Shape;53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7"/>
          <p:cNvGrpSpPr/>
          <p:nvPr/>
        </p:nvGrpSpPr>
        <p:grpSpPr>
          <a:xfrm>
            <a:off x="4747136" y="5997794"/>
            <a:ext cx="170393" cy="202873"/>
            <a:chOff x="6755800" y="5036025"/>
            <a:chExt cx="965400" cy="1150728"/>
          </a:xfrm>
        </p:grpSpPr>
        <p:sp>
          <p:nvSpPr>
            <p:cNvPr id="533" name="Google Shape;53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17"/>
          <p:cNvSpPr/>
          <p:nvPr/>
        </p:nvSpPr>
        <p:spPr>
          <a:xfrm rot="10800000">
            <a:off x="526301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36" name="Google Shape;536;p17"/>
          <p:cNvGrpSpPr/>
          <p:nvPr/>
        </p:nvGrpSpPr>
        <p:grpSpPr>
          <a:xfrm>
            <a:off x="5257351" y="162648"/>
            <a:ext cx="170393" cy="202873"/>
            <a:chOff x="6755800" y="5036025"/>
            <a:chExt cx="965400" cy="1150728"/>
          </a:xfrm>
        </p:grpSpPr>
        <p:sp>
          <p:nvSpPr>
            <p:cNvPr id="537" name="Google Shape;5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17"/>
          <p:cNvGrpSpPr/>
          <p:nvPr/>
        </p:nvGrpSpPr>
        <p:grpSpPr>
          <a:xfrm flipH="1">
            <a:off x="5213232" y="1225598"/>
            <a:ext cx="257802" cy="259072"/>
            <a:chOff x="8278315" y="4619604"/>
            <a:chExt cx="1311300" cy="1317762"/>
          </a:xfrm>
        </p:grpSpPr>
        <p:sp>
          <p:nvSpPr>
            <p:cNvPr id="540" name="Google Shape;54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42" name="Google Shape;54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5" name="Google Shape;545;p17"/>
          <p:cNvSpPr/>
          <p:nvPr/>
        </p:nvSpPr>
        <p:spPr>
          <a:xfrm rot="10800000">
            <a:off x="526301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46" name="Google Shape;546;p17"/>
          <p:cNvGrpSpPr/>
          <p:nvPr/>
        </p:nvGrpSpPr>
        <p:grpSpPr>
          <a:xfrm>
            <a:off x="5257351" y="2307785"/>
            <a:ext cx="170393" cy="202873"/>
            <a:chOff x="6755800" y="5036025"/>
            <a:chExt cx="965400" cy="1150728"/>
          </a:xfrm>
        </p:grpSpPr>
        <p:sp>
          <p:nvSpPr>
            <p:cNvPr id="547" name="Google Shape;54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17"/>
          <p:cNvSpPr/>
          <p:nvPr/>
        </p:nvSpPr>
        <p:spPr>
          <a:xfrm>
            <a:off x="5241957" y="3396150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7"/>
          <p:cNvSpPr/>
          <p:nvPr/>
        </p:nvSpPr>
        <p:spPr>
          <a:xfrm>
            <a:off x="5241957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7"/>
          <p:cNvSpPr/>
          <p:nvPr/>
        </p:nvSpPr>
        <p:spPr>
          <a:xfrm rot="10800000">
            <a:off x="526301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52" name="Google Shape;552;p17"/>
          <p:cNvGrpSpPr/>
          <p:nvPr/>
        </p:nvGrpSpPr>
        <p:grpSpPr>
          <a:xfrm flipH="1">
            <a:off x="5213232" y="4401327"/>
            <a:ext cx="257802" cy="259072"/>
            <a:chOff x="8278315" y="4619604"/>
            <a:chExt cx="1311300" cy="1317762"/>
          </a:xfrm>
        </p:grpSpPr>
        <p:sp>
          <p:nvSpPr>
            <p:cNvPr id="553" name="Google Shape;55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55" name="Google Shape;55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8" name="Google Shape;558;p17"/>
          <p:cNvSpPr/>
          <p:nvPr/>
        </p:nvSpPr>
        <p:spPr>
          <a:xfrm rot="10800000">
            <a:off x="526301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59" name="Google Shape;559;p17"/>
          <p:cNvGrpSpPr/>
          <p:nvPr/>
        </p:nvGrpSpPr>
        <p:grpSpPr>
          <a:xfrm>
            <a:off x="5257351" y="5479573"/>
            <a:ext cx="170393" cy="202873"/>
            <a:chOff x="6755800" y="5036025"/>
            <a:chExt cx="965400" cy="1150728"/>
          </a:xfrm>
        </p:grpSpPr>
        <p:sp>
          <p:nvSpPr>
            <p:cNvPr id="560" name="Google Shape;56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17"/>
          <p:cNvSpPr/>
          <p:nvPr/>
        </p:nvSpPr>
        <p:spPr>
          <a:xfrm>
            <a:off x="5241957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17"/>
          <p:cNvGrpSpPr/>
          <p:nvPr/>
        </p:nvGrpSpPr>
        <p:grpSpPr>
          <a:xfrm flipH="1">
            <a:off x="5723681" y="134548"/>
            <a:ext cx="257802" cy="259072"/>
            <a:chOff x="8278315" y="4619604"/>
            <a:chExt cx="1311300" cy="1317762"/>
          </a:xfrm>
        </p:grpSpPr>
        <p:sp>
          <p:nvSpPr>
            <p:cNvPr id="564" name="Google Shape;56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66" name="Google Shape;56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9" name="Google Shape;569;p17"/>
          <p:cNvSpPr/>
          <p:nvPr/>
        </p:nvSpPr>
        <p:spPr>
          <a:xfrm>
            <a:off x="5752406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17"/>
          <p:cNvGrpSpPr/>
          <p:nvPr/>
        </p:nvGrpSpPr>
        <p:grpSpPr>
          <a:xfrm flipH="1">
            <a:off x="5723681" y="2279685"/>
            <a:ext cx="257802" cy="259072"/>
            <a:chOff x="8278315" y="4619604"/>
            <a:chExt cx="1311300" cy="1317762"/>
          </a:xfrm>
        </p:grpSpPr>
        <p:sp>
          <p:nvSpPr>
            <p:cNvPr id="571" name="Google Shape;57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2" name="Google Shape;57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73" name="Google Shape;57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6" name="Google Shape;576;p17"/>
          <p:cNvSpPr/>
          <p:nvPr/>
        </p:nvSpPr>
        <p:spPr>
          <a:xfrm rot="10800000">
            <a:off x="5773465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77" name="Google Shape;577;p17"/>
          <p:cNvGrpSpPr/>
          <p:nvPr/>
        </p:nvGrpSpPr>
        <p:grpSpPr>
          <a:xfrm>
            <a:off x="5767801" y="1253697"/>
            <a:ext cx="170393" cy="202873"/>
            <a:chOff x="6755800" y="5036025"/>
            <a:chExt cx="965400" cy="1150728"/>
          </a:xfrm>
        </p:grpSpPr>
        <p:sp>
          <p:nvSpPr>
            <p:cNvPr id="578" name="Google Shape;57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7"/>
          <p:cNvGrpSpPr/>
          <p:nvPr/>
        </p:nvGrpSpPr>
        <p:grpSpPr>
          <a:xfrm>
            <a:off x="5767801" y="2834739"/>
            <a:ext cx="170393" cy="202873"/>
            <a:chOff x="6755800" y="5036025"/>
            <a:chExt cx="965400" cy="1150728"/>
          </a:xfrm>
        </p:grpSpPr>
        <p:sp>
          <p:nvSpPr>
            <p:cNvPr id="581" name="Google Shape;58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17"/>
          <p:cNvSpPr/>
          <p:nvPr/>
        </p:nvSpPr>
        <p:spPr>
          <a:xfrm>
            <a:off x="5752406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17"/>
          <p:cNvGrpSpPr/>
          <p:nvPr/>
        </p:nvGrpSpPr>
        <p:grpSpPr>
          <a:xfrm flipH="1">
            <a:off x="5723681" y="5451862"/>
            <a:ext cx="257802" cy="259072"/>
            <a:chOff x="8278315" y="4619604"/>
            <a:chExt cx="1311300" cy="1317762"/>
          </a:xfrm>
        </p:grpSpPr>
        <p:sp>
          <p:nvSpPr>
            <p:cNvPr id="585" name="Google Shape;58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6" name="Google Shape;58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87" name="Google Shape;58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0" name="Google Shape;590;p17"/>
          <p:cNvSpPr/>
          <p:nvPr/>
        </p:nvSpPr>
        <p:spPr>
          <a:xfrm rot="10800000">
            <a:off x="5773465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91" name="Google Shape;591;p17"/>
          <p:cNvGrpSpPr/>
          <p:nvPr/>
        </p:nvGrpSpPr>
        <p:grpSpPr>
          <a:xfrm>
            <a:off x="5767801" y="4429427"/>
            <a:ext cx="170393" cy="202873"/>
            <a:chOff x="6755800" y="5036025"/>
            <a:chExt cx="965400" cy="1150728"/>
          </a:xfrm>
        </p:grpSpPr>
        <p:sp>
          <p:nvSpPr>
            <p:cNvPr id="592" name="Google Shape;59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17"/>
          <p:cNvGrpSpPr/>
          <p:nvPr/>
        </p:nvGrpSpPr>
        <p:grpSpPr>
          <a:xfrm>
            <a:off x="5767801" y="5997794"/>
            <a:ext cx="170393" cy="202873"/>
            <a:chOff x="6755800" y="5036025"/>
            <a:chExt cx="965400" cy="1150728"/>
          </a:xfrm>
        </p:grpSpPr>
        <p:sp>
          <p:nvSpPr>
            <p:cNvPr id="595" name="Google Shape;59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17"/>
          <p:cNvSpPr/>
          <p:nvPr/>
        </p:nvSpPr>
        <p:spPr>
          <a:xfrm rot="10800000">
            <a:off x="628368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98" name="Google Shape;598;p17"/>
          <p:cNvGrpSpPr/>
          <p:nvPr/>
        </p:nvGrpSpPr>
        <p:grpSpPr>
          <a:xfrm>
            <a:off x="6278022" y="162648"/>
            <a:ext cx="170393" cy="202873"/>
            <a:chOff x="6755800" y="5036025"/>
            <a:chExt cx="965400" cy="1150728"/>
          </a:xfrm>
        </p:grpSpPr>
        <p:sp>
          <p:nvSpPr>
            <p:cNvPr id="599" name="Google Shape;59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17"/>
          <p:cNvGrpSpPr/>
          <p:nvPr/>
        </p:nvGrpSpPr>
        <p:grpSpPr>
          <a:xfrm flipH="1">
            <a:off x="6233902" y="1225598"/>
            <a:ext cx="257802" cy="259072"/>
            <a:chOff x="8278315" y="4619604"/>
            <a:chExt cx="1311300" cy="1317762"/>
          </a:xfrm>
        </p:grpSpPr>
        <p:sp>
          <p:nvSpPr>
            <p:cNvPr id="602" name="Google Shape;60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04" name="Google Shape;60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7" name="Google Shape;607;p17"/>
          <p:cNvSpPr/>
          <p:nvPr/>
        </p:nvSpPr>
        <p:spPr>
          <a:xfrm rot="10800000">
            <a:off x="628368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08" name="Google Shape;608;p17"/>
          <p:cNvGrpSpPr/>
          <p:nvPr/>
        </p:nvGrpSpPr>
        <p:grpSpPr>
          <a:xfrm>
            <a:off x="6278022" y="2307785"/>
            <a:ext cx="170393" cy="202873"/>
            <a:chOff x="6755800" y="5036025"/>
            <a:chExt cx="965400" cy="1150728"/>
          </a:xfrm>
        </p:grpSpPr>
        <p:sp>
          <p:nvSpPr>
            <p:cNvPr id="609" name="Google Shape;60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17"/>
          <p:cNvSpPr/>
          <p:nvPr/>
        </p:nvSpPr>
        <p:spPr>
          <a:xfrm>
            <a:off x="6262628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7"/>
          <p:cNvSpPr/>
          <p:nvPr/>
        </p:nvSpPr>
        <p:spPr>
          <a:xfrm rot="10800000">
            <a:off x="628368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13" name="Google Shape;613;p17"/>
          <p:cNvGrpSpPr/>
          <p:nvPr/>
        </p:nvGrpSpPr>
        <p:grpSpPr>
          <a:xfrm flipH="1">
            <a:off x="6233902" y="4401327"/>
            <a:ext cx="257802" cy="259072"/>
            <a:chOff x="8278315" y="4619604"/>
            <a:chExt cx="1311300" cy="1317762"/>
          </a:xfrm>
        </p:grpSpPr>
        <p:sp>
          <p:nvSpPr>
            <p:cNvPr id="614" name="Google Shape;61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16" name="Google Shape;61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9" name="Google Shape;619;p17"/>
          <p:cNvSpPr/>
          <p:nvPr/>
        </p:nvSpPr>
        <p:spPr>
          <a:xfrm rot="10800000">
            <a:off x="628368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20" name="Google Shape;620;p17"/>
          <p:cNvGrpSpPr/>
          <p:nvPr/>
        </p:nvGrpSpPr>
        <p:grpSpPr>
          <a:xfrm>
            <a:off x="6278022" y="5479573"/>
            <a:ext cx="170393" cy="202873"/>
            <a:chOff x="6755800" y="5036025"/>
            <a:chExt cx="965400" cy="1150728"/>
          </a:xfrm>
        </p:grpSpPr>
        <p:sp>
          <p:nvSpPr>
            <p:cNvPr id="621" name="Google Shape;62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17"/>
          <p:cNvSpPr/>
          <p:nvPr/>
        </p:nvSpPr>
        <p:spPr>
          <a:xfrm>
            <a:off x="6262628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17"/>
          <p:cNvGrpSpPr/>
          <p:nvPr/>
        </p:nvGrpSpPr>
        <p:grpSpPr>
          <a:xfrm flipH="1">
            <a:off x="6744123" y="134548"/>
            <a:ext cx="257802" cy="259072"/>
            <a:chOff x="8278315" y="4619604"/>
            <a:chExt cx="1311300" cy="1317762"/>
          </a:xfrm>
        </p:grpSpPr>
        <p:sp>
          <p:nvSpPr>
            <p:cNvPr id="625" name="Google Shape;6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6" name="Google Shape;6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27" name="Google Shape;6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0" name="Google Shape;630;p17"/>
          <p:cNvSpPr/>
          <p:nvPr/>
        </p:nvSpPr>
        <p:spPr>
          <a:xfrm>
            <a:off x="6772849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17"/>
          <p:cNvGrpSpPr/>
          <p:nvPr/>
        </p:nvGrpSpPr>
        <p:grpSpPr>
          <a:xfrm flipH="1">
            <a:off x="6744123" y="2279685"/>
            <a:ext cx="257802" cy="259072"/>
            <a:chOff x="8278315" y="4619604"/>
            <a:chExt cx="1311300" cy="1317762"/>
          </a:xfrm>
        </p:grpSpPr>
        <p:sp>
          <p:nvSpPr>
            <p:cNvPr id="632" name="Google Shape;63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34" name="Google Shape;63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7" name="Google Shape;637;p17"/>
          <p:cNvSpPr/>
          <p:nvPr/>
        </p:nvSpPr>
        <p:spPr>
          <a:xfrm rot="10800000">
            <a:off x="6793907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38" name="Google Shape;638;p17"/>
          <p:cNvGrpSpPr/>
          <p:nvPr/>
        </p:nvGrpSpPr>
        <p:grpSpPr>
          <a:xfrm>
            <a:off x="6788243" y="1253697"/>
            <a:ext cx="170393" cy="202873"/>
            <a:chOff x="6755800" y="5036025"/>
            <a:chExt cx="965400" cy="1150728"/>
          </a:xfrm>
        </p:grpSpPr>
        <p:sp>
          <p:nvSpPr>
            <p:cNvPr id="639" name="Google Shape;63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7"/>
          <p:cNvGrpSpPr/>
          <p:nvPr/>
        </p:nvGrpSpPr>
        <p:grpSpPr>
          <a:xfrm>
            <a:off x="6788243" y="2834739"/>
            <a:ext cx="170393" cy="202873"/>
            <a:chOff x="6755800" y="5036025"/>
            <a:chExt cx="965400" cy="1150728"/>
          </a:xfrm>
        </p:grpSpPr>
        <p:sp>
          <p:nvSpPr>
            <p:cNvPr id="642" name="Google Shape;64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6772849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17"/>
          <p:cNvGrpSpPr/>
          <p:nvPr/>
        </p:nvGrpSpPr>
        <p:grpSpPr>
          <a:xfrm flipH="1">
            <a:off x="6744123" y="5451862"/>
            <a:ext cx="257802" cy="259072"/>
            <a:chOff x="8278315" y="4619604"/>
            <a:chExt cx="1311300" cy="1317762"/>
          </a:xfrm>
        </p:grpSpPr>
        <p:sp>
          <p:nvSpPr>
            <p:cNvPr id="646" name="Google Shape;64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48" name="Google Shape;64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1" name="Google Shape;651;p17"/>
          <p:cNvSpPr/>
          <p:nvPr/>
        </p:nvSpPr>
        <p:spPr>
          <a:xfrm rot="10800000">
            <a:off x="6793907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52" name="Google Shape;652;p17"/>
          <p:cNvGrpSpPr/>
          <p:nvPr/>
        </p:nvGrpSpPr>
        <p:grpSpPr>
          <a:xfrm>
            <a:off x="6788243" y="4429427"/>
            <a:ext cx="170393" cy="202873"/>
            <a:chOff x="6755800" y="5036025"/>
            <a:chExt cx="965400" cy="1150728"/>
          </a:xfrm>
        </p:grpSpPr>
        <p:sp>
          <p:nvSpPr>
            <p:cNvPr id="653" name="Google Shape;65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6788243" y="5997794"/>
            <a:ext cx="170393" cy="202873"/>
            <a:chOff x="6755800" y="5036025"/>
            <a:chExt cx="965400" cy="1150728"/>
          </a:xfrm>
        </p:grpSpPr>
        <p:sp>
          <p:nvSpPr>
            <p:cNvPr id="656" name="Google Shape;65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17"/>
          <p:cNvSpPr/>
          <p:nvPr/>
        </p:nvSpPr>
        <p:spPr>
          <a:xfrm rot="10800000">
            <a:off x="7304128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59" name="Google Shape;659;p17"/>
          <p:cNvGrpSpPr/>
          <p:nvPr/>
        </p:nvGrpSpPr>
        <p:grpSpPr>
          <a:xfrm>
            <a:off x="7298464" y="162648"/>
            <a:ext cx="170393" cy="202873"/>
            <a:chOff x="6755800" y="5036025"/>
            <a:chExt cx="965400" cy="1150728"/>
          </a:xfrm>
        </p:grpSpPr>
        <p:sp>
          <p:nvSpPr>
            <p:cNvPr id="660" name="Google Shape;66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7"/>
          <p:cNvGrpSpPr/>
          <p:nvPr/>
        </p:nvGrpSpPr>
        <p:grpSpPr>
          <a:xfrm flipH="1">
            <a:off x="7254345" y="1225598"/>
            <a:ext cx="257802" cy="259072"/>
            <a:chOff x="8278315" y="4619604"/>
            <a:chExt cx="1311300" cy="1317762"/>
          </a:xfrm>
        </p:grpSpPr>
        <p:sp>
          <p:nvSpPr>
            <p:cNvPr id="663" name="Google Shape;66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4" name="Google Shape;66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65" name="Google Shape;66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17"/>
          <p:cNvSpPr/>
          <p:nvPr/>
        </p:nvSpPr>
        <p:spPr>
          <a:xfrm rot="10800000">
            <a:off x="7304128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69" name="Google Shape;669;p17"/>
          <p:cNvGrpSpPr/>
          <p:nvPr/>
        </p:nvGrpSpPr>
        <p:grpSpPr>
          <a:xfrm>
            <a:off x="7298464" y="2307785"/>
            <a:ext cx="170393" cy="202873"/>
            <a:chOff x="6755800" y="5036025"/>
            <a:chExt cx="965400" cy="1150728"/>
          </a:xfrm>
        </p:grpSpPr>
        <p:sp>
          <p:nvSpPr>
            <p:cNvPr id="670" name="Google Shape;67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17"/>
          <p:cNvSpPr/>
          <p:nvPr/>
        </p:nvSpPr>
        <p:spPr>
          <a:xfrm>
            <a:off x="728307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7"/>
          <p:cNvSpPr/>
          <p:nvPr/>
        </p:nvSpPr>
        <p:spPr>
          <a:xfrm rot="10800000">
            <a:off x="7304128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74" name="Google Shape;674;p17"/>
          <p:cNvGrpSpPr/>
          <p:nvPr/>
        </p:nvGrpSpPr>
        <p:grpSpPr>
          <a:xfrm flipH="1">
            <a:off x="7254345" y="4401327"/>
            <a:ext cx="257802" cy="259072"/>
            <a:chOff x="8278315" y="4619604"/>
            <a:chExt cx="1311300" cy="1317762"/>
          </a:xfrm>
        </p:grpSpPr>
        <p:sp>
          <p:nvSpPr>
            <p:cNvPr id="675" name="Google Shape;67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77" name="Google Shape;67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17"/>
          <p:cNvSpPr/>
          <p:nvPr/>
        </p:nvSpPr>
        <p:spPr>
          <a:xfrm rot="10800000">
            <a:off x="7304128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81" name="Google Shape;681;p17"/>
          <p:cNvGrpSpPr/>
          <p:nvPr/>
        </p:nvGrpSpPr>
        <p:grpSpPr>
          <a:xfrm>
            <a:off x="7298464" y="5479573"/>
            <a:ext cx="170393" cy="202873"/>
            <a:chOff x="6755800" y="5036025"/>
            <a:chExt cx="965400" cy="1150728"/>
          </a:xfrm>
        </p:grpSpPr>
        <p:sp>
          <p:nvSpPr>
            <p:cNvPr id="682" name="Google Shape;68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17"/>
          <p:cNvSpPr/>
          <p:nvPr/>
        </p:nvSpPr>
        <p:spPr>
          <a:xfrm>
            <a:off x="728307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17"/>
          <p:cNvGrpSpPr/>
          <p:nvPr/>
        </p:nvGrpSpPr>
        <p:grpSpPr>
          <a:xfrm flipH="1">
            <a:off x="7764566" y="134548"/>
            <a:ext cx="257802" cy="259072"/>
            <a:chOff x="8278315" y="4619604"/>
            <a:chExt cx="1311300" cy="1317762"/>
          </a:xfrm>
        </p:grpSpPr>
        <p:sp>
          <p:nvSpPr>
            <p:cNvPr id="686" name="Google Shape;6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88" name="Google Shape;6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1" name="Google Shape;691;p17"/>
          <p:cNvSpPr/>
          <p:nvPr/>
        </p:nvSpPr>
        <p:spPr>
          <a:xfrm>
            <a:off x="7793291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17"/>
          <p:cNvGrpSpPr/>
          <p:nvPr/>
        </p:nvGrpSpPr>
        <p:grpSpPr>
          <a:xfrm flipH="1">
            <a:off x="7764566" y="2279685"/>
            <a:ext cx="257802" cy="259072"/>
            <a:chOff x="8278315" y="4619604"/>
            <a:chExt cx="1311300" cy="1317762"/>
          </a:xfrm>
        </p:grpSpPr>
        <p:sp>
          <p:nvSpPr>
            <p:cNvPr id="693" name="Google Shape;69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95" name="Google Shape;69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8" name="Google Shape;698;p17"/>
          <p:cNvSpPr/>
          <p:nvPr/>
        </p:nvSpPr>
        <p:spPr>
          <a:xfrm rot="10800000">
            <a:off x="7814350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99" name="Google Shape;699;p17"/>
          <p:cNvGrpSpPr/>
          <p:nvPr/>
        </p:nvGrpSpPr>
        <p:grpSpPr>
          <a:xfrm>
            <a:off x="7808685" y="1253697"/>
            <a:ext cx="170393" cy="202873"/>
            <a:chOff x="6755800" y="5036025"/>
            <a:chExt cx="965400" cy="1150728"/>
          </a:xfrm>
        </p:grpSpPr>
        <p:sp>
          <p:nvSpPr>
            <p:cNvPr id="700" name="Google Shape;70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7"/>
          <p:cNvGrpSpPr/>
          <p:nvPr/>
        </p:nvGrpSpPr>
        <p:grpSpPr>
          <a:xfrm>
            <a:off x="7808685" y="2834739"/>
            <a:ext cx="170393" cy="202873"/>
            <a:chOff x="6755800" y="5036025"/>
            <a:chExt cx="965400" cy="1150728"/>
          </a:xfrm>
        </p:grpSpPr>
        <p:sp>
          <p:nvSpPr>
            <p:cNvPr id="703" name="Google Shape;70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/>
          <p:nvPr/>
        </p:nvSpPr>
        <p:spPr>
          <a:xfrm rot="10800000">
            <a:off x="7814350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06" name="Google Shape;706;p17"/>
          <p:cNvSpPr/>
          <p:nvPr/>
        </p:nvSpPr>
        <p:spPr>
          <a:xfrm>
            <a:off x="7793291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17"/>
          <p:cNvGrpSpPr/>
          <p:nvPr/>
        </p:nvGrpSpPr>
        <p:grpSpPr>
          <a:xfrm flipH="1">
            <a:off x="7764566" y="5451862"/>
            <a:ext cx="257802" cy="259072"/>
            <a:chOff x="8278315" y="4619604"/>
            <a:chExt cx="1311300" cy="1317762"/>
          </a:xfrm>
        </p:grpSpPr>
        <p:sp>
          <p:nvSpPr>
            <p:cNvPr id="708" name="Google Shape;70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10" name="Google Shape;71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3" name="Google Shape;713;p17"/>
          <p:cNvSpPr/>
          <p:nvPr/>
        </p:nvSpPr>
        <p:spPr>
          <a:xfrm rot="10800000">
            <a:off x="7814350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14" name="Google Shape;714;p17"/>
          <p:cNvGrpSpPr/>
          <p:nvPr/>
        </p:nvGrpSpPr>
        <p:grpSpPr>
          <a:xfrm>
            <a:off x="7808685" y="4429427"/>
            <a:ext cx="170393" cy="202873"/>
            <a:chOff x="6755800" y="5036025"/>
            <a:chExt cx="965400" cy="1150728"/>
          </a:xfrm>
        </p:grpSpPr>
        <p:sp>
          <p:nvSpPr>
            <p:cNvPr id="715" name="Google Shape;71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7808685" y="5997794"/>
            <a:ext cx="170393" cy="202873"/>
            <a:chOff x="6755800" y="5036025"/>
            <a:chExt cx="965400" cy="1150728"/>
          </a:xfrm>
        </p:grpSpPr>
        <p:sp>
          <p:nvSpPr>
            <p:cNvPr id="718" name="Google Shape;71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17"/>
          <p:cNvSpPr/>
          <p:nvPr/>
        </p:nvSpPr>
        <p:spPr>
          <a:xfrm rot="10800000">
            <a:off x="8324571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21" name="Google Shape;721;p17"/>
          <p:cNvGrpSpPr/>
          <p:nvPr/>
        </p:nvGrpSpPr>
        <p:grpSpPr>
          <a:xfrm>
            <a:off x="8318906" y="162648"/>
            <a:ext cx="170393" cy="202873"/>
            <a:chOff x="6755800" y="5036025"/>
            <a:chExt cx="965400" cy="1150728"/>
          </a:xfrm>
        </p:grpSpPr>
        <p:sp>
          <p:nvSpPr>
            <p:cNvPr id="722" name="Google Shape;72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17"/>
          <p:cNvGrpSpPr/>
          <p:nvPr/>
        </p:nvGrpSpPr>
        <p:grpSpPr>
          <a:xfrm flipH="1">
            <a:off x="8274787" y="1225598"/>
            <a:ext cx="257802" cy="259072"/>
            <a:chOff x="8278315" y="4619604"/>
            <a:chExt cx="1311300" cy="1317762"/>
          </a:xfrm>
        </p:grpSpPr>
        <p:sp>
          <p:nvSpPr>
            <p:cNvPr id="725" name="Google Shape;7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27" name="Google Shape;7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0" name="Google Shape;730;p17"/>
          <p:cNvSpPr/>
          <p:nvPr/>
        </p:nvSpPr>
        <p:spPr>
          <a:xfrm rot="10800000">
            <a:off x="8324571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31" name="Google Shape;731;p17"/>
          <p:cNvGrpSpPr/>
          <p:nvPr/>
        </p:nvGrpSpPr>
        <p:grpSpPr>
          <a:xfrm>
            <a:off x="8318906" y="2307785"/>
            <a:ext cx="170393" cy="202873"/>
            <a:chOff x="6755800" y="5036025"/>
            <a:chExt cx="965400" cy="1150728"/>
          </a:xfrm>
        </p:grpSpPr>
        <p:sp>
          <p:nvSpPr>
            <p:cNvPr id="732" name="Google Shape;73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17"/>
          <p:cNvSpPr/>
          <p:nvPr/>
        </p:nvSpPr>
        <p:spPr>
          <a:xfrm>
            <a:off x="8303512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7"/>
          <p:cNvSpPr/>
          <p:nvPr/>
        </p:nvSpPr>
        <p:spPr>
          <a:xfrm rot="10800000">
            <a:off x="83245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36" name="Google Shape;736;p17"/>
          <p:cNvGrpSpPr/>
          <p:nvPr/>
        </p:nvGrpSpPr>
        <p:grpSpPr>
          <a:xfrm flipH="1">
            <a:off x="8274787" y="4401327"/>
            <a:ext cx="257802" cy="259072"/>
            <a:chOff x="8278315" y="4619604"/>
            <a:chExt cx="1311300" cy="1317762"/>
          </a:xfrm>
        </p:grpSpPr>
        <p:sp>
          <p:nvSpPr>
            <p:cNvPr id="737" name="Google Shape;73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8" name="Google Shape;73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39" name="Google Shape;73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2" name="Google Shape;742;p17"/>
          <p:cNvSpPr/>
          <p:nvPr/>
        </p:nvSpPr>
        <p:spPr>
          <a:xfrm rot="10800000">
            <a:off x="8324571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43" name="Google Shape;743;p17"/>
          <p:cNvGrpSpPr/>
          <p:nvPr/>
        </p:nvGrpSpPr>
        <p:grpSpPr>
          <a:xfrm>
            <a:off x="8318906" y="5479573"/>
            <a:ext cx="170393" cy="202873"/>
            <a:chOff x="6755800" y="5036025"/>
            <a:chExt cx="965400" cy="1150728"/>
          </a:xfrm>
        </p:grpSpPr>
        <p:sp>
          <p:nvSpPr>
            <p:cNvPr id="744" name="Google Shape;74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17"/>
          <p:cNvSpPr/>
          <p:nvPr/>
        </p:nvSpPr>
        <p:spPr>
          <a:xfrm>
            <a:off x="8303512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17"/>
          <p:cNvGrpSpPr/>
          <p:nvPr/>
        </p:nvGrpSpPr>
        <p:grpSpPr>
          <a:xfrm flipH="1">
            <a:off x="8785008" y="134548"/>
            <a:ext cx="257802" cy="259072"/>
            <a:chOff x="8278315" y="4619604"/>
            <a:chExt cx="1311300" cy="1317762"/>
          </a:xfrm>
        </p:grpSpPr>
        <p:sp>
          <p:nvSpPr>
            <p:cNvPr id="748" name="Google Shape;74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9" name="Google Shape;74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50" name="Google Shape;75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3" name="Google Shape;753;p17"/>
          <p:cNvSpPr/>
          <p:nvPr/>
        </p:nvSpPr>
        <p:spPr>
          <a:xfrm>
            <a:off x="8813733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4" name="Google Shape;754;p17"/>
          <p:cNvGrpSpPr/>
          <p:nvPr/>
        </p:nvGrpSpPr>
        <p:grpSpPr>
          <a:xfrm flipH="1">
            <a:off x="8785008" y="2279685"/>
            <a:ext cx="257802" cy="259072"/>
            <a:chOff x="8278315" y="4619604"/>
            <a:chExt cx="1311300" cy="1317762"/>
          </a:xfrm>
        </p:grpSpPr>
        <p:sp>
          <p:nvSpPr>
            <p:cNvPr id="755" name="Google Shape;75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6" name="Google Shape;75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57" name="Google Shape;75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0" name="Google Shape;760;p17"/>
          <p:cNvSpPr/>
          <p:nvPr/>
        </p:nvSpPr>
        <p:spPr>
          <a:xfrm rot="10800000">
            <a:off x="8834792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61" name="Google Shape;761;p17"/>
          <p:cNvGrpSpPr/>
          <p:nvPr/>
        </p:nvGrpSpPr>
        <p:grpSpPr>
          <a:xfrm>
            <a:off x="8829128" y="1253697"/>
            <a:ext cx="170393" cy="202873"/>
            <a:chOff x="6755800" y="5036025"/>
            <a:chExt cx="965400" cy="1150728"/>
          </a:xfrm>
        </p:grpSpPr>
        <p:sp>
          <p:nvSpPr>
            <p:cNvPr id="762" name="Google Shape;76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17"/>
          <p:cNvGrpSpPr/>
          <p:nvPr/>
        </p:nvGrpSpPr>
        <p:grpSpPr>
          <a:xfrm>
            <a:off x="8829128" y="2834739"/>
            <a:ext cx="170393" cy="202873"/>
            <a:chOff x="6755800" y="5036025"/>
            <a:chExt cx="965400" cy="1150728"/>
          </a:xfrm>
        </p:grpSpPr>
        <p:sp>
          <p:nvSpPr>
            <p:cNvPr id="765" name="Google Shape;76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17"/>
          <p:cNvSpPr/>
          <p:nvPr/>
        </p:nvSpPr>
        <p:spPr>
          <a:xfrm>
            <a:off x="8813733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17"/>
          <p:cNvGrpSpPr/>
          <p:nvPr/>
        </p:nvGrpSpPr>
        <p:grpSpPr>
          <a:xfrm flipH="1">
            <a:off x="8785008" y="5451862"/>
            <a:ext cx="257802" cy="259072"/>
            <a:chOff x="8278315" y="4619604"/>
            <a:chExt cx="1311300" cy="1317762"/>
          </a:xfrm>
        </p:grpSpPr>
        <p:sp>
          <p:nvSpPr>
            <p:cNvPr id="769" name="Google Shape;76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0" name="Google Shape;77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71" name="Google Shape;77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17"/>
          <p:cNvSpPr/>
          <p:nvPr/>
        </p:nvSpPr>
        <p:spPr>
          <a:xfrm rot="10800000">
            <a:off x="8834792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75" name="Google Shape;775;p17"/>
          <p:cNvGrpSpPr/>
          <p:nvPr/>
        </p:nvGrpSpPr>
        <p:grpSpPr>
          <a:xfrm>
            <a:off x="8829128" y="4429427"/>
            <a:ext cx="170393" cy="202873"/>
            <a:chOff x="6755800" y="5036025"/>
            <a:chExt cx="965400" cy="1150728"/>
          </a:xfrm>
        </p:grpSpPr>
        <p:sp>
          <p:nvSpPr>
            <p:cNvPr id="776" name="Google Shape;7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17"/>
          <p:cNvGrpSpPr/>
          <p:nvPr/>
        </p:nvGrpSpPr>
        <p:grpSpPr>
          <a:xfrm>
            <a:off x="8829128" y="5997794"/>
            <a:ext cx="170393" cy="202873"/>
            <a:chOff x="6755800" y="5036025"/>
            <a:chExt cx="965400" cy="1150728"/>
          </a:xfrm>
        </p:grpSpPr>
        <p:sp>
          <p:nvSpPr>
            <p:cNvPr id="779" name="Google Shape;77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17"/>
          <p:cNvSpPr/>
          <p:nvPr/>
        </p:nvSpPr>
        <p:spPr>
          <a:xfrm rot="10800000">
            <a:off x="9345013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82" name="Google Shape;782;p17"/>
          <p:cNvGrpSpPr/>
          <p:nvPr/>
        </p:nvGrpSpPr>
        <p:grpSpPr>
          <a:xfrm>
            <a:off x="9339349" y="162648"/>
            <a:ext cx="170393" cy="202873"/>
            <a:chOff x="6755800" y="5036025"/>
            <a:chExt cx="965400" cy="1150728"/>
          </a:xfrm>
        </p:grpSpPr>
        <p:sp>
          <p:nvSpPr>
            <p:cNvPr id="783" name="Google Shape;78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9295229" y="1225598"/>
            <a:ext cx="257802" cy="259072"/>
            <a:chOff x="8278315" y="4619604"/>
            <a:chExt cx="1311300" cy="1317762"/>
          </a:xfrm>
        </p:grpSpPr>
        <p:sp>
          <p:nvSpPr>
            <p:cNvPr id="786" name="Google Shape;7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7" name="Google Shape;7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88" name="Google Shape;7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1" name="Google Shape;791;p17"/>
          <p:cNvSpPr/>
          <p:nvPr/>
        </p:nvSpPr>
        <p:spPr>
          <a:xfrm rot="10800000">
            <a:off x="9345013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9339349" y="2307785"/>
            <a:ext cx="170393" cy="202873"/>
            <a:chOff x="6755800" y="5036025"/>
            <a:chExt cx="965400" cy="1150728"/>
          </a:xfrm>
        </p:grpSpPr>
        <p:sp>
          <p:nvSpPr>
            <p:cNvPr id="793" name="Google Shape;79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17"/>
          <p:cNvSpPr/>
          <p:nvPr/>
        </p:nvSpPr>
        <p:spPr>
          <a:xfrm>
            <a:off x="932395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7"/>
          <p:cNvSpPr/>
          <p:nvPr/>
        </p:nvSpPr>
        <p:spPr>
          <a:xfrm rot="10800000">
            <a:off x="9345013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797" name="Google Shape;797;p17"/>
          <p:cNvGrpSpPr/>
          <p:nvPr/>
        </p:nvGrpSpPr>
        <p:grpSpPr>
          <a:xfrm flipH="1">
            <a:off x="9295229" y="4401327"/>
            <a:ext cx="257802" cy="259072"/>
            <a:chOff x="8278315" y="4619604"/>
            <a:chExt cx="1311300" cy="1317762"/>
          </a:xfrm>
        </p:grpSpPr>
        <p:sp>
          <p:nvSpPr>
            <p:cNvPr id="798" name="Google Shape;79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00" name="Google Shape;80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3" name="Google Shape;803;p17"/>
          <p:cNvSpPr/>
          <p:nvPr/>
        </p:nvSpPr>
        <p:spPr>
          <a:xfrm rot="10800000">
            <a:off x="9345013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04" name="Google Shape;804;p17"/>
          <p:cNvGrpSpPr/>
          <p:nvPr/>
        </p:nvGrpSpPr>
        <p:grpSpPr>
          <a:xfrm>
            <a:off x="9339349" y="5479573"/>
            <a:ext cx="170393" cy="202873"/>
            <a:chOff x="6755800" y="5036025"/>
            <a:chExt cx="965400" cy="1150728"/>
          </a:xfrm>
        </p:grpSpPr>
        <p:sp>
          <p:nvSpPr>
            <p:cNvPr id="805" name="Google Shape;80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7"/>
          <p:cNvSpPr/>
          <p:nvPr/>
        </p:nvSpPr>
        <p:spPr>
          <a:xfrm>
            <a:off x="932395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7"/>
          <p:cNvGrpSpPr/>
          <p:nvPr/>
        </p:nvGrpSpPr>
        <p:grpSpPr>
          <a:xfrm flipH="1">
            <a:off x="9805450" y="134548"/>
            <a:ext cx="257802" cy="259072"/>
            <a:chOff x="8278315" y="4619604"/>
            <a:chExt cx="1311300" cy="1317762"/>
          </a:xfrm>
        </p:grpSpPr>
        <p:sp>
          <p:nvSpPr>
            <p:cNvPr id="809" name="Google Shape;80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0" name="Google Shape;81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11" name="Google Shape;81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4" name="Google Shape;814;p17"/>
          <p:cNvSpPr/>
          <p:nvPr/>
        </p:nvSpPr>
        <p:spPr>
          <a:xfrm>
            <a:off x="9834175" y="709552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17"/>
          <p:cNvGrpSpPr/>
          <p:nvPr/>
        </p:nvGrpSpPr>
        <p:grpSpPr>
          <a:xfrm flipH="1">
            <a:off x="9805450" y="2279685"/>
            <a:ext cx="257802" cy="259072"/>
            <a:chOff x="8278315" y="4619604"/>
            <a:chExt cx="1311300" cy="1317762"/>
          </a:xfrm>
        </p:grpSpPr>
        <p:sp>
          <p:nvSpPr>
            <p:cNvPr id="816" name="Google Shape;81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7" name="Google Shape;81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18" name="Google Shape;81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1" name="Google Shape;821;p17"/>
          <p:cNvSpPr/>
          <p:nvPr/>
        </p:nvSpPr>
        <p:spPr>
          <a:xfrm rot="10800000">
            <a:off x="9855234" y="176040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22" name="Google Shape;822;p17"/>
          <p:cNvGrpSpPr/>
          <p:nvPr/>
        </p:nvGrpSpPr>
        <p:grpSpPr>
          <a:xfrm>
            <a:off x="9849570" y="1253697"/>
            <a:ext cx="170393" cy="202873"/>
            <a:chOff x="6755800" y="5036025"/>
            <a:chExt cx="965400" cy="1150728"/>
          </a:xfrm>
        </p:grpSpPr>
        <p:sp>
          <p:nvSpPr>
            <p:cNvPr id="823" name="Google Shape;82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9849570" y="2834739"/>
            <a:ext cx="170393" cy="202873"/>
            <a:chOff x="6755800" y="5036025"/>
            <a:chExt cx="965400" cy="1150728"/>
          </a:xfrm>
        </p:grpSpPr>
        <p:sp>
          <p:nvSpPr>
            <p:cNvPr id="826" name="Google Shape;82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17"/>
          <p:cNvSpPr/>
          <p:nvPr/>
        </p:nvSpPr>
        <p:spPr>
          <a:xfrm>
            <a:off x="9834175" y="3877106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17"/>
          <p:cNvGrpSpPr/>
          <p:nvPr/>
        </p:nvGrpSpPr>
        <p:grpSpPr>
          <a:xfrm flipH="1">
            <a:off x="9805450" y="5451862"/>
            <a:ext cx="257802" cy="259072"/>
            <a:chOff x="8278315" y="4619604"/>
            <a:chExt cx="1311300" cy="1317762"/>
          </a:xfrm>
        </p:grpSpPr>
        <p:sp>
          <p:nvSpPr>
            <p:cNvPr id="830" name="Google Shape;83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1" name="Google Shape;83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32" name="Google Shape;83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5" name="Google Shape;835;p17"/>
          <p:cNvSpPr/>
          <p:nvPr/>
        </p:nvSpPr>
        <p:spPr>
          <a:xfrm rot="10800000">
            <a:off x="9855234" y="4929875"/>
            <a:ext cx="158700" cy="2592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36" name="Google Shape;836;p17"/>
          <p:cNvGrpSpPr/>
          <p:nvPr/>
        </p:nvGrpSpPr>
        <p:grpSpPr>
          <a:xfrm>
            <a:off x="9849570" y="4429427"/>
            <a:ext cx="170393" cy="202873"/>
            <a:chOff x="6755800" y="5036025"/>
            <a:chExt cx="965400" cy="1150728"/>
          </a:xfrm>
        </p:grpSpPr>
        <p:sp>
          <p:nvSpPr>
            <p:cNvPr id="837" name="Google Shape;8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9849570" y="5997794"/>
            <a:ext cx="170393" cy="202873"/>
            <a:chOff x="6755800" y="5036025"/>
            <a:chExt cx="965400" cy="1150728"/>
          </a:xfrm>
        </p:grpSpPr>
        <p:sp>
          <p:nvSpPr>
            <p:cNvPr id="840" name="Google Shape;84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17"/>
          <p:cNvSpPr/>
          <p:nvPr/>
        </p:nvSpPr>
        <p:spPr>
          <a:xfrm rot="10800000">
            <a:off x="10365455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43" name="Google Shape;843;p17"/>
          <p:cNvGrpSpPr/>
          <p:nvPr/>
        </p:nvGrpSpPr>
        <p:grpSpPr>
          <a:xfrm>
            <a:off x="10359791" y="162648"/>
            <a:ext cx="170393" cy="202873"/>
            <a:chOff x="6755800" y="5036025"/>
            <a:chExt cx="965400" cy="1150728"/>
          </a:xfrm>
        </p:grpSpPr>
        <p:sp>
          <p:nvSpPr>
            <p:cNvPr id="844" name="Google Shape;84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17"/>
          <p:cNvGrpSpPr/>
          <p:nvPr/>
        </p:nvGrpSpPr>
        <p:grpSpPr>
          <a:xfrm flipH="1">
            <a:off x="10315671" y="1225598"/>
            <a:ext cx="257802" cy="259072"/>
            <a:chOff x="8278315" y="4619604"/>
            <a:chExt cx="1311300" cy="1317762"/>
          </a:xfrm>
        </p:grpSpPr>
        <p:sp>
          <p:nvSpPr>
            <p:cNvPr id="847" name="Google Shape;84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8" name="Google Shape;84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49" name="Google Shape;84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2" name="Google Shape;852;p17"/>
          <p:cNvSpPr/>
          <p:nvPr/>
        </p:nvSpPr>
        <p:spPr>
          <a:xfrm rot="10800000">
            <a:off x="10365455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53" name="Google Shape;853;p17"/>
          <p:cNvGrpSpPr/>
          <p:nvPr/>
        </p:nvGrpSpPr>
        <p:grpSpPr>
          <a:xfrm>
            <a:off x="10359791" y="2307785"/>
            <a:ext cx="170393" cy="202873"/>
            <a:chOff x="6755800" y="5036025"/>
            <a:chExt cx="965400" cy="1150728"/>
          </a:xfrm>
        </p:grpSpPr>
        <p:sp>
          <p:nvSpPr>
            <p:cNvPr id="854" name="Google Shape;85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17"/>
          <p:cNvSpPr/>
          <p:nvPr/>
        </p:nvSpPr>
        <p:spPr>
          <a:xfrm>
            <a:off x="10344397" y="3396150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7"/>
          <p:cNvSpPr/>
          <p:nvPr/>
        </p:nvSpPr>
        <p:spPr>
          <a:xfrm>
            <a:off x="10344397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7"/>
          <p:cNvSpPr/>
          <p:nvPr/>
        </p:nvSpPr>
        <p:spPr>
          <a:xfrm rot="10800000">
            <a:off x="1036545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59" name="Google Shape;859;p17"/>
          <p:cNvGrpSpPr/>
          <p:nvPr/>
        </p:nvGrpSpPr>
        <p:grpSpPr>
          <a:xfrm flipH="1">
            <a:off x="10315671" y="4401327"/>
            <a:ext cx="257802" cy="259072"/>
            <a:chOff x="8278315" y="4619604"/>
            <a:chExt cx="1311300" cy="1317762"/>
          </a:xfrm>
        </p:grpSpPr>
        <p:sp>
          <p:nvSpPr>
            <p:cNvPr id="860" name="Google Shape;86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62" name="Google Shape;86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5" name="Google Shape;865;p17"/>
          <p:cNvSpPr/>
          <p:nvPr/>
        </p:nvSpPr>
        <p:spPr>
          <a:xfrm rot="10800000">
            <a:off x="1036545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66" name="Google Shape;866;p17"/>
          <p:cNvGrpSpPr/>
          <p:nvPr/>
        </p:nvGrpSpPr>
        <p:grpSpPr>
          <a:xfrm>
            <a:off x="10359791" y="5442404"/>
            <a:ext cx="170393" cy="202873"/>
            <a:chOff x="6755800" y="5036025"/>
            <a:chExt cx="965400" cy="1150728"/>
          </a:xfrm>
        </p:grpSpPr>
        <p:sp>
          <p:nvSpPr>
            <p:cNvPr id="867" name="Google Shape;86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17"/>
          <p:cNvSpPr/>
          <p:nvPr/>
        </p:nvSpPr>
        <p:spPr>
          <a:xfrm>
            <a:off x="10344397" y="4949410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7"/>
          <p:cNvSpPr/>
          <p:nvPr/>
        </p:nvSpPr>
        <p:spPr>
          <a:xfrm rot="10800000">
            <a:off x="160771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71" name="Google Shape;871;p17"/>
          <p:cNvGrpSpPr/>
          <p:nvPr/>
        </p:nvGrpSpPr>
        <p:grpSpPr>
          <a:xfrm>
            <a:off x="155106" y="162648"/>
            <a:ext cx="170393" cy="202873"/>
            <a:chOff x="6755800" y="5036025"/>
            <a:chExt cx="965400" cy="1150728"/>
          </a:xfrm>
        </p:grpSpPr>
        <p:sp>
          <p:nvSpPr>
            <p:cNvPr id="872" name="Google Shape;87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17"/>
          <p:cNvGrpSpPr/>
          <p:nvPr/>
        </p:nvGrpSpPr>
        <p:grpSpPr>
          <a:xfrm flipH="1">
            <a:off x="110987" y="1225598"/>
            <a:ext cx="257802" cy="259072"/>
            <a:chOff x="8278315" y="4619604"/>
            <a:chExt cx="1311300" cy="1317762"/>
          </a:xfrm>
        </p:grpSpPr>
        <p:sp>
          <p:nvSpPr>
            <p:cNvPr id="875" name="Google Shape;87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6" name="Google Shape;87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77" name="Google Shape;87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0" name="Google Shape;880;p17"/>
          <p:cNvSpPr/>
          <p:nvPr/>
        </p:nvSpPr>
        <p:spPr>
          <a:xfrm rot="10800000">
            <a:off x="160771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81" name="Google Shape;881;p17"/>
          <p:cNvGrpSpPr/>
          <p:nvPr/>
        </p:nvGrpSpPr>
        <p:grpSpPr>
          <a:xfrm>
            <a:off x="155106" y="2307785"/>
            <a:ext cx="170393" cy="202873"/>
            <a:chOff x="6755800" y="5036025"/>
            <a:chExt cx="965400" cy="1150728"/>
          </a:xfrm>
        </p:grpSpPr>
        <p:sp>
          <p:nvSpPr>
            <p:cNvPr id="882" name="Google Shape;88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17"/>
          <p:cNvSpPr/>
          <p:nvPr/>
        </p:nvSpPr>
        <p:spPr>
          <a:xfrm>
            <a:off x="139712" y="3396150"/>
            <a:ext cx="201000" cy="1920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7"/>
          <p:cNvSpPr/>
          <p:nvPr/>
        </p:nvSpPr>
        <p:spPr>
          <a:xfrm>
            <a:off x="139712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7"/>
          <p:cNvSpPr/>
          <p:nvPr/>
        </p:nvSpPr>
        <p:spPr>
          <a:xfrm rot="10800000">
            <a:off x="1607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87" name="Google Shape;887;p17"/>
          <p:cNvGrpSpPr/>
          <p:nvPr/>
        </p:nvGrpSpPr>
        <p:grpSpPr>
          <a:xfrm flipH="1">
            <a:off x="110987" y="4401327"/>
            <a:ext cx="257802" cy="259072"/>
            <a:chOff x="8278315" y="4619604"/>
            <a:chExt cx="1311300" cy="1317762"/>
          </a:xfrm>
        </p:grpSpPr>
        <p:sp>
          <p:nvSpPr>
            <p:cNvPr id="888" name="Google Shape;88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90" name="Google Shape;89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3" name="Google Shape;893;p17"/>
          <p:cNvSpPr/>
          <p:nvPr/>
        </p:nvSpPr>
        <p:spPr>
          <a:xfrm rot="10800000">
            <a:off x="160771" y="5976447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94" name="Google Shape;894;p17"/>
          <p:cNvGrpSpPr/>
          <p:nvPr/>
        </p:nvGrpSpPr>
        <p:grpSpPr>
          <a:xfrm>
            <a:off x="155106" y="5469835"/>
            <a:ext cx="170393" cy="202873"/>
            <a:chOff x="6755800" y="5036025"/>
            <a:chExt cx="965400" cy="1150728"/>
          </a:xfrm>
        </p:grpSpPr>
        <p:sp>
          <p:nvSpPr>
            <p:cNvPr id="895" name="Google Shape;89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17"/>
          <p:cNvSpPr/>
          <p:nvPr/>
        </p:nvSpPr>
        <p:spPr>
          <a:xfrm>
            <a:off x="139712" y="4974098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7"/>
          <p:cNvSpPr/>
          <p:nvPr/>
        </p:nvSpPr>
        <p:spPr>
          <a:xfrm rot="10800000">
            <a:off x="160771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99" name="Google Shape;899;p17"/>
          <p:cNvGrpSpPr/>
          <p:nvPr/>
        </p:nvGrpSpPr>
        <p:grpSpPr>
          <a:xfrm>
            <a:off x="155106" y="6543481"/>
            <a:ext cx="170393" cy="202873"/>
            <a:chOff x="6755800" y="5036025"/>
            <a:chExt cx="965400" cy="1150728"/>
          </a:xfrm>
        </p:grpSpPr>
        <p:sp>
          <p:nvSpPr>
            <p:cNvPr id="900" name="Google Shape;90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17"/>
          <p:cNvGrpSpPr/>
          <p:nvPr/>
        </p:nvGrpSpPr>
        <p:grpSpPr>
          <a:xfrm flipH="1">
            <a:off x="621203" y="6515382"/>
            <a:ext cx="257802" cy="259072"/>
            <a:chOff x="8278315" y="4619604"/>
            <a:chExt cx="1311300" cy="1317762"/>
          </a:xfrm>
        </p:grpSpPr>
        <p:sp>
          <p:nvSpPr>
            <p:cNvPr id="903" name="Google Shape;90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4" name="Google Shape;90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05" name="Google Shape;90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8" name="Google Shape;908;p17"/>
          <p:cNvGrpSpPr/>
          <p:nvPr/>
        </p:nvGrpSpPr>
        <p:grpSpPr>
          <a:xfrm>
            <a:off x="1175538" y="6543481"/>
            <a:ext cx="170393" cy="202873"/>
            <a:chOff x="6755800" y="5036025"/>
            <a:chExt cx="965400" cy="1150728"/>
          </a:xfrm>
        </p:grpSpPr>
        <p:sp>
          <p:nvSpPr>
            <p:cNvPr id="909" name="Google Shape;90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7"/>
          <p:cNvGrpSpPr/>
          <p:nvPr/>
        </p:nvGrpSpPr>
        <p:grpSpPr>
          <a:xfrm flipH="1">
            <a:off x="1641635" y="6515382"/>
            <a:ext cx="257802" cy="259072"/>
            <a:chOff x="8278315" y="4619604"/>
            <a:chExt cx="1311300" cy="1317762"/>
          </a:xfrm>
        </p:grpSpPr>
        <p:sp>
          <p:nvSpPr>
            <p:cNvPr id="912" name="Google Shape;91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3" name="Google Shape;91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14" name="Google Shape;91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7" name="Google Shape;917;p17"/>
          <p:cNvGrpSpPr/>
          <p:nvPr/>
        </p:nvGrpSpPr>
        <p:grpSpPr>
          <a:xfrm>
            <a:off x="2195971" y="6543481"/>
            <a:ext cx="170393" cy="202873"/>
            <a:chOff x="6755800" y="5036025"/>
            <a:chExt cx="965400" cy="1150728"/>
          </a:xfrm>
        </p:grpSpPr>
        <p:sp>
          <p:nvSpPr>
            <p:cNvPr id="918" name="Google Shape;91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17"/>
          <p:cNvGrpSpPr/>
          <p:nvPr/>
        </p:nvGrpSpPr>
        <p:grpSpPr>
          <a:xfrm flipH="1">
            <a:off x="2662109" y="6515382"/>
            <a:ext cx="257802" cy="259072"/>
            <a:chOff x="8278315" y="4619604"/>
            <a:chExt cx="1311300" cy="1317762"/>
          </a:xfrm>
        </p:grpSpPr>
        <p:sp>
          <p:nvSpPr>
            <p:cNvPr id="921" name="Google Shape;92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2" name="Google Shape;92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23" name="Google Shape;92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6" name="Google Shape;926;p17"/>
          <p:cNvGrpSpPr/>
          <p:nvPr/>
        </p:nvGrpSpPr>
        <p:grpSpPr>
          <a:xfrm>
            <a:off x="2706229" y="7073996"/>
            <a:ext cx="170393" cy="202873"/>
            <a:chOff x="6755800" y="5036025"/>
            <a:chExt cx="965400" cy="1150728"/>
          </a:xfrm>
        </p:grpSpPr>
        <p:sp>
          <p:nvSpPr>
            <p:cNvPr id="927" name="Google Shape;92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17"/>
          <p:cNvGrpSpPr/>
          <p:nvPr/>
        </p:nvGrpSpPr>
        <p:grpSpPr>
          <a:xfrm>
            <a:off x="3216445" y="6543481"/>
            <a:ext cx="170393" cy="202873"/>
            <a:chOff x="6755800" y="5036025"/>
            <a:chExt cx="965400" cy="1150728"/>
          </a:xfrm>
        </p:grpSpPr>
        <p:sp>
          <p:nvSpPr>
            <p:cNvPr id="930" name="Google Shape;93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flipH="1">
            <a:off x="3682541" y="6515382"/>
            <a:ext cx="257802" cy="259072"/>
            <a:chOff x="8278315" y="4619604"/>
            <a:chExt cx="1311300" cy="1317762"/>
          </a:xfrm>
        </p:grpSpPr>
        <p:sp>
          <p:nvSpPr>
            <p:cNvPr id="933" name="Google Shape;93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35" name="Google Shape;93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8" name="Google Shape;938;p17"/>
          <p:cNvGrpSpPr/>
          <p:nvPr/>
        </p:nvGrpSpPr>
        <p:grpSpPr>
          <a:xfrm>
            <a:off x="4236877" y="6543481"/>
            <a:ext cx="170393" cy="202873"/>
            <a:chOff x="6755800" y="5036025"/>
            <a:chExt cx="965400" cy="1150728"/>
          </a:xfrm>
        </p:grpSpPr>
        <p:sp>
          <p:nvSpPr>
            <p:cNvPr id="939" name="Google Shape;93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17"/>
          <p:cNvGrpSpPr/>
          <p:nvPr/>
        </p:nvGrpSpPr>
        <p:grpSpPr>
          <a:xfrm flipH="1">
            <a:off x="4703016" y="6515382"/>
            <a:ext cx="257802" cy="259072"/>
            <a:chOff x="8278315" y="4619604"/>
            <a:chExt cx="1311300" cy="1317762"/>
          </a:xfrm>
        </p:grpSpPr>
        <p:sp>
          <p:nvSpPr>
            <p:cNvPr id="942" name="Google Shape;94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3" name="Google Shape;94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44" name="Google Shape;94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7" name="Google Shape;947;p17"/>
          <p:cNvSpPr/>
          <p:nvPr/>
        </p:nvSpPr>
        <p:spPr>
          <a:xfrm rot="10800000">
            <a:off x="5263016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948" name="Google Shape;948;p17"/>
          <p:cNvGrpSpPr/>
          <p:nvPr/>
        </p:nvGrpSpPr>
        <p:grpSpPr>
          <a:xfrm>
            <a:off x="5257351" y="6543481"/>
            <a:ext cx="170393" cy="202873"/>
            <a:chOff x="6755800" y="5036025"/>
            <a:chExt cx="965400" cy="1150728"/>
          </a:xfrm>
        </p:grpSpPr>
        <p:sp>
          <p:nvSpPr>
            <p:cNvPr id="949" name="Google Shape;94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17"/>
          <p:cNvGrpSpPr/>
          <p:nvPr/>
        </p:nvGrpSpPr>
        <p:grpSpPr>
          <a:xfrm flipH="1">
            <a:off x="5723681" y="6515382"/>
            <a:ext cx="257802" cy="259072"/>
            <a:chOff x="8278315" y="4619604"/>
            <a:chExt cx="1311300" cy="1317762"/>
          </a:xfrm>
        </p:grpSpPr>
        <p:sp>
          <p:nvSpPr>
            <p:cNvPr id="952" name="Google Shape;95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3" name="Google Shape;95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54" name="Google Shape;95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7" name="Google Shape;957;p17"/>
          <p:cNvGrpSpPr/>
          <p:nvPr/>
        </p:nvGrpSpPr>
        <p:grpSpPr>
          <a:xfrm>
            <a:off x="6278022" y="6543481"/>
            <a:ext cx="170393" cy="202873"/>
            <a:chOff x="6755800" y="5036025"/>
            <a:chExt cx="965400" cy="1150728"/>
          </a:xfrm>
        </p:grpSpPr>
        <p:sp>
          <p:nvSpPr>
            <p:cNvPr id="958" name="Google Shape;95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17"/>
          <p:cNvGrpSpPr/>
          <p:nvPr/>
        </p:nvGrpSpPr>
        <p:grpSpPr>
          <a:xfrm flipH="1">
            <a:off x="6744123" y="6515382"/>
            <a:ext cx="257802" cy="259072"/>
            <a:chOff x="8278315" y="4619604"/>
            <a:chExt cx="1311300" cy="1317762"/>
          </a:xfrm>
        </p:grpSpPr>
        <p:sp>
          <p:nvSpPr>
            <p:cNvPr id="961" name="Google Shape;96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2" name="Google Shape;96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63" name="Google Shape;96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6" name="Google Shape;966;p17"/>
          <p:cNvGrpSpPr/>
          <p:nvPr/>
        </p:nvGrpSpPr>
        <p:grpSpPr>
          <a:xfrm>
            <a:off x="7298464" y="6543481"/>
            <a:ext cx="170393" cy="202873"/>
            <a:chOff x="6755800" y="5036025"/>
            <a:chExt cx="965400" cy="1150728"/>
          </a:xfrm>
        </p:grpSpPr>
        <p:sp>
          <p:nvSpPr>
            <p:cNvPr id="967" name="Google Shape;96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17"/>
          <p:cNvGrpSpPr/>
          <p:nvPr/>
        </p:nvGrpSpPr>
        <p:grpSpPr>
          <a:xfrm flipH="1">
            <a:off x="7764566" y="6515382"/>
            <a:ext cx="257802" cy="259072"/>
            <a:chOff x="8278315" y="4619604"/>
            <a:chExt cx="1311300" cy="1317762"/>
          </a:xfrm>
        </p:grpSpPr>
        <p:sp>
          <p:nvSpPr>
            <p:cNvPr id="970" name="Google Shape;97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1" name="Google Shape;97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72" name="Google Shape;97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17"/>
          <p:cNvGrpSpPr/>
          <p:nvPr/>
        </p:nvGrpSpPr>
        <p:grpSpPr>
          <a:xfrm>
            <a:off x="7808685" y="7073996"/>
            <a:ext cx="170393" cy="202873"/>
            <a:chOff x="6755800" y="5036025"/>
            <a:chExt cx="965400" cy="1150728"/>
          </a:xfrm>
        </p:grpSpPr>
        <p:sp>
          <p:nvSpPr>
            <p:cNvPr id="976" name="Google Shape;9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7"/>
          <p:cNvGrpSpPr/>
          <p:nvPr/>
        </p:nvGrpSpPr>
        <p:grpSpPr>
          <a:xfrm>
            <a:off x="8318906" y="6543481"/>
            <a:ext cx="170393" cy="202873"/>
            <a:chOff x="6755800" y="5036025"/>
            <a:chExt cx="965400" cy="1150728"/>
          </a:xfrm>
        </p:grpSpPr>
        <p:sp>
          <p:nvSpPr>
            <p:cNvPr id="979" name="Google Shape;97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7"/>
          <p:cNvGrpSpPr/>
          <p:nvPr/>
        </p:nvGrpSpPr>
        <p:grpSpPr>
          <a:xfrm flipH="1">
            <a:off x="8785008" y="6515382"/>
            <a:ext cx="257802" cy="259072"/>
            <a:chOff x="8278315" y="4619604"/>
            <a:chExt cx="1311300" cy="1317762"/>
          </a:xfrm>
        </p:grpSpPr>
        <p:sp>
          <p:nvSpPr>
            <p:cNvPr id="982" name="Google Shape;98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3" name="Google Shape;98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84" name="Google Shape;98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7" name="Google Shape;987;p17"/>
          <p:cNvGrpSpPr/>
          <p:nvPr/>
        </p:nvGrpSpPr>
        <p:grpSpPr>
          <a:xfrm>
            <a:off x="9339349" y="6543481"/>
            <a:ext cx="170393" cy="202873"/>
            <a:chOff x="6755800" y="5036025"/>
            <a:chExt cx="965400" cy="1150728"/>
          </a:xfrm>
        </p:grpSpPr>
        <p:sp>
          <p:nvSpPr>
            <p:cNvPr id="988" name="Google Shape;98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17"/>
          <p:cNvGrpSpPr/>
          <p:nvPr/>
        </p:nvGrpSpPr>
        <p:grpSpPr>
          <a:xfrm flipH="1">
            <a:off x="9805450" y="6515382"/>
            <a:ext cx="257802" cy="259072"/>
            <a:chOff x="8278315" y="4619604"/>
            <a:chExt cx="1311300" cy="1317762"/>
          </a:xfrm>
        </p:grpSpPr>
        <p:sp>
          <p:nvSpPr>
            <p:cNvPr id="991" name="Google Shape;99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93" name="Google Shape;99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6" name="Google Shape;996;p17"/>
          <p:cNvSpPr/>
          <p:nvPr/>
        </p:nvSpPr>
        <p:spPr>
          <a:xfrm rot="10800000">
            <a:off x="10365455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997" name="Google Shape;997;p17"/>
          <p:cNvGrpSpPr/>
          <p:nvPr/>
        </p:nvGrpSpPr>
        <p:grpSpPr>
          <a:xfrm>
            <a:off x="10359791" y="6543481"/>
            <a:ext cx="170393" cy="202873"/>
            <a:chOff x="6755800" y="5036025"/>
            <a:chExt cx="965400" cy="1150728"/>
          </a:xfrm>
        </p:grpSpPr>
        <p:sp>
          <p:nvSpPr>
            <p:cNvPr id="998" name="Google Shape;99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bg>
      <p:bgPr>
        <a:solidFill>
          <a:schemeClr val="accent1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18"/>
          <p:cNvGrpSpPr/>
          <p:nvPr/>
        </p:nvGrpSpPr>
        <p:grpSpPr>
          <a:xfrm flipH="1">
            <a:off x="621203" y="134548"/>
            <a:ext cx="257802" cy="259072"/>
            <a:chOff x="8278315" y="4619604"/>
            <a:chExt cx="1311300" cy="1317762"/>
          </a:xfrm>
        </p:grpSpPr>
        <p:sp>
          <p:nvSpPr>
            <p:cNvPr id="1002" name="Google Shape;100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3" name="Google Shape;100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04" name="Google Shape;100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7" name="Google Shape;1007;p18"/>
          <p:cNvSpPr/>
          <p:nvPr/>
        </p:nvSpPr>
        <p:spPr>
          <a:xfrm>
            <a:off x="649928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18"/>
          <p:cNvGrpSpPr/>
          <p:nvPr/>
        </p:nvGrpSpPr>
        <p:grpSpPr>
          <a:xfrm flipH="1">
            <a:off x="621203" y="2279685"/>
            <a:ext cx="257802" cy="259072"/>
            <a:chOff x="8278315" y="4619604"/>
            <a:chExt cx="1311300" cy="1317762"/>
          </a:xfrm>
        </p:grpSpPr>
        <p:sp>
          <p:nvSpPr>
            <p:cNvPr id="1009" name="Google Shape;100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0" name="Google Shape;101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11" name="Google Shape;101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4" name="Google Shape;1014;p18"/>
          <p:cNvSpPr/>
          <p:nvPr/>
        </p:nvSpPr>
        <p:spPr>
          <a:xfrm rot="10800000">
            <a:off x="670987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15" name="Google Shape;1015;p18"/>
          <p:cNvGrpSpPr/>
          <p:nvPr/>
        </p:nvGrpSpPr>
        <p:grpSpPr>
          <a:xfrm>
            <a:off x="665322" y="1253697"/>
            <a:ext cx="170393" cy="202873"/>
            <a:chOff x="6755800" y="5036025"/>
            <a:chExt cx="965400" cy="1150728"/>
          </a:xfrm>
        </p:grpSpPr>
        <p:sp>
          <p:nvSpPr>
            <p:cNvPr id="1016" name="Google Shape;101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18"/>
          <p:cNvGrpSpPr/>
          <p:nvPr/>
        </p:nvGrpSpPr>
        <p:grpSpPr>
          <a:xfrm>
            <a:off x="665322" y="2834739"/>
            <a:ext cx="170393" cy="202873"/>
            <a:chOff x="6755800" y="5036025"/>
            <a:chExt cx="965400" cy="1150728"/>
          </a:xfrm>
        </p:grpSpPr>
        <p:sp>
          <p:nvSpPr>
            <p:cNvPr id="1019" name="Google Shape;101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18"/>
          <p:cNvSpPr/>
          <p:nvPr/>
        </p:nvSpPr>
        <p:spPr>
          <a:xfrm>
            <a:off x="649928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18"/>
          <p:cNvGrpSpPr/>
          <p:nvPr/>
        </p:nvGrpSpPr>
        <p:grpSpPr>
          <a:xfrm flipH="1">
            <a:off x="621203" y="5451862"/>
            <a:ext cx="257802" cy="259072"/>
            <a:chOff x="8278315" y="4619604"/>
            <a:chExt cx="1311300" cy="1317762"/>
          </a:xfrm>
        </p:grpSpPr>
        <p:sp>
          <p:nvSpPr>
            <p:cNvPr id="1023" name="Google Shape;102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4" name="Google Shape;102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25" name="Google Shape;102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8" name="Google Shape;1028;p18"/>
          <p:cNvSpPr/>
          <p:nvPr/>
        </p:nvSpPr>
        <p:spPr>
          <a:xfrm rot="10800000">
            <a:off x="670987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29" name="Google Shape;1029;p18"/>
          <p:cNvGrpSpPr/>
          <p:nvPr/>
        </p:nvGrpSpPr>
        <p:grpSpPr>
          <a:xfrm>
            <a:off x="665322" y="4429427"/>
            <a:ext cx="170393" cy="202873"/>
            <a:chOff x="6755800" y="5036025"/>
            <a:chExt cx="965400" cy="1150728"/>
          </a:xfrm>
        </p:grpSpPr>
        <p:sp>
          <p:nvSpPr>
            <p:cNvPr id="1030" name="Google Shape;103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18"/>
          <p:cNvGrpSpPr/>
          <p:nvPr/>
        </p:nvGrpSpPr>
        <p:grpSpPr>
          <a:xfrm>
            <a:off x="665322" y="5997794"/>
            <a:ext cx="170393" cy="202873"/>
            <a:chOff x="6755800" y="5036025"/>
            <a:chExt cx="965400" cy="1150728"/>
          </a:xfrm>
        </p:grpSpPr>
        <p:sp>
          <p:nvSpPr>
            <p:cNvPr id="1033" name="Google Shape;103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18"/>
          <p:cNvSpPr/>
          <p:nvPr/>
        </p:nvSpPr>
        <p:spPr>
          <a:xfrm rot="10800000">
            <a:off x="118120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36" name="Google Shape;1036;p18"/>
          <p:cNvGrpSpPr/>
          <p:nvPr/>
        </p:nvGrpSpPr>
        <p:grpSpPr>
          <a:xfrm>
            <a:off x="1175538" y="162648"/>
            <a:ext cx="170393" cy="202873"/>
            <a:chOff x="6755800" y="5036025"/>
            <a:chExt cx="965400" cy="1150728"/>
          </a:xfrm>
        </p:grpSpPr>
        <p:sp>
          <p:nvSpPr>
            <p:cNvPr id="1037" name="Google Shape;103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18"/>
          <p:cNvGrpSpPr/>
          <p:nvPr/>
        </p:nvGrpSpPr>
        <p:grpSpPr>
          <a:xfrm flipH="1">
            <a:off x="1131419" y="1225598"/>
            <a:ext cx="257802" cy="259072"/>
            <a:chOff x="8278315" y="4619604"/>
            <a:chExt cx="1311300" cy="1317762"/>
          </a:xfrm>
        </p:grpSpPr>
        <p:sp>
          <p:nvSpPr>
            <p:cNvPr id="1040" name="Google Shape;104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1" name="Google Shape;104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42" name="Google Shape;104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5" name="Google Shape;1045;p18"/>
          <p:cNvSpPr/>
          <p:nvPr/>
        </p:nvSpPr>
        <p:spPr>
          <a:xfrm rot="10800000">
            <a:off x="118120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46" name="Google Shape;1046;p18"/>
          <p:cNvGrpSpPr/>
          <p:nvPr/>
        </p:nvGrpSpPr>
        <p:grpSpPr>
          <a:xfrm>
            <a:off x="1175538" y="2307785"/>
            <a:ext cx="170393" cy="202873"/>
            <a:chOff x="6755800" y="5036025"/>
            <a:chExt cx="965400" cy="1150728"/>
          </a:xfrm>
        </p:grpSpPr>
        <p:sp>
          <p:nvSpPr>
            <p:cNvPr id="1047" name="Google Shape;104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18"/>
          <p:cNvSpPr/>
          <p:nvPr/>
        </p:nvSpPr>
        <p:spPr>
          <a:xfrm>
            <a:off x="116014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8"/>
          <p:cNvSpPr/>
          <p:nvPr/>
        </p:nvSpPr>
        <p:spPr>
          <a:xfrm rot="10800000">
            <a:off x="118120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1131419" y="4401327"/>
            <a:ext cx="257802" cy="259072"/>
            <a:chOff x="8278315" y="4619604"/>
            <a:chExt cx="1311300" cy="1317762"/>
          </a:xfrm>
        </p:grpSpPr>
        <p:sp>
          <p:nvSpPr>
            <p:cNvPr id="1052" name="Google Shape;105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3" name="Google Shape;105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54" name="Google Shape;105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7" name="Google Shape;1057;p18"/>
          <p:cNvSpPr/>
          <p:nvPr/>
        </p:nvSpPr>
        <p:spPr>
          <a:xfrm rot="10800000">
            <a:off x="118120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58" name="Google Shape;1058;p18"/>
          <p:cNvGrpSpPr/>
          <p:nvPr/>
        </p:nvGrpSpPr>
        <p:grpSpPr>
          <a:xfrm>
            <a:off x="1175538" y="5479573"/>
            <a:ext cx="170393" cy="202873"/>
            <a:chOff x="6755800" y="5036025"/>
            <a:chExt cx="965400" cy="1150728"/>
          </a:xfrm>
        </p:grpSpPr>
        <p:sp>
          <p:nvSpPr>
            <p:cNvPr id="1059" name="Google Shape;105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18"/>
          <p:cNvSpPr/>
          <p:nvPr/>
        </p:nvSpPr>
        <p:spPr>
          <a:xfrm>
            <a:off x="116014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18"/>
          <p:cNvGrpSpPr/>
          <p:nvPr/>
        </p:nvGrpSpPr>
        <p:grpSpPr>
          <a:xfrm flipH="1">
            <a:off x="1641635" y="134548"/>
            <a:ext cx="257802" cy="259072"/>
            <a:chOff x="8278315" y="4619604"/>
            <a:chExt cx="1311300" cy="1317762"/>
          </a:xfrm>
        </p:grpSpPr>
        <p:sp>
          <p:nvSpPr>
            <p:cNvPr id="1063" name="Google Shape;106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65" name="Google Shape;106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8" name="Google Shape;1068;p18"/>
          <p:cNvSpPr/>
          <p:nvPr/>
        </p:nvSpPr>
        <p:spPr>
          <a:xfrm>
            <a:off x="1670360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18"/>
          <p:cNvGrpSpPr/>
          <p:nvPr/>
        </p:nvGrpSpPr>
        <p:grpSpPr>
          <a:xfrm flipH="1">
            <a:off x="1641635" y="2279685"/>
            <a:ext cx="257802" cy="259072"/>
            <a:chOff x="8278315" y="4619604"/>
            <a:chExt cx="1311300" cy="1317762"/>
          </a:xfrm>
        </p:grpSpPr>
        <p:sp>
          <p:nvSpPr>
            <p:cNvPr id="1070" name="Google Shape;10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1" name="Google Shape;10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72" name="Google Shape;10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5" name="Google Shape;1075;p18"/>
          <p:cNvSpPr/>
          <p:nvPr/>
        </p:nvSpPr>
        <p:spPr>
          <a:xfrm rot="10800000">
            <a:off x="1691418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76" name="Google Shape;1076;p18"/>
          <p:cNvGrpSpPr/>
          <p:nvPr/>
        </p:nvGrpSpPr>
        <p:grpSpPr>
          <a:xfrm>
            <a:off x="1685754" y="1253697"/>
            <a:ext cx="170393" cy="202873"/>
            <a:chOff x="6755800" y="5036025"/>
            <a:chExt cx="965400" cy="1150728"/>
          </a:xfrm>
        </p:grpSpPr>
        <p:sp>
          <p:nvSpPr>
            <p:cNvPr id="1077" name="Google Shape;107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18"/>
          <p:cNvGrpSpPr/>
          <p:nvPr/>
        </p:nvGrpSpPr>
        <p:grpSpPr>
          <a:xfrm>
            <a:off x="1685754" y="2834739"/>
            <a:ext cx="170393" cy="202873"/>
            <a:chOff x="6755800" y="5036025"/>
            <a:chExt cx="965400" cy="1150728"/>
          </a:xfrm>
        </p:grpSpPr>
        <p:sp>
          <p:nvSpPr>
            <p:cNvPr id="1080" name="Google Shape;108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18"/>
          <p:cNvSpPr/>
          <p:nvPr/>
        </p:nvSpPr>
        <p:spPr>
          <a:xfrm>
            <a:off x="1670360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18"/>
          <p:cNvGrpSpPr/>
          <p:nvPr/>
        </p:nvGrpSpPr>
        <p:grpSpPr>
          <a:xfrm flipH="1">
            <a:off x="1641635" y="5451862"/>
            <a:ext cx="257802" cy="259072"/>
            <a:chOff x="8278315" y="4619604"/>
            <a:chExt cx="1311300" cy="1317762"/>
          </a:xfrm>
        </p:grpSpPr>
        <p:sp>
          <p:nvSpPr>
            <p:cNvPr id="1084" name="Google Shape;108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5" name="Google Shape;108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86" name="Google Shape;108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9" name="Google Shape;1089;p18"/>
          <p:cNvSpPr/>
          <p:nvPr/>
        </p:nvSpPr>
        <p:spPr>
          <a:xfrm rot="10800000">
            <a:off x="1691418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90" name="Google Shape;1090;p18"/>
          <p:cNvGrpSpPr/>
          <p:nvPr/>
        </p:nvGrpSpPr>
        <p:grpSpPr>
          <a:xfrm>
            <a:off x="1685754" y="4429427"/>
            <a:ext cx="170393" cy="202873"/>
            <a:chOff x="6755800" y="5036025"/>
            <a:chExt cx="965400" cy="1150728"/>
          </a:xfrm>
        </p:grpSpPr>
        <p:sp>
          <p:nvSpPr>
            <p:cNvPr id="1091" name="Google Shape;109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18"/>
          <p:cNvGrpSpPr/>
          <p:nvPr/>
        </p:nvGrpSpPr>
        <p:grpSpPr>
          <a:xfrm>
            <a:off x="1685754" y="5997794"/>
            <a:ext cx="170393" cy="202873"/>
            <a:chOff x="6755800" y="5036025"/>
            <a:chExt cx="965400" cy="1150728"/>
          </a:xfrm>
        </p:grpSpPr>
        <p:sp>
          <p:nvSpPr>
            <p:cNvPr id="1094" name="Google Shape;109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18"/>
          <p:cNvSpPr/>
          <p:nvPr/>
        </p:nvSpPr>
        <p:spPr>
          <a:xfrm rot="10800000">
            <a:off x="2201635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97" name="Google Shape;1097;p18"/>
          <p:cNvGrpSpPr/>
          <p:nvPr/>
        </p:nvGrpSpPr>
        <p:grpSpPr>
          <a:xfrm>
            <a:off x="2195971" y="162648"/>
            <a:ext cx="170393" cy="202873"/>
            <a:chOff x="6755800" y="5036025"/>
            <a:chExt cx="965400" cy="1150728"/>
          </a:xfrm>
        </p:grpSpPr>
        <p:sp>
          <p:nvSpPr>
            <p:cNvPr id="1098" name="Google Shape;109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18"/>
          <p:cNvGrpSpPr/>
          <p:nvPr/>
        </p:nvGrpSpPr>
        <p:grpSpPr>
          <a:xfrm flipH="1">
            <a:off x="2151851" y="1225598"/>
            <a:ext cx="257802" cy="259072"/>
            <a:chOff x="8278315" y="4619604"/>
            <a:chExt cx="1311300" cy="1317762"/>
          </a:xfrm>
        </p:grpSpPr>
        <p:sp>
          <p:nvSpPr>
            <p:cNvPr id="1101" name="Google Shape;110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2" name="Google Shape;110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03" name="Google Shape;110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6" name="Google Shape;1106;p18"/>
          <p:cNvSpPr/>
          <p:nvPr/>
        </p:nvSpPr>
        <p:spPr>
          <a:xfrm rot="10800000">
            <a:off x="2201635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07" name="Google Shape;1107;p18"/>
          <p:cNvGrpSpPr/>
          <p:nvPr/>
        </p:nvGrpSpPr>
        <p:grpSpPr>
          <a:xfrm>
            <a:off x="2195971" y="2307785"/>
            <a:ext cx="170393" cy="202873"/>
            <a:chOff x="6755800" y="5036025"/>
            <a:chExt cx="965400" cy="1150728"/>
          </a:xfrm>
        </p:grpSpPr>
        <p:sp>
          <p:nvSpPr>
            <p:cNvPr id="1108" name="Google Shape;110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18"/>
          <p:cNvSpPr/>
          <p:nvPr/>
        </p:nvSpPr>
        <p:spPr>
          <a:xfrm>
            <a:off x="2180576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8"/>
          <p:cNvSpPr/>
          <p:nvPr/>
        </p:nvSpPr>
        <p:spPr>
          <a:xfrm rot="10800000">
            <a:off x="220163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12" name="Google Shape;1112;p18"/>
          <p:cNvGrpSpPr/>
          <p:nvPr/>
        </p:nvGrpSpPr>
        <p:grpSpPr>
          <a:xfrm flipH="1">
            <a:off x="2151851" y="4401327"/>
            <a:ext cx="257802" cy="259072"/>
            <a:chOff x="8278315" y="4619604"/>
            <a:chExt cx="1311300" cy="1317762"/>
          </a:xfrm>
        </p:grpSpPr>
        <p:sp>
          <p:nvSpPr>
            <p:cNvPr id="1113" name="Google Shape;111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4" name="Google Shape;111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15" name="Google Shape;111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8" name="Google Shape;1118;p18"/>
          <p:cNvSpPr/>
          <p:nvPr/>
        </p:nvSpPr>
        <p:spPr>
          <a:xfrm rot="10800000">
            <a:off x="220163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19" name="Google Shape;1119;p18"/>
          <p:cNvGrpSpPr/>
          <p:nvPr/>
        </p:nvGrpSpPr>
        <p:grpSpPr>
          <a:xfrm>
            <a:off x="2195971" y="5479573"/>
            <a:ext cx="170393" cy="202873"/>
            <a:chOff x="6755800" y="5036025"/>
            <a:chExt cx="965400" cy="1150728"/>
          </a:xfrm>
        </p:grpSpPr>
        <p:sp>
          <p:nvSpPr>
            <p:cNvPr id="1120" name="Google Shape;112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18"/>
          <p:cNvSpPr/>
          <p:nvPr/>
        </p:nvSpPr>
        <p:spPr>
          <a:xfrm>
            <a:off x="2180576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18"/>
          <p:cNvGrpSpPr/>
          <p:nvPr/>
        </p:nvGrpSpPr>
        <p:grpSpPr>
          <a:xfrm flipH="1">
            <a:off x="2662109" y="134548"/>
            <a:ext cx="257802" cy="259072"/>
            <a:chOff x="8278315" y="4619604"/>
            <a:chExt cx="1311300" cy="1317762"/>
          </a:xfrm>
        </p:grpSpPr>
        <p:sp>
          <p:nvSpPr>
            <p:cNvPr id="1124" name="Google Shape;112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5" name="Google Shape;112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26" name="Google Shape;112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9" name="Google Shape;1129;p18"/>
          <p:cNvSpPr/>
          <p:nvPr/>
        </p:nvSpPr>
        <p:spPr>
          <a:xfrm>
            <a:off x="2690835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18"/>
          <p:cNvGrpSpPr/>
          <p:nvPr/>
        </p:nvGrpSpPr>
        <p:grpSpPr>
          <a:xfrm flipH="1">
            <a:off x="2662109" y="2279685"/>
            <a:ext cx="257802" cy="259072"/>
            <a:chOff x="8278315" y="4619604"/>
            <a:chExt cx="1311300" cy="1317762"/>
          </a:xfrm>
        </p:grpSpPr>
        <p:sp>
          <p:nvSpPr>
            <p:cNvPr id="1131" name="Google Shape;11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2" name="Google Shape;11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33" name="Google Shape;11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6" name="Google Shape;1136;p18"/>
          <p:cNvSpPr/>
          <p:nvPr/>
        </p:nvSpPr>
        <p:spPr>
          <a:xfrm rot="10800000">
            <a:off x="2711893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37" name="Google Shape;1137;p18"/>
          <p:cNvGrpSpPr/>
          <p:nvPr/>
        </p:nvGrpSpPr>
        <p:grpSpPr>
          <a:xfrm>
            <a:off x="2706229" y="1253697"/>
            <a:ext cx="170393" cy="202873"/>
            <a:chOff x="6755800" y="5036025"/>
            <a:chExt cx="965400" cy="1150728"/>
          </a:xfrm>
        </p:grpSpPr>
        <p:sp>
          <p:nvSpPr>
            <p:cNvPr id="1138" name="Google Shape;113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18"/>
          <p:cNvGrpSpPr/>
          <p:nvPr/>
        </p:nvGrpSpPr>
        <p:grpSpPr>
          <a:xfrm>
            <a:off x="2706229" y="2834739"/>
            <a:ext cx="170393" cy="202873"/>
            <a:chOff x="6755800" y="5036025"/>
            <a:chExt cx="965400" cy="1150728"/>
          </a:xfrm>
        </p:grpSpPr>
        <p:sp>
          <p:nvSpPr>
            <p:cNvPr id="1141" name="Google Shape;114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18"/>
          <p:cNvSpPr/>
          <p:nvPr/>
        </p:nvSpPr>
        <p:spPr>
          <a:xfrm rot="10800000">
            <a:off x="2711893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4" name="Google Shape;1144;p18"/>
          <p:cNvSpPr/>
          <p:nvPr/>
        </p:nvSpPr>
        <p:spPr>
          <a:xfrm>
            <a:off x="2690835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18"/>
          <p:cNvGrpSpPr/>
          <p:nvPr/>
        </p:nvGrpSpPr>
        <p:grpSpPr>
          <a:xfrm flipH="1">
            <a:off x="2662109" y="5451862"/>
            <a:ext cx="257802" cy="259072"/>
            <a:chOff x="8278315" y="4619604"/>
            <a:chExt cx="1311300" cy="1317762"/>
          </a:xfrm>
        </p:grpSpPr>
        <p:sp>
          <p:nvSpPr>
            <p:cNvPr id="1146" name="Google Shape;114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7" name="Google Shape;114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48" name="Google Shape;114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1" name="Google Shape;1151;p18"/>
          <p:cNvSpPr/>
          <p:nvPr/>
        </p:nvSpPr>
        <p:spPr>
          <a:xfrm rot="10800000">
            <a:off x="2711893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52" name="Google Shape;1152;p18"/>
          <p:cNvGrpSpPr/>
          <p:nvPr/>
        </p:nvGrpSpPr>
        <p:grpSpPr>
          <a:xfrm>
            <a:off x="2706229" y="4429427"/>
            <a:ext cx="170393" cy="202873"/>
            <a:chOff x="6755800" y="5036025"/>
            <a:chExt cx="965400" cy="1150728"/>
          </a:xfrm>
        </p:grpSpPr>
        <p:sp>
          <p:nvSpPr>
            <p:cNvPr id="1153" name="Google Shape;115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18"/>
          <p:cNvGrpSpPr/>
          <p:nvPr/>
        </p:nvGrpSpPr>
        <p:grpSpPr>
          <a:xfrm>
            <a:off x="2706229" y="5997794"/>
            <a:ext cx="170393" cy="202873"/>
            <a:chOff x="6755800" y="5036025"/>
            <a:chExt cx="965400" cy="1150728"/>
          </a:xfrm>
        </p:grpSpPr>
        <p:sp>
          <p:nvSpPr>
            <p:cNvPr id="1156" name="Google Shape;115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18"/>
          <p:cNvSpPr/>
          <p:nvPr/>
        </p:nvSpPr>
        <p:spPr>
          <a:xfrm rot="10800000">
            <a:off x="3222109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59" name="Google Shape;1159;p18"/>
          <p:cNvGrpSpPr/>
          <p:nvPr/>
        </p:nvGrpSpPr>
        <p:grpSpPr>
          <a:xfrm>
            <a:off x="3216445" y="162648"/>
            <a:ext cx="170393" cy="202873"/>
            <a:chOff x="6755800" y="5036025"/>
            <a:chExt cx="965400" cy="1150728"/>
          </a:xfrm>
        </p:grpSpPr>
        <p:sp>
          <p:nvSpPr>
            <p:cNvPr id="1160" name="Google Shape;116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3172325" y="1225598"/>
            <a:ext cx="257802" cy="259072"/>
            <a:chOff x="8278315" y="4619604"/>
            <a:chExt cx="1311300" cy="1317762"/>
          </a:xfrm>
        </p:grpSpPr>
        <p:sp>
          <p:nvSpPr>
            <p:cNvPr id="1163" name="Google Shape;116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4" name="Google Shape;116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65" name="Google Shape;116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8" name="Google Shape;1168;p18"/>
          <p:cNvSpPr/>
          <p:nvPr/>
        </p:nvSpPr>
        <p:spPr>
          <a:xfrm rot="10800000">
            <a:off x="3222109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69" name="Google Shape;1169;p18"/>
          <p:cNvGrpSpPr/>
          <p:nvPr/>
        </p:nvGrpSpPr>
        <p:grpSpPr>
          <a:xfrm>
            <a:off x="3216445" y="2307785"/>
            <a:ext cx="170393" cy="202873"/>
            <a:chOff x="6755800" y="5036025"/>
            <a:chExt cx="965400" cy="1150728"/>
          </a:xfrm>
        </p:grpSpPr>
        <p:sp>
          <p:nvSpPr>
            <p:cNvPr id="1170" name="Google Shape;117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18"/>
          <p:cNvSpPr/>
          <p:nvPr/>
        </p:nvSpPr>
        <p:spPr>
          <a:xfrm>
            <a:off x="320105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8"/>
          <p:cNvSpPr/>
          <p:nvPr/>
        </p:nvSpPr>
        <p:spPr>
          <a:xfrm rot="10800000">
            <a:off x="3222109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74" name="Google Shape;1174;p18"/>
          <p:cNvGrpSpPr/>
          <p:nvPr/>
        </p:nvGrpSpPr>
        <p:grpSpPr>
          <a:xfrm flipH="1">
            <a:off x="3172325" y="4401327"/>
            <a:ext cx="257802" cy="259072"/>
            <a:chOff x="8278315" y="4619604"/>
            <a:chExt cx="1311300" cy="1317762"/>
          </a:xfrm>
        </p:grpSpPr>
        <p:sp>
          <p:nvSpPr>
            <p:cNvPr id="1175" name="Google Shape;117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6" name="Google Shape;117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77" name="Google Shape;117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0" name="Google Shape;1180;p18"/>
          <p:cNvSpPr/>
          <p:nvPr/>
        </p:nvSpPr>
        <p:spPr>
          <a:xfrm rot="10800000">
            <a:off x="3222109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81" name="Google Shape;1181;p18"/>
          <p:cNvGrpSpPr/>
          <p:nvPr/>
        </p:nvGrpSpPr>
        <p:grpSpPr>
          <a:xfrm>
            <a:off x="3216445" y="5479573"/>
            <a:ext cx="170393" cy="202873"/>
            <a:chOff x="6755800" y="5036025"/>
            <a:chExt cx="965400" cy="1150728"/>
          </a:xfrm>
        </p:grpSpPr>
        <p:sp>
          <p:nvSpPr>
            <p:cNvPr id="1182" name="Google Shape;11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18"/>
          <p:cNvSpPr/>
          <p:nvPr/>
        </p:nvSpPr>
        <p:spPr>
          <a:xfrm>
            <a:off x="320105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5" name="Google Shape;1185;p18"/>
          <p:cNvGrpSpPr/>
          <p:nvPr/>
        </p:nvGrpSpPr>
        <p:grpSpPr>
          <a:xfrm flipH="1">
            <a:off x="3682541" y="134548"/>
            <a:ext cx="257802" cy="259072"/>
            <a:chOff x="8278315" y="4619604"/>
            <a:chExt cx="1311300" cy="1317762"/>
          </a:xfrm>
        </p:grpSpPr>
        <p:sp>
          <p:nvSpPr>
            <p:cNvPr id="1186" name="Google Shape;118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7" name="Google Shape;118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88" name="Google Shape;118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18"/>
          <p:cNvSpPr/>
          <p:nvPr/>
        </p:nvSpPr>
        <p:spPr>
          <a:xfrm>
            <a:off x="3711266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18"/>
          <p:cNvGrpSpPr/>
          <p:nvPr/>
        </p:nvGrpSpPr>
        <p:grpSpPr>
          <a:xfrm flipH="1">
            <a:off x="3682541" y="2279685"/>
            <a:ext cx="257802" cy="259072"/>
            <a:chOff x="8278315" y="4619604"/>
            <a:chExt cx="1311300" cy="1317762"/>
          </a:xfrm>
        </p:grpSpPr>
        <p:sp>
          <p:nvSpPr>
            <p:cNvPr id="1193" name="Google Shape;119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4" name="Google Shape;119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95" name="Google Shape;119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8" name="Google Shape;1198;p18"/>
          <p:cNvSpPr/>
          <p:nvPr/>
        </p:nvSpPr>
        <p:spPr>
          <a:xfrm rot="10800000">
            <a:off x="3732325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199" name="Google Shape;1199;p18"/>
          <p:cNvGrpSpPr/>
          <p:nvPr/>
        </p:nvGrpSpPr>
        <p:grpSpPr>
          <a:xfrm>
            <a:off x="3726661" y="1253697"/>
            <a:ext cx="170393" cy="202873"/>
            <a:chOff x="6755800" y="5036025"/>
            <a:chExt cx="965400" cy="1150728"/>
          </a:xfrm>
        </p:grpSpPr>
        <p:sp>
          <p:nvSpPr>
            <p:cNvPr id="1200" name="Google Shape;120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18"/>
          <p:cNvGrpSpPr/>
          <p:nvPr/>
        </p:nvGrpSpPr>
        <p:grpSpPr>
          <a:xfrm>
            <a:off x="3726661" y="2834739"/>
            <a:ext cx="170393" cy="202873"/>
            <a:chOff x="6755800" y="5036025"/>
            <a:chExt cx="965400" cy="1150728"/>
          </a:xfrm>
        </p:grpSpPr>
        <p:sp>
          <p:nvSpPr>
            <p:cNvPr id="1203" name="Google Shape;120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18"/>
          <p:cNvSpPr/>
          <p:nvPr/>
        </p:nvSpPr>
        <p:spPr>
          <a:xfrm>
            <a:off x="3711266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6" name="Google Shape;1206;p18"/>
          <p:cNvGrpSpPr/>
          <p:nvPr/>
        </p:nvGrpSpPr>
        <p:grpSpPr>
          <a:xfrm flipH="1">
            <a:off x="3682541" y="5451862"/>
            <a:ext cx="257802" cy="259072"/>
            <a:chOff x="8278315" y="4619604"/>
            <a:chExt cx="1311300" cy="1317762"/>
          </a:xfrm>
        </p:grpSpPr>
        <p:sp>
          <p:nvSpPr>
            <p:cNvPr id="1207" name="Google Shape;120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8" name="Google Shape;120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09" name="Google Shape;120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2" name="Google Shape;1212;p18"/>
          <p:cNvSpPr/>
          <p:nvPr/>
        </p:nvSpPr>
        <p:spPr>
          <a:xfrm rot="10800000">
            <a:off x="3732325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13" name="Google Shape;1213;p18"/>
          <p:cNvGrpSpPr/>
          <p:nvPr/>
        </p:nvGrpSpPr>
        <p:grpSpPr>
          <a:xfrm>
            <a:off x="3726661" y="4429427"/>
            <a:ext cx="170393" cy="202873"/>
            <a:chOff x="6755800" y="5036025"/>
            <a:chExt cx="965400" cy="1150728"/>
          </a:xfrm>
        </p:grpSpPr>
        <p:sp>
          <p:nvSpPr>
            <p:cNvPr id="1214" name="Google Shape;121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18"/>
          <p:cNvGrpSpPr/>
          <p:nvPr/>
        </p:nvGrpSpPr>
        <p:grpSpPr>
          <a:xfrm>
            <a:off x="3726661" y="5997794"/>
            <a:ext cx="170393" cy="202873"/>
            <a:chOff x="6755800" y="5036025"/>
            <a:chExt cx="965400" cy="1150728"/>
          </a:xfrm>
        </p:grpSpPr>
        <p:sp>
          <p:nvSpPr>
            <p:cNvPr id="1217" name="Google Shape;121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18"/>
          <p:cNvSpPr/>
          <p:nvPr/>
        </p:nvSpPr>
        <p:spPr>
          <a:xfrm rot="10800000">
            <a:off x="4242542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20" name="Google Shape;1220;p18"/>
          <p:cNvGrpSpPr/>
          <p:nvPr/>
        </p:nvGrpSpPr>
        <p:grpSpPr>
          <a:xfrm>
            <a:off x="4236877" y="162648"/>
            <a:ext cx="170393" cy="202873"/>
            <a:chOff x="6755800" y="5036025"/>
            <a:chExt cx="965400" cy="1150728"/>
          </a:xfrm>
        </p:grpSpPr>
        <p:sp>
          <p:nvSpPr>
            <p:cNvPr id="1221" name="Google Shape;12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18"/>
          <p:cNvGrpSpPr/>
          <p:nvPr/>
        </p:nvGrpSpPr>
        <p:grpSpPr>
          <a:xfrm flipH="1">
            <a:off x="4192758" y="1225598"/>
            <a:ext cx="257802" cy="259072"/>
            <a:chOff x="8278315" y="4619604"/>
            <a:chExt cx="1311300" cy="1317762"/>
          </a:xfrm>
        </p:grpSpPr>
        <p:sp>
          <p:nvSpPr>
            <p:cNvPr id="1224" name="Google Shape;122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26" name="Google Shape;122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9" name="Google Shape;1229;p18"/>
          <p:cNvSpPr/>
          <p:nvPr/>
        </p:nvSpPr>
        <p:spPr>
          <a:xfrm rot="10800000">
            <a:off x="4242542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30" name="Google Shape;1230;p18"/>
          <p:cNvGrpSpPr/>
          <p:nvPr/>
        </p:nvGrpSpPr>
        <p:grpSpPr>
          <a:xfrm>
            <a:off x="4236877" y="2307785"/>
            <a:ext cx="170393" cy="202873"/>
            <a:chOff x="6755800" y="5036025"/>
            <a:chExt cx="965400" cy="1150728"/>
          </a:xfrm>
        </p:grpSpPr>
        <p:sp>
          <p:nvSpPr>
            <p:cNvPr id="1231" name="Google Shape;123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18"/>
          <p:cNvSpPr/>
          <p:nvPr/>
        </p:nvSpPr>
        <p:spPr>
          <a:xfrm>
            <a:off x="4221483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8"/>
          <p:cNvSpPr/>
          <p:nvPr/>
        </p:nvSpPr>
        <p:spPr>
          <a:xfrm rot="10800000">
            <a:off x="4242542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35" name="Google Shape;1235;p18"/>
          <p:cNvGrpSpPr/>
          <p:nvPr/>
        </p:nvGrpSpPr>
        <p:grpSpPr>
          <a:xfrm flipH="1">
            <a:off x="4192758" y="4401327"/>
            <a:ext cx="257802" cy="259072"/>
            <a:chOff x="8278315" y="4619604"/>
            <a:chExt cx="1311300" cy="1317762"/>
          </a:xfrm>
        </p:grpSpPr>
        <p:sp>
          <p:nvSpPr>
            <p:cNvPr id="1236" name="Google Shape;123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7" name="Google Shape;123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38" name="Google Shape;123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1" name="Google Shape;1241;p18"/>
          <p:cNvSpPr/>
          <p:nvPr/>
        </p:nvSpPr>
        <p:spPr>
          <a:xfrm rot="10800000">
            <a:off x="4242542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42" name="Google Shape;1242;p18"/>
          <p:cNvGrpSpPr/>
          <p:nvPr/>
        </p:nvGrpSpPr>
        <p:grpSpPr>
          <a:xfrm>
            <a:off x="4236877" y="5479573"/>
            <a:ext cx="170393" cy="202873"/>
            <a:chOff x="6755800" y="5036025"/>
            <a:chExt cx="965400" cy="1150728"/>
          </a:xfrm>
        </p:grpSpPr>
        <p:sp>
          <p:nvSpPr>
            <p:cNvPr id="1243" name="Google Shape;124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18"/>
          <p:cNvSpPr/>
          <p:nvPr/>
        </p:nvSpPr>
        <p:spPr>
          <a:xfrm>
            <a:off x="4221483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6" name="Google Shape;1246;p18"/>
          <p:cNvGrpSpPr/>
          <p:nvPr/>
        </p:nvGrpSpPr>
        <p:grpSpPr>
          <a:xfrm flipH="1">
            <a:off x="4703016" y="134548"/>
            <a:ext cx="257802" cy="259072"/>
            <a:chOff x="8278315" y="4619604"/>
            <a:chExt cx="1311300" cy="1317762"/>
          </a:xfrm>
        </p:grpSpPr>
        <p:sp>
          <p:nvSpPr>
            <p:cNvPr id="1247" name="Google Shape;124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8" name="Google Shape;124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49" name="Google Shape;124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2" name="Google Shape;1252;p18"/>
          <p:cNvSpPr/>
          <p:nvPr/>
        </p:nvSpPr>
        <p:spPr>
          <a:xfrm>
            <a:off x="4731741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18"/>
          <p:cNvGrpSpPr/>
          <p:nvPr/>
        </p:nvGrpSpPr>
        <p:grpSpPr>
          <a:xfrm flipH="1">
            <a:off x="4703016" y="2279685"/>
            <a:ext cx="257802" cy="259072"/>
            <a:chOff x="8278315" y="4619604"/>
            <a:chExt cx="1311300" cy="1317762"/>
          </a:xfrm>
        </p:grpSpPr>
        <p:sp>
          <p:nvSpPr>
            <p:cNvPr id="1254" name="Google Shape;125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56" name="Google Shape;125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9" name="Google Shape;1259;p18"/>
          <p:cNvSpPr/>
          <p:nvPr/>
        </p:nvSpPr>
        <p:spPr>
          <a:xfrm rot="10800000">
            <a:off x="4752800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60" name="Google Shape;1260;p18"/>
          <p:cNvGrpSpPr/>
          <p:nvPr/>
        </p:nvGrpSpPr>
        <p:grpSpPr>
          <a:xfrm>
            <a:off x="4747136" y="1253697"/>
            <a:ext cx="170393" cy="202873"/>
            <a:chOff x="6755800" y="5036025"/>
            <a:chExt cx="965400" cy="1150728"/>
          </a:xfrm>
        </p:grpSpPr>
        <p:sp>
          <p:nvSpPr>
            <p:cNvPr id="1261" name="Google Shape;126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18"/>
          <p:cNvGrpSpPr/>
          <p:nvPr/>
        </p:nvGrpSpPr>
        <p:grpSpPr>
          <a:xfrm>
            <a:off x="4747136" y="2834739"/>
            <a:ext cx="170393" cy="202873"/>
            <a:chOff x="6755800" y="5036025"/>
            <a:chExt cx="965400" cy="1150728"/>
          </a:xfrm>
        </p:grpSpPr>
        <p:sp>
          <p:nvSpPr>
            <p:cNvPr id="1264" name="Google Shape;126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18"/>
          <p:cNvSpPr/>
          <p:nvPr/>
        </p:nvSpPr>
        <p:spPr>
          <a:xfrm>
            <a:off x="4731741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18"/>
          <p:cNvGrpSpPr/>
          <p:nvPr/>
        </p:nvGrpSpPr>
        <p:grpSpPr>
          <a:xfrm flipH="1">
            <a:off x="4703016" y="5451862"/>
            <a:ext cx="257802" cy="259072"/>
            <a:chOff x="8278315" y="4619604"/>
            <a:chExt cx="1311300" cy="1317762"/>
          </a:xfrm>
        </p:grpSpPr>
        <p:sp>
          <p:nvSpPr>
            <p:cNvPr id="1268" name="Google Shape;126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9" name="Google Shape;126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70" name="Google Shape;127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3" name="Google Shape;1273;p18"/>
          <p:cNvSpPr/>
          <p:nvPr/>
        </p:nvSpPr>
        <p:spPr>
          <a:xfrm rot="10800000">
            <a:off x="4752800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74" name="Google Shape;1274;p18"/>
          <p:cNvGrpSpPr/>
          <p:nvPr/>
        </p:nvGrpSpPr>
        <p:grpSpPr>
          <a:xfrm>
            <a:off x="4747136" y="4429427"/>
            <a:ext cx="170393" cy="202873"/>
            <a:chOff x="6755800" y="5036025"/>
            <a:chExt cx="965400" cy="1150728"/>
          </a:xfrm>
        </p:grpSpPr>
        <p:sp>
          <p:nvSpPr>
            <p:cNvPr id="1275" name="Google Shape;127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18"/>
          <p:cNvGrpSpPr/>
          <p:nvPr/>
        </p:nvGrpSpPr>
        <p:grpSpPr>
          <a:xfrm>
            <a:off x="4747136" y="5997794"/>
            <a:ext cx="170393" cy="202873"/>
            <a:chOff x="6755800" y="5036025"/>
            <a:chExt cx="965400" cy="1150728"/>
          </a:xfrm>
        </p:grpSpPr>
        <p:sp>
          <p:nvSpPr>
            <p:cNvPr id="1278" name="Google Shape;127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18"/>
          <p:cNvSpPr/>
          <p:nvPr/>
        </p:nvSpPr>
        <p:spPr>
          <a:xfrm rot="10800000">
            <a:off x="526301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81" name="Google Shape;1281;p18"/>
          <p:cNvGrpSpPr/>
          <p:nvPr/>
        </p:nvGrpSpPr>
        <p:grpSpPr>
          <a:xfrm>
            <a:off x="5257351" y="162648"/>
            <a:ext cx="170393" cy="202873"/>
            <a:chOff x="6755800" y="5036025"/>
            <a:chExt cx="965400" cy="1150728"/>
          </a:xfrm>
        </p:grpSpPr>
        <p:sp>
          <p:nvSpPr>
            <p:cNvPr id="1282" name="Google Shape;12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18"/>
          <p:cNvGrpSpPr/>
          <p:nvPr/>
        </p:nvGrpSpPr>
        <p:grpSpPr>
          <a:xfrm flipH="1">
            <a:off x="5213232" y="1225598"/>
            <a:ext cx="257802" cy="259072"/>
            <a:chOff x="8278315" y="4619604"/>
            <a:chExt cx="1311300" cy="1317762"/>
          </a:xfrm>
        </p:grpSpPr>
        <p:sp>
          <p:nvSpPr>
            <p:cNvPr id="1285" name="Google Shape;128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6" name="Google Shape;128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87" name="Google Shape;128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0" name="Google Shape;1290;p18"/>
          <p:cNvSpPr/>
          <p:nvPr/>
        </p:nvSpPr>
        <p:spPr>
          <a:xfrm rot="10800000">
            <a:off x="526301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91" name="Google Shape;1291;p18"/>
          <p:cNvGrpSpPr/>
          <p:nvPr/>
        </p:nvGrpSpPr>
        <p:grpSpPr>
          <a:xfrm>
            <a:off x="5257351" y="2307785"/>
            <a:ext cx="170393" cy="202873"/>
            <a:chOff x="6755800" y="5036025"/>
            <a:chExt cx="965400" cy="1150728"/>
          </a:xfrm>
        </p:grpSpPr>
        <p:sp>
          <p:nvSpPr>
            <p:cNvPr id="1292" name="Google Shape;129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4" name="Google Shape;1294;p18"/>
          <p:cNvSpPr/>
          <p:nvPr/>
        </p:nvSpPr>
        <p:spPr>
          <a:xfrm>
            <a:off x="5241957" y="3396150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8"/>
          <p:cNvSpPr/>
          <p:nvPr/>
        </p:nvSpPr>
        <p:spPr>
          <a:xfrm>
            <a:off x="5241957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8"/>
          <p:cNvSpPr/>
          <p:nvPr/>
        </p:nvSpPr>
        <p:spPr>
          <a:xfrm rot="10800000">
            <a:off x="526301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297" name="Google Shape;1297;p18"/>
          <p:cNvGrpSpPr/>
          <p:nvPr/>
        </p:nvGrpSpPr>
        <p:grpSpPr>
          <a:xfrm flipH="1">
            <a:off x="5213232" y="4401327"/>
            <a:ext cx="257802" cy="259072"/>
            <a:chOff x="8278315" y="4619604"/>
            <a:chExt cx="1311300" cy="1317762"/>
          </a:xfrm>
        </p:grpSpPr>
        <p:sp>
          <p:nvSpPr>
            <p:cNvPr id="1298" name="Google Shape;129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9" name="Google Shape;129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00" name="Google Shape;130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3" name="Google Shape;1303;p18"/>
          <p:cNvSpPr/>
          <p:nvPr/>
        </p:nvSpPr>
        <p:spPr>
          <a:xfrm rot="10800000">
            <a:off x="526301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04" name="Google Shape;1304;p18"/>
          <p:cNvGrpSpPr/>
          <p:nvPr/>
        </p:nvGrpSpPr>
        <p:grpSpPr>
          <a:xfrm>
            <a:off x="5257351" y="5479573"/>
            <a:ext cx="170393" cy="202873"/>
            <a:chOff x="6755800" y="5036025"/>
            <a:chExt cx="965400" cy="1150728"/>
          </a:xfrm>
        </p:grpSpPr>
        <p:sp>
          <p:nvSpPr>
            <p:cNvPr id="1305" name="Google Shape;130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18"/>
          <p:cNvSpPr/>
          <p:nvPr/>
        </p:nvSpPr>
        <p:spPr>
          <a:xfrm>
            <a:off x="5241957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8" name="Google Shape;1308;p18"/>
          <p:cNvGrpSpPr/>
          <p:nvPr/>
        </p:nvGrpSpPr>
        <p:grpSpPr>
          <a:xfrm flipH="1">
            <a:off x="5723681" y="134548"/>
            <a:ext cx="257802" cy="259072"/>
            <a:chOff x="8278315" y="4619604"/>
            <a:chExt cx="1311300" cy="1317762"/>
          </a:xfrm>
        </p:grpSpPr>
        <p:sp>
          <p:nvSpPr>
            <p:cNvPr id="1309" name="Google Shape;130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0" name="Google Shape;131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11" name="Google Shape;131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4" name="Google Shape;1314;p18"/>
          <p:cNvSpPr/>
          <p:nvPr/>
        </p:nvSpPr>
        <p:spPr>
          <a:xfrm>
            <a:off x="5752406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18"/>
          <p:cNvGrpSpPr/>
          <p:nvPr/>
        </p:nvGrpSpPr>
        <p:grpSpPr>
          <a:xfrm flipH="1">
            <a:off x="5723681" y="2279685"/>
            <a:ext cx="257802" cy="259072"/>
            <a:chOff x="8278315" y="4619604"/>
            <a:chExt cx="1311300" cy="1317762"/>
          </a:xfrm>
        </p:grpSpPr>
        <p:sp>
          <p:nvSpPr>
            <p:cNvPr id="1316" name="Google Shape;131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7" name="Google Shape;131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18" name="Google Shape;131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1" name="Google Shape;1321;p18"/>
          <p:cNvSpPr/>
          <p:nvPr/>
        </p:nvSpPr>
        <p:spPr>
          <a:xfrm rot="10800000">
            <a:off x="5773465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22" name="Google Shape;1322;p18"/>
          <p:cNvGrpSpPr/>
          <p:nvPr/>
        </p:nvGrpSpPr>
        <p:grpSpPr>
          <a:xfrm>
            <a:off x="5767801" y="1253697"/>
            <a:ext cx="170393" cy="202873"/>
            <a:chOff x="6755800" y="5036025"/>
            <a:chExt cx="965400" cy="1150728"/>
          </a:xfrm>
        </p:grpSpPr>
        <p:sp>
          <p:nvSpPr>
            <p:cNvPr id="1323" name="Google Shape;132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18"/>
          <p:cNvGrpSpPr/>
          <p:nvPr/>
        </p:nvGrpSpPr>
        <p:grpSpPr>
          <a:xfrm>
            <a:off x="5767801" y="2834739"/>
            <a:ext cx="170393" cy="202873"/>
            <a:chOff x="6755800" y="5036025"/>
            <a:chExt cx="965400" cy="1150728"/>
          </a:xfrm>
        </p:grpSpPr>
        <p:sp>
          <p:nvSpPr>
            <p:cNvPr id="1326" name="Google Shape;132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18"/>
          <p:cNvSpPr/>
          <p:nvPr/>
        </p:nvSpPr>
        <p:spPr>
          <a:xfrm>
            <a:off x="5752406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9" name="Google Shape;1329;p18"/>
          <p:cNvGrpSpPr/>
          <p:nvPr/>
        </p:nvGrpSpPr>
        <p:grpSpPr>
          <a:xfrm flipH="1">
            <a:off x="5723681" y="5451862"/>
            <a:ext cx="257802" cy="259072"/>
            <a:chOff x="8278315" y="4619604"/>
            <a:chExt cx="1311300" cy="1317762"/>
          </a:xfrm>
        </p:grpSpPr>
        <p:sp>
          <p:nvSpPr>
            <p:cNvPr id="1330" name="Google Shape;133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1" name="Google Shape;133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32" name="Google Shape;133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5" name="Google Shape;1335;p18"/>
          <p:cNvSpPr/>
          <p:nvPr/>
        </p:nvSpPr>
        <p:spPr>
          <a:xfrm rot="10800000">
            <a:off x="5773465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36" name="Google Shape;1336;p18"/>
          <p:cNvGrpSpPr/>
          <p:nvPr/>
        </p:nvGrpSpPr>
        <p:grpSpPr>
          <a:xfrm>
            <a:off x="5767801" y="4429427"/>
            <a:ext cx="170393" cy="202873"/>
            <a:chOff x="6755800" y="5036025"/>
            <a:chExt cx="965400" cy="1150728"/>
          </a:xfrm>
        </p:grpSpPr>
        <p:sp>
          <p:nvSpPr>
            <p:cNvPr id="1337" name="Google Shape;133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18"/>
          <p:cNvGrpSpPr/>
          <p:nvPr/>
        </p:nvGrpSpPr>
        <p:grpSpPr>
          <a:xfrm>
            <a:off x="5767801" y="5997794"/>
            <a:ext cx="170393" cy="202873"/>
            <a:chOff x="6755800" y="5036025"/>
            <a:chExt cx="965400" cy="1150728"/>
          </a:xfrm>
        </p:grpSpPr>
        <p:sp>
          <p:nvSpPr>
            <p:cNvPr id="1340" name="Google Shape;134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18"/>
          <p:cNvSpPr/>
          <p:nvPr/>
        </p:nvSpPr>
        <p:spPr>
          <a:xfrm rot="10800000">
            <a:off x="6283686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43" name="Google Shape;1343;p18"/>
          <p:cNvGrpSpPr/>
          <p:nvPr/>
        </p:nvGrpSpPr>
        <p:grpSpPr>
          <a:xfrm>
            <a:off x="6278022" y="162648"/>
            <a:ext cx="170393" cy="202873"/>
            <a:chOff x="6755800" y="5036025"/>
            <a:chExt cx="965400" cy="1150728"/>
          </a:xfrm>
        </p:grpSpPr>
        <p:sp>
          <p:nvSpPr>
            <p:cNvPr id="1344" name="Google Shape;134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18"/>
          <p:cNvGrpSpPr/>
          <p:nvPr/>
        </p:nvGrpSpPr>
        <p:grpSpPr>
          <a:xfrm flipH="1">
            <a:off x="6233902" y="1225598"/>
            <a:ext cx="257802" cy="259072"/>
            <a:chOff x="8278315" y="4619604"/>
            <a:chExt cx="1311300" cy="1317762"/>
          </a:xfrm>
        </p:grpSpPr>
        <p:sp>
          <p:nvSpPr>
            <p:cNvPr id="1347" name="Google Shape;134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8" name="Google Shape;134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49" name="Google Shape;134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2" name="Google Shape;1352;p18"/>
          <p:cNvSpPr/>
          <p:nvPr/>
        </p:nvSpPr>
        <p:spPr>
          <a:xfrm rot="10800000">
            <a:off x="6283686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53" name="Google Shape;1353;p18"/>
          <p:cNvGrpSpPr/>
          <p:nvPr/>
        </p:nvGrpSpPr>
        <p:grpSpPr>
          <a:xfrm>
            <a:off x="6278022" y="2307785"/>
            <a:ext cx="170393" cy="202873"/>
            <a:chOff x="6755800" y="5036025"/>
            <a:chExt cx="965400" cy="1150728"/>
          </a:xfrm>
        </p:grpSpPr>
        <p:sp>
          <p:nvSpPr>
            <p:cNvPr id="1354" name="Google Shape;135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6" name="Google Shape;1356;p18"/>
          <p:cNvSpPr/>
          <p:nvPr/>
        </p:nvSpPr>
        <p:spPr>
          <a:xfrm>
            <a:off x="6262628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8"/>
          <p:cNvSpPr/>
          <p:nvPr/>
        </p:nvSpPr>
        <p:spPr>
          <a:xfrm rot="10800000">
            <a:off x="6283686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58" name="Google Shape;1358;p18"/>
          <p:cNvGrpSpPr/>
          <p:nvPr/>
        </p:nvGrpSpPr>
        <p:grpSpPr>
          <a:xfrm flipH="1">
            <a:off x="6233902" y="4401327"/>
            <a:ext cx="257802" cy="259072"/>
            <a:chOff x="8278315" y="4619604"/>
            <a:chExt cx="1311300" cy="1317762"/>
          </a:xfrm>
        </p:grpSpPr>
        <p:sp>
          <p:nvSpPr>
            <p:cNvPr id="1359" name="Google Shape;135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0" name="Google Shape;136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61" name="Google Shape;136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4" name="Google Shape;1364;p18"/>
          <p:cNvSpPr/>
          <p:nvPr/>
        </p:nvSpPr>
        <p:spPr>
          <a:xfrm rot="10800000">
            <a:off x="6283686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65" name="Google Shape;1365;p18"/>
          <p:cNvGrpSpPr/>
          <p:nvPr/>
        </p:nvGrpSpPr>
        <p:grpSpPr>
          <a:xfrm>
            <a:off x="6278022" y="5479573"/>
            <a:ext cx="170393" cy="202873"/>
            <a:chOff x="6755800" y="5036025"/>
            <a:chExt cx="965400" cy="1150728"/>
          </a:xfrm>
        </p:grpSpPr>
        <p:sp>
          <p:nvSpPr>
            <p:cNvPr id="1366" name="Google Shape;136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18"/>
          <p:cNvSpPr/>
          <p:nvPr/>
        </p:nvSpPr>
        <p:spPr>
          <a:xfrm>
            <a:off x="6262628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18"/>
          <p:cNvGrpSpPr/>
          <p:nvPr/>
        </p:nvGrpSpPr>
        <p:grpSpPr>
          <a:xfrm flipH="1">
            <a:off x="6744123" y="134548"/>
            <a:ext cx="257802" cy="259072"/>
            <a:chOff x="8278315" y="4619604"/>
            <a:chExt cx="1311300" cy="1317762"/>
          </a:xfrm>
        </p:grpSpPr>
        <p:sp>
          <p:nvSpPr>
            <p:cNvPr id="1370" name="Google Shape;13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1" name="Google Shape;13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72" name="Google Shape;13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5" name="Google Shape;1375;p18"/>
          <p:cNvSpPr/>
          <p:nvPr/>
        </p:nvSpPr>
        <p:spPr>
          <a:xfrm>
            <a:off x="6772849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6" name="Google Shape;1376;p18"/>
          <p:cNvGrpSpPr/>
          <p:nvPr/>
        </p:nvGrpSpPr>
        <p:grpSpPr>
          <a:xfrm flipH="1">
            <a:off x="6744123" y="2279685"/>
            <a:ext cx="257802" cy="259072"/>
            <a:chOff x="8278315" y="4619604"/>
            <a:chExt cx="1311300" cy="1317762"/>
          </a:xfrm>
        </p:grpSpPr>
        <p:sp>
          <p:nvSpPr>
            <p:cNvPr id="1377" name="Google Shape;137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8" name="Google Shape;137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79" name="Google Shape;137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2" name="Google Shape;1382;p18"/>
          <p:cNvSpPr/>
          <p:nvPr/>
        </p:nvSpPr>
        <p:spPr>
          <a:xfrm rot="10800000">
            <a:off x="6793907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83" name="Google Shape;1383;p18"/>
          <p:cNvGrpSpPr/>
          <p:nvPr/>
        </p:nvGrpSpPr>
        <p:grpSpPr>
          <a:xfrm>
            <a:off x="6788243" y="1253697"/>
            <a:ext cx="170393" cy="202873"/>
            <a:chOff x="6755800" y="5036025"/>
            <a:chExt cx="965400" cy="1150728"/>
          </a:xfrm>
        </p:grpSpPr>
        <p:sp>
          <p:nvSpPr>
            <p:cNvPr id="1384" name="Google Shape;138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18"/>
          <p:cNvGrpSpPr/>
          <p:nvPr/>
        </p:nvGrpSpPr>
        <p:grpSpPr>
          <a:xfrm>
            <a:off x="6788243" y="2834739"/>
            <a:ext cx="170393" cy="202873"/>
            <a:chOff x="6755800" y="5036025"/>
            <a:chExt cx="965400" cy="1150728"/>
          </a:xfrm>
        </p:grpSpPr>
        <p:sp>
          <p:nvSpPr>
            <p:cNvPr id="1387" name="Google Shape;138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18"/>
          <p:cNvSpPr/>
          <p:nvPr/>
        </p:nvSpPr>
        <p:spPr>
          <a:xfrm>
            <a:off x="6772849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0" name="Google Shape;1390;p18"/>
          <p:cNvGrpSpPr/>
          <p:nvPr/>
        </p:nvGrpSpPr>
        <p:grpSpPr>
          <a:xfrm flipH="1">
            <a:off x="6744123" y="5451862"/>
            <a:ext cx="257802" cy="259072"/>
            <a:chOff x="8278315" y="4619604"/>
            <a:chExt cx="1311300" cy="1317762"/>
          </a:xfrm>
        </p:grpSpPr>
        <p:sp>
          <p:nvSpPr>
            <p:cNvPr id="1391" name="Google Shape;139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93" name="Google Shape;139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6" name="Google Shape;1396;p18"/>
          <p:cNvSpPr/>
          <p:nvPr/>
        </p:nvSpPr>
        <p:spPr>
          <a:xfrm rot="10800000">
            <a:off x="6793907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397" name="Google Shape;1397;p18"/>
          <p:cNvGrpSpPr/>
          <p:nvPr/>
        </p:nvGrpSpPr>
        <p:grpSpPr>
          <a:xfrm>
            <a:off x="6788243" y="4429427"/>
            <a:ext cx="170393" cy="202873"/>
            <a:chOff x="6755800" y="5036025"/>
            <a:chExt cx="965400" cy="1150728"/>
          </a:xfrm>
        </p:grpSpPr>
        <p:sp>
          <p:nvSpPr>
            <p:cNvPr id="1398" name="Google Shape;139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18"/>
          <p:cNvGrpSpPr/>
          <p:nvPr/>
        </p:nvGrpSpPr>
        <p:grpSpPr>
          <a:xfrm>
            <a:off x="6788243" y="5997794"/>
            <a:ext cx="170393" cy="202873"/>
            <a:chOff x="6755800" y="5036025"/>
            <a:chExt cx="965400" cy="1150728"/>
          </a:xfrm>
        </p:grpSpPr>
        <p:sp>
          <p:nvSpPr>
            <p:cNvPr id="1401" name="Google Shape;140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18"/>
          <p:cNvSpPr/>
          <p:nvPr/>
        </p:nvSpPr>
        <p:spPr>
          <a:xfrm rot="10800000">
            <a:off x="7304128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04" name="Google Shape;1404;p18"/>
          <p:cNvGrpSpPr/>
          <p:nvPr/>
        </p:nvGrpSpPr>
        <p:grpSpPr>
          <a:xfrm>
            <a:off x="7298464" y="162648"/>
            <a:ext cx="170393" cy="202873"/>
            <a:chOff x="6755800" y="5036025"/>
            <a:chExt cx="965400" cy="1150728"/>
          </a:xfrm>
        </p:grpSpPr>
        <p:sp>
          <p:nvSpPr>
            <p:cNvPr id="1405" name="Google Shape;140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18"/>
          <p:cNvGrpSpPr/>
          <p:nvPr/>
        </p:nvGrpSpPr>
        <p:grpSpPr>
          <a:xfrm flipH="1">
            <a:off x="7254345" y="1225598"/>
            <a:ext cx="257802" cy="259072"/>
            <a:chOff x="8278315" y="4619604"/>
            <a:chExt cx="1311300" cy="1317762"/>
          </a:xfrm>
        </p:grpSpPr>
        <p:sp>
          <p:nvSpPr>
            <p:cNvPr id="1408" name="Google Shape;140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9" name="Google Shape;140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10" name="Google Shape;141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3" name="Google Shape;1413;p18"/>
          <p:cNvSpPr/>
          <p:nvPr/>
        </p:nvSpPr>
        <p:spPr>
          <a:xfrm rot="10800000">
            <a:off x="7304128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14" name="Google Shape;1414;p18"/>
          <p:cNvGrpSpPr/>
          <p:nvPr/>
        </p:nvGrpSpPr>
        <p:grpSpPr>
          <a:xfrm>
            <a:off x="7298464" y="2307785"/>
            <a:ext cx="170393" cy="202873"/>
            <a:chOff x="6755800" y="5036025"/>
            <a:chExt cx="965400" cy="1150728"/>
          </a:xfrm>
        </p:grpSpPr>
        <p:sp>
          <p:nvSpPr>
            <p:cNvPr id="1415" name="Google Shape;141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18"/>
          <p:cNvSpPr/>
          <p:nvPr/>
        </p:nvSpPr>
        <p:spPr>
          <a:xfrm>
            <a:off x="7283070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8"/>
          <p:cNvSpPr/>
          <p:nvPr/>
        </p:nvSpPr>
        <p:spPr>
          <a:xfrm rot="10800000">
            <a:off x="7304128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19" name="Google Shape;1419;p18"/>
          <p:cNvGrpSpPr/>
          <p:nvPr/>
        </p:nvGrpSpPr>
        <p:grpSpPr>
          <a:xfrm flipH="1">
            <a:off x="7254345" y="4401327"/>
            <a:ext cx="257802" cy="259072"/>
            <a:chOff x="8278315" y="4619604"/>
            <a:chExt cx="1311300" cy="1317762"/>
          </a:xfrm>
        </p:grpSpPr>
        <p:sp>
          <p:nvSpPr>
            <p:cNvPr id="1420" name="Google Shape;142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1" name="Google Shape;142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22" name="Google Shape;142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5" name="Google Shape;1425;p18"/>
          <p:cNvSpPr/>
          <p:nvPr/>
        </p:nvSpPr>
        <p:spPr>
          <a:xfrm rot="10800000">
            <a:off x="7304128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26" name="Google Shape;1426;p18"/>
          <p:cNvGrpSpPr/>
          <p:nvPr/>
        </p:nvGrpSpPr>
        <p:grpSpPr>
          <a:xfrm>
            <a:off x="7298464" y="5479573"/>
            <a:ext cx="170393" cy="202873"/>
            <a:chOff x="6755800" y="5036025"/>
            <a:chExt cx="965400" cy="1150728"/>
          </a:xfrm>
        </p:grpSpPr>
        <p:sp>
          <p:nvSpPr>
            <p:cNvPr id="1427" name="Google Shape;142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9" name="Google Shape;1429;p18"/>
          <p:cNvSpPr/>
          <p:nvPr/>
        </p:nvSpPr>
        <p:spPr>
          <a:xfrm>
            <a:off x="7283070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0" name="Google Shape;1430;p18"/>
          <p:cNvGrpSpPr/>
          <p:nvPr/>
        </p:nvGrpSpPr>
        <p:grpSpPr>
          <a:xfrm flipH="1">
            <a:off x="7764566" y="134548"/>
            <a:ext cx="257802" cy="259072"/>
            <a:chOff x="8278315" y="4619604"/>
            <a:chExt cx="1311300" cy="1317762"/>
          </a:xfrm>
        </p:grpSpPr>
        <p:sp>
          <p:nvSpPr>
            <p:cNvPr id="1431" name="Google Shape;14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2" name="Google Shape;14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33" name="Google Shape;14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6" name="Google Shape;1436;p18"/>
          <p:cNvSpPr/>
          <p:nvPr/>
        </p:nvSpPr>
        <p:spPr>
          <a:xfrm>
            <a:off x="7793291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18"/>
          <p:cNvGrpSpPr/>
          <p:nvPr/>
        </p:nvGrpSpPr>
        <p:grpSpPr>
          <a:xfrm flipH="1">
            <a:off x="7764566" y="2279685"/>
            <a:ext cx="257802" cy="259072"/>
            <a:chOff x="8278315" y="4619604"/>
            <a:chExt cx="1311300" cy="1317762"/>
          </a:xfrm>
        </p:grpSpPr>
        <p:sp>
          <p:nvSpPr>
            <p:cNvPr id="1438" name="Google Shape;143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9" name="Google Shape;143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40" name="Google Shape;144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3" name="Google Shape;1443;p18"/>
          <p:cNvSpPr/>
          <p:nvPr/>
        </p:nvSpPr>
        <p:spPr>
          <a:xfrm rot="10800000">
            <a:off x="7814350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44" name="Google Shape;1444;p18"/>
          <p:cNvGrpSpPr/>
          <p:nvPr/>
        </p:nvGrpSpPr>
        <p:grpSpPr>
          <a:xfrm>
            <a:off x="7808685" y="1253697"/>
            <a:ext cx="170393" cy="202873"/>
            <a:chOff x="6755800" y="5036025"/>
            <a:chExt cx="965400" cy="1150728"/>
          </a:xfrm>
        </p:grpSpPr>
        <p:sp>
          <p:nvSpPr>
            <p:cNvPr id="1445" name="Google Shape;144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7" name="Google Shape;1447;p18"/>
          <p:cNvGrpSpPr/>
          <p:nvPr/>
        </p:nvGrpSpPr>
        <p:grpSpPr>
          <a:xfrm>
            <a:off x="7808685" y="2834739"/>
            <a:ext cx="170393" cy="202873"/>
            <a:chOff x="6755800" y="5036025"/>
            <a:chExt cx="965400" cy="1150728"/>
          </a:xfrm>
        </p:grpSpPr>
        <p:sp>
          <p:nvSpPr>
            <p:cNvPr id="1448" name="Google Shape;144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0" name="Google Shape;1450;p18"/>
          <p:cNvSpPr/>
          <p:nvPr/>
        </p:nvSpPr>
        <p:spPr>
          <a:xfrm rot="10800000">
            <a:off x="7814350" y="336374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51" name="Google Shape;1451;p18"/>
          <p:cNvSpPr/>
          <p:nvPr/>
        </p:nvSpPr>
        <p:spPr>
          <a:xfrm>
            <a:off x="7793291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2" name="Google Shape;1452;p18"/>
          <p:cNvGrpSpPr/>
          <p:nvPr/>
        </p:nvGrpSpPr>
        <p:grpSpPr>
          <a:xfrm flipH="1">
            <a:off x="7764566" y="5451862"/>
            <a:ext cx="257802" cy="259072"/>
            <a:chOff x="8278315" y="4619604"/>
            <a:chExt cx="1311300" cy="1317762"/>
          </a:xfrm>
        </p:grpSpPr>
        <p:sp>
          <p:nvSpPr>
            <p:cNvPr id="1453" name="Google Shape;145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4" name="Google Shape;145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55" name="Google Shape;145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8" name="Google Shape;1458;p18"/>
          <p:cNvSpPr/>
          <p:nvPr/>
        </p:nvSpPr>
        <p:spPr>
          <a:xfrm rot="10800000">
            <a:off x="7814350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59" name="Google Shape;1459;p18"/>
          <p:cNvGrpSpPr/>
          <p:nvPr/>
        </p:nvGrpSpPr>
        <p:grpSpPr>
          <a:xfrm>
            <a:off x="7808685" y="4429427"/>
            <a:ext cx="170393" cy="202873"/>
            <a:chOff x="6755800" y="5036025"/>
            <a:chExt cx="965400" cy="1150728"/>
          </a:xfrm>
        </p:grpSpPr>
        <p:sp>
          <p:nvSpPr>
            <p:cNvPr id="1460" name="Google Shape;146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18"/>
          <p:cNvGrpSpPr/>
          <p:nvPr/>
        </p:nvGrpSpPr>
        <p:grpSpPr>
          <a:xfrm>
            <a:off x="7808685" y="5997794"/>
            <a:ext cx="170393" cy="202873"/>
            <a:chOff x="6755800" y="5036025"/>
            <a:chExt cx="965400" cy="1150728"/>
          </a:xfrm>
        </p:grpSpPr>
        <p:sp>
          <p:nvSpPr>
            <p:cNvPr id="1463" name="Google Shape;146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18"/>
          <p:cNvSpPr/>
          <p:nvPr/>
        </p:nvSpPr>
        <p:spPr>
          <a:xfrm rot="10800000">
            <a:off x="8324571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66" name="Google Shape;1466;p18"/>
          <p:cNvGrpSpPr/>
          <p:nvPr/>
        </p:nvGrpSpPr>
        <p:grpSpPr>
          <a:xfrm>
            <a:off x="8318906" y="162648"/>
            <a:ext cx="170393" cy="202873"/>
            <a:chOff x="6755800" y="5036025"/>
            <a:chExt cx="965400" cy="1150728"/>
          </a:xfrm>
        </p:grpSpPr>
        <p:sp>
          <p:nvSpPr>
            <p:cNvPr id="1467" name="Google Shape;146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18"/>
          <p:cNvGrpSpPr/>
          <p:nvPr/>
        </p:nvGrpSpPr>
        <p:grpSpPr>
          <a:xfrm flipH="1">
            <a:off x="8274787" y="1225598"/>
            <a:ext cx="257802" cy="259072"/>
            <a:chOff x="8278315" y="4619604"/>
            <a:chExt cx="1311300" cy="1317762"/>
          </a:xfrm>
        </p:grpSpPr>
        <p:sp>
          <p:nvSpPr>
            <p:cNvPr id="1470" name="Google Shape;14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1" name="Google Shape;14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72" name="Google Shape;14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5" name="Google Shape;1475;p18"/>
          <p:cNvSpPr/>
          <p:nvPr/>
        </p:nvSpPr>
        <p:spPr>
          <a:xfrm rot="10800000">
            <a:off x="8324571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76" name="Google Shape;1476;p18"/>
          <p:cNvGrpSpPr/>
          <p:nvPr/>
        </p:nvGrpSpPr>
        <p:grpSpPr>
          <a:xfrm>
            <a:off x="8318906" y="2307785"/>
            <a:ext cx="170393" cy="202873"/>
            <a:chOff x="6755800" y="5036025"/>
            <a:chExt cx="965400" cy="1150728"/>
          </a:xfrm>
        </p:grpSpPr>
        <p:sp>
          <p:nvSpPr>
            <p:cNvPr id="1477" name="Google Shape;147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9" name="Google Shape;1479;p18"/>
          <p:cNvSpPr/>
          <p:nvPr/>
        </p:nvSpPr>
        <p:spPr>
          <a:xfrm>
            <a:off x="8303512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8"/>
          <p:cNvSpPr/>
          <p:nvPr/>
        </p:nvSpPr>
        <p:spPr>
          <a:xfrm rot="10800000">
            <a:off x="83245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81" name="Google Shape;1481;p18"/>
          <p:cNvGrpSpPr/>
          <p:nvPr/>
        </p:nvGrpSpPr>
        <p:grpSpPr>
          <a:xfrm flipH="1">
            <a:off x="8274787" y="4401327"/>
            <a:ext cx="257802" cy="259072"/>
            <a:chOff x="8278315" y="4619604"/>
            <a:chExt cx="1311300" cy="1317762"/>
          </a:xfrm>
        </p:grpSpPr>
        <p:sp>
          <p:nvSpPr>
            <p:cNvPr id="1482" name="Google Shape;148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3" name="Google Shape;148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84" name="Google Shape;148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7" name="Google Shape;1487;p18"/>
          <p:cNvSpPr/>
          <p:nvPr/>
        </p:nvSpPr>
        <p:spPr>
          <a:xfrm rot="10800000">
            <a:off x="8324571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88" name="Google Shape;1488;p18"/>
          <p:cNvGrpSpPr/>
          <p:nvPr/>
        </p:nvGrpSpPr>
        <p:grpSpPr>
          <a:xfrm>
            <a:off x="8318906" y="5479573"/>
            <a:ext cx="170393" cy="202873"/>
            <a:chOff x="6755800" y="5036025"/>
            <a:chExt cx="965400" cy="1150728"/>
          </a:xfrm>
        </p:grpSpPr>
        <p:sp>
          <p:nvSpPr>
            <p:cNvPr id="1489" name="Google Shape;148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18"/>
          <p:cNvSpPr/>
          <p:nvPr/>
        </p:nvSpPr>
        <p:spPr>
          <a:xfrm>
            <a:off x="8303512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2" name="Google Shape;1492;p18"/>
          <p:cNvGrpSpPr/>
          <p:nvPr/>
        </p:nvGrpSpPr>
        <p:grpSpPr>
          <a:xfrm flipH="1">
            <a:off x="8785008" y="134548"/>
            <a:ext cx="257802" cy="259072"/>
            <a:chOff x="8278315" y="4619604"/>
            <a:chExt cx="1311300" cy="1317762"/>
          </a:xfrm>
        </p:grpSpPr>
        <p:sp>
          <p:nvSpPr>
            <p:cNvPr id="1493" name="Google Shape;149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4" name="Google Shape;149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95" name="Google Shape;149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8" name="Google Shape;1498;p18"/>
          <p:cNvSpPr/>
          <p:nvPr/>
        </p:nvSpPr>
        <p:spPr>
          <a:xfrm>
            <a:off x="8813733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9" name="Google Shape;1499;p18"/>
          <p:cNvGrpSpPr/>
          <p:nvPr/>
        </p:nvGrpSpPr>
        <p:grpSpPr>
          <a:xfrm flipH="1">
            <a:off x="8785008" y="2279685"/>
            <a:ext cx="257802" cy="259072"/>
            <a:chOff x="8278315" y="4619604"/>
            <a:chExt cx="1311300" cy="1317762"/>
          </a:xfrm>
        </p:grpSpPr>
        <p:sp>
          <p:nvSpPr>
            <p:cNvPr id="1500" name="Google Shape;150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1" name="Google Shape;150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02" name="Google Shape;150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5" name="Google Shape;1505;p18"/>
          <p:cNvSpPr/>
          <p:nvPr/>
        </p:nvSpPr>
        <p:spPr>
          <a:xfrm rot="10800000">
            <a:off x="8834792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06" name="Google Shape;1506;p18"/>
          <p:cNvGrpSpPr/>
          <p:nvPr/>
        </p:nvGrpSpPr>
        <p:grpSpPr>
          <a:xfrm>
            <a:off x="8829128" y="1253697"/>
            <a:ext cx="170393" cy="202873"/>
            <a:chOff x="6755800" y="5036025"/>
            <a:chExt cx="965400" cy="1150728"/>
          </a:xfrm>
        </p:grpSpPr>
        <p:sp>
          <p:nvSpPr>
            <p:cNvPr id="1507" name="Google Shape;150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18"/>
          <p:cNvGrpSpPr/>
          <p:nvPr/>
        </p:nvGrpSpPr>
        <p:grpSpPr>
          <a:xfrm>
            <a:off x="8829128" y="2834739"/>
            <a:ext cx="170393" cy="202873"/>
            <a:chOff x="6755800" y="5036025"/>
            <a:chExt cx="965400" cy="1150728"/>
          </a:xfrm>
        </p:grpSpPr>
        <p:sp>
          <p:nvSpPr>
            <p:cNvPr id="1510" name="Google Shape;151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18"/>
          <p:cNvSpPr/>
          <p:nvPr/>
        </p:nvSpPr>
        <p:spPr>
          <a:xfrm>
            <a:off x="8813733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18"/>
          <p:cNvGrpSpPr/>
          <p:nvPr/>
        </p:nvGrpSpPr>
        <p:grpSpPr>
          <a:xfrm flipH="1">
            <a:off x="8785008" y="5451862"/>
            <a:ext cx="257802" cy="259072"/>
            <a:chOff x="8278315" y="4619604"/>
            <a:chExt cx="1311300" cy="1317762"/>
          </a:xfrm>
        </p:grpSpPr>
        <p:sp>
          <p:nvSpPr>
            <p:cNvPr id="1514" name="Google Shape;151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5" name="Google Shape;151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16" name="Google Shape;151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9" name="Google Shape;1519;p18"/>
          <p:cNvSpPr/>
          <p:nvPr/>
        </p:nvSpPr>
        <p:spPr>
          <a:xfrm rot="10800000">
            <a:off x="8834792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20" name="Google Shape;1520;p18"/>
          <p:cNvGrpSpPr/>
          <p:nvPr/>
        </p:nvGrpSpPr>
        <p:grpSpPr>
          <a:xfrm>
            <a:off x="8829128" y="4429427"/>
            <a:ext cx="170393" cy="202873"/>
            <a:chOff x="6755800" y="5036025"/>
            <a:chExt cx="965400" cy="1150728"/>
          </a:xfrm>
        </p:grpSpPr>
        <p:sp>
          <p:nvSpPr>
            <p:cNvPr id="1521" name="Google Shape;15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18"/>
          <p:cNvGrpSpPr/>
          <p:nvPr/>
        </p:nvGrpSpPr>
        <p:grpSpPr>
          <a:xfrm>
            <a:off x="8829128" y="5997794"/>
            <a:ext cx="170393" cy="202873"/>
            <a:chOff x="6755800" y="5036025"/>
            <a:chExt cx="965400" cy="1150728"/>
          </a:xfrm>
        </p:grpSpPr>
        <p:sp>
          <p:nvSpPr>
            <p:cNvPr id="1524" name="Google Shape;152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18"/>
          <p:cNvSpPr/>
          <p:nvPr/>
        </p:nvSpPr>
        <p:spPr>
          <a:xfrm rot="10800000">
            <a:off x="9345013" y="677130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27" name="Google Shape;1527;p18"/>
          <p:cNvGrpSpPr/>
          <p:nvPr/>
        </p:nvGrpSpPr>
        <p:grpSpPr>
          <a:xfrm>
            <a:off x="9339349" y="162648"/>
            <a:ext cx="170393" cy="202873"/>
            <a:chOff x="6755800" y="5036025"/>
            <a:chExt cx="965400" cy="1150728"/>
          </a:xfrm>
        </p:grpSpPr>
        <p:sp>
          <p:nvSpPr>
            <p:cNvPr id="1528" name="Google Shape;152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0" name="Google Shape;1530;p18"/>
          <p:cNvGrpSpPr/>
          <p:nvPr/>
        </p:nvGrpSpPr>
        <p:grpSpPr>
          <a:xfrm flipH="1">
            <a:off x="9295229" y="1225598"/>
            <a:ext cx="257802" cy="259072"/>
            <a:chOff x="8278315" y="4619604"/>
            <a:chExt cx="1311300" cy="1317762"/>
          </a:xfrm>
        </p:grpSpPr>
        <p:sp>
          <p:nvSpPr>
            <p:cNvPr id="1531" name="Google Shape;15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2" name="Google Shape;15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33" name="Google Shape;15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6" name="Google Shape;1536;p18"/>
          <p:cNvSpPr/>
          <p:nvPr/>
        </p:nvSpPr>
        <p:spPr>
          <a:xfrm rot="10800000">
            <a:off x="9345013" y="280651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37" name="Google Shape;1537;p18"/>
          <p:cNvGrpSpPr/>
          <p:nvPr/>
        </p:nvGrpSpPr>
        <p:grpSpPr>
          <a:xfrm>
            <a:off x="9339349" y="2307785"/>
            <a:ext cx="170393" cy="202873"/>
            <a:chOff x="6755800" y="5036025"/>
            <a:chExt cx="965400" cy="1150728"/>
          </a:xfrm>
        </p:grpSpPr>
        <p:sp>
          <p:nvSpPr>
            <p:cNvPr id="1538" name="Google Shape;153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18"/>
          <p:cNvSpPr/>
          <p:nvPr/>
        </p:nvSpPr>
        <p:spPr>
          <a:xfrm>
            <a:off x="9323954" y="179282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8"/>
          <p:cNvSpPr/>
          <p:nvPr/>
        </p:nvSpPr>
        <p:spPr>
          <a:xfrm rot="10800000">
            <a:off x="9345013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42" name="Google Shape;1542;p18"/>
          <p:cNvGrpSpPr/>
          <p:nvPr/>
        </p:nvGrpSpPr>
        <p:grpSpPr>
          <a:xfrm flipH="1">
            <a:off x="9295229" y="4401327"/>
            <a:ext cx="257802" cy="259072"/>
            <a:chOff x="8278315" y="4619604"/>
            <a:chExt cx="1311300" cy="1317762"/>
          </a:xfrm>
        </p:grpSpPr>
        <p:sp>
          <p:nvSpPr>
            <p:cNvPr id="1543" name="Google Shape;154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4" name="Google Shape;154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45" name="Google Shape;154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8" name="Google Shape;1548;p18"/>
          <p:cNvSpPr/>
          <p:nvPr/>
        </p:nvSpPr>
        <p:spPr>
          <a:xfrm rot="10800000">
            <a:off x="9345013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49" name="Google Shape;1549;p18"/>
          <p:cNvGrpSpPr/>
          <p:nvPr/>
        </p:nvGrpSpPr>
        <p:grpSpPr>
          <a:xfrm>
            <a:off x="9339349" y="5479573"/>
            <a:ext cx="170393" cy="202873"/>
            <a:chOff x="6755800" y="5036025"/>
            <a:chExt cx="965400" cy="1150728"/>
          </a:xfrm>
        </p:grpSpPr>
        <p:sp>
          <p:nvSpPr>
            <p:cNvPr id="1550" name="Google Shape;155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2" name="Google Shape;1552;p18"/>
          <p:cNvSpPr/>
          <p:nvPr/>
        </p:nvSpPr>
        <p:spPr>
          <a:xfrm>
            <a:off x="9323954" y="4962297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3" name="Google Shape;1553;p18"/>
          <p:cNvGrpSpPr/>
          <p:nvPr/>
        </p:nvGrpSpPr>
        <p:grpSpPr>
          <a:xfrm flipH="1">
            <a:off x="9805450" y="134548"/>
            <a:ext cx="257802" cy="259072"/>
            <a:chOff x="8278315" y="4619604"/>
            <a:chExt cx="1311300" cy="1317762"/>
          </a:xfrm>
        </p:grpSpPr>
        <p:sp>
          <p:nvSpPr>
            <p:cNvPr id="1554" name="Google Shape;155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5" name="Google Shape;155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56" name="Google Shape;155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9" name="Google Shape;1559;p18"/>
          <p:cNvSpPr/>
          <p:nvPr/>
        </p:nvSpPr>
        <p:spPr>
          <a:xfrm>
            <a:off x="9834175" y="709552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8"/>
          <p:cNvGrpSpPr/>
          <p:nvPr/>
        </p:nvGrpSpPr>
        <p:grpSpPr>
          <a:xfrm flipH="1">
            <a:off x="9805450" y="2279685"/>
            <a:ext cx="257802" cy="259072"/>
            <a:chOff x="8278315" y="4619604"/>
            <a:chExt cx="1311300" cy="1317762"/>
          </a:xfrm>
        </p:grpSpPr>
        <p:sp>
          <p:nvSpPr>
            <p:cNvPr id="1561" name="Google Shape;156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2" name="Google Shape;156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63" name="Google Shape;156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6" name="Google Shape;1566;p18"/>
          <p:cNvSpPr/>
          <p:nvPr/>
        </p:nvSpPr>
        <p:spPr>
          <a:xfrm rot="10800000">
            <a:off x="9855234" y="176040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67" name="Google Shape;1567;p18"/>
          <p:cNvGrpSpPr/>
          <p:nvPr/>
        </p:nvGrpSpPr>
        <p:grpSpPr>
          <a:xfrm>
            <a:off x="9849570" y="1253697"/>
            <a:ext cx="170393" cy="202873"/>
            <a:chOff x="6755800" y="5036025"/>
            <a:chExt cx="965400" cy="1150728"/>
          </a:xfrm>
        </p:grpSpPr>
        <p:sp>
          <p:nvSpPr>
            <p:cNvPr id="1568" name="Google Shape;156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18"/>
          <p:cNvGrpSpPr/>
          <p:nvPr/>
        </p:nvGrpSpPr>
        <p:grpSpPr>
          <a:xfrm>
            <a:off x="9849570" y="2834739"/>
            <a:ext cx="170393" cy="202873"/>
            <a:chOff x="6755800" y="5036025"/>
            <a:chExt cx="965400" cy="1150728"/>
          </a:xfrm>
        </p:grpSpPr>
        <p:sp>
          <p:nvSpPr>
            <p:cNvPr id="1571" name="Google Shape;157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3" name="Google Shape;1573;p18"/>
          <p:cNvSpPr/>
          <p:nvPr/>
        </p:nvSpPr>
        <p:spPr>
          <a:xfrm>
            <a:off x="9834175" y="3877106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4" name="Google Shape;1574;p18"/>
          <p:cNvGrpSpPr/>
          <p:nvPr/>
        </p:nvGrpSpPr>
        <p:grpSpPr>
          <a:xfrm flipH="1">
            <a:off x="9805450" y="5451862"/>
            <a:ext cx="257802" cy="259072"/>
            <a:chOff x="8278315" y="4619604"/>
            <a:chExt cx="1311300" cy="1317762"/>
          </a:xfrm>
        </p:grpSpPr>
        <p:sp>
          <p:nvSpPr>
            <p:cNvPr id="1575" name="Google Shape;157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6" name="Google Shape;157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77" name="Google Shape;157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80" name="Google Shape;1580;p18"/>
          <p:cNvSpPr/>
          <p:nvPr/>
        </p:nvSpPr>
        <p:spPr>
          <a:xfrm rot="10800000">
            <a:off x="9855234" y="4929875"/>
            <a:ext cx="158700" cy="259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81" name="Google Shape;1581;p18"/>
          <p:cNvGrpSpPr/>
          <p:nvPr/>
        </p:nvGrpSpPr>
        <p:grpSpPr>
          <a:xfrm>
            <a:off x="9849570" y="4429427"/>
            <a:ext cx="170393" cy="202873"/>
            <a:chOff x="6755800" y="5036025"/>
            <a:chExt cx="965400" cy="1150728"/>
          </a:xfrm>
        </p:grpSpPr>
        <p:sp>
          <p:nvSpPr>
            <p:cNvPr id="1582" name="Google Shape;15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18"/>
          <p:cNvGrpSpPr/>
          <p:nvPr/>
        </p:nvGrpSpPr>
        <p:grpSpPr>
          <a:xfrm>
            <a:off x="9849570" y="5997794"/>
            <a:ext cx="170393" cy="202873"/>
            <a:chOff x="6755800" y="5036025"/>
            <a:chExt cx="965400" cy="1150728"/>
          </a:xfrm>
        </p:grpSpPr>
        <p:sp>
          <p:nvSpPr>
            <p:cNvPr id="1585" name="Google Shape;158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7" name="Google Shape;1587;p18"/>
          <p:cNvSpPr/>
          <p:nvPr/>
        </p:nvSpPr>
        <p:spPr>
          <a:xfrm rot="10800000">
            <a:off x="10365455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88" name="Google Shape;1588;p18"/>
          <p:cNvGrpSpPr/>
          <p:nvPr/>
        </p:nvGrpSpPr>
        <p:grpSpPr>
          <a:xfrm>
            <a:off x="10359791" y="162648"/>
            <a:ext cx="170393" cy="202873"/>
            <a:chOff x="6755800" y="5036025"/>
            <a:chExt cx="965400" cy="1150728"/>
          </a:xfrm>
        </p:grpSpPr>
        <p:sp>
          <p:nvSpPr>
            <p:cNvPr id="1589" name="Google Shape;158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18"/>
          <p:cNvGrpSpPr/>
          <p:nvPr/>
        </p:nvGrpSpPr>
        <p:grpSpPr>
          <a:xfrm flipH="1">
            <a:off x="10315671" y="1225598"/>
            <a:ext cx="257802" cy="259072"/>
            <a:chOff x="8278315" y="4619604"/>
            <a:chExt cx="1311300" cy="1317762"/>
          </a:xfrm>
        </p:grpSpPr>
        <p:sp>
          <p:nvSpPr>
            <p:cNvPr id="1592" name="Google Shape;159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3" name="Google Shape;159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94" name="Google Shape;159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7" name="Google Shape;1597;p18"/>
          <p:cNvSpPr/>
          <p:nvPr/>
        </p:nvSpPr>
        <p:spPr>
          <a:xfrm rot="10800000">
            <a:off x="10365455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598" name="Google Shape;1598;p18"/>
          <p:cNvGrpSpPr/>
          <p:nvPr/>
        </p:nvGrpSpPr>
        <p:grpSpPr>
          <a:xfrm>
            <a:off x="10359791" y="2307785"/>
            <a:ext cx="170393" cy="202873"/>
            <a:chOff x="6755800" y="5036025"/>
            <a:chExt cx="965400" cy="1150728"/>
          </a:xfrm>
        </p:grpSpPr>
        <p:sp>
          <p:nvSpPr>
            <p:cNvPr id="1599" name="Google Shape;159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1" name="Google Shape;1601;p18"/>
          <p:cNvSpPr/>
          <p:nvPr/>
        </p:nvSpPr>
        <p:spPr>
          <a:xfrm>
            <a:off x="10344397" y="3396150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10344397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8"/>
          <p:cNvSpPr/>
          <p:nvPr/>
        </p:nvSpPr>
        <p:spPr>
          <a:xfrm rot="10800000">
            <a:off x="10365455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04" name="Google Shape;1604;p18"/>
          <p:cNvGrpSpPr/>
          <p:nvPr/>
        </p:nvGrpSpPr>
        <p:grpSpPr>
          <a:xfrm flipH="1">
            <a:off x="10315671" y="4401327"/>
            <a:ext cx="257802" cy="259072"/>
            <a:chOff x="8278315" y="4619604"/>
            <a:chExt cx="1311300" cy="1317762"/>
          </a:xfrm>
        </p:grpSpPr>
        <p:sp>
          <p:nvSpPr>
            <p:cNvPr id="1605" name="Google Shape;160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6" name="Google Shape;160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07" name="Google Shape;160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0" name="Google Shape;1610;p18"/>
          <p:cNvSpPr/>
          <p:nvPr/>
        </p:nvSpPr>
        <p:spPr>
          <a:xfrm rot="10800000">
            <a:off x="10365455" y="5969631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11" name="Google Shape;1611;p18"/>
          <p:cNvGrpSpPr/>
          <p:nvPr/>
        </p:nvGrpSpPr>
        <p:grpSpPr>
          <a:xfrm>
            <a:off x="10359791" y="5442404"/>
            <a:ext cx="170393" cy="202873"/>
            <a:chOff x="6755800" y="5036025"/>
            <a:chExt cx="965400" cy="1150728"/>
          </a:xfrm>
        </p:grpSpPr>
        <p:sp>
          <p:nvSpPr>
            <p:cNvPr id="1612" name="Google Shape;161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4" name="Google Shape;1614;p18"/>
          <p:cNvSpPr/>
          <p:nvPr/>
        </p:nvSpPr>
        <p:spPr>
          <a:xfrm>
            <a:off x="10344397" y="4949410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8"/>
          <p:cNvSpPr/>
          <p:nvPr/>
        </p:nvSpPr>
        <p:spPr>
          <a:xfrm rot="10800000">
            <a:off x="160771" y="6771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16" name="Google Shape;1616;p18"/>
          <p:cNvGrpSpPr/>
          <p:nvPr/>
        </p:nvGrpSpPr>
        <p:grpSpPr>
          <a:xfrm>
            <a:off x="155106" y="162648"/>
            <a:ext cx="170393" cy="202873"/>
            <a:chOff x="6755800" y="5036025"/>
            <a:chExt cx="965400" cy="1150728"/>
          </a:xfrm>
        </p:grpSpPr>
        <p:sp>
          <p:nvSpPr>
            <p:cNvPr id="1617" name="Google Shape;161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18"/>
          <p:cNvGrpSpPr/>
          <p:nvPr/>
        </p:nvGrpSpPr>
        <p:grpSpPr>
          <a:xfrm flipH="1">
            <a:off x="110987" y="1225598"/>
            <a:ext cx="257802" cy="259072"/>
            <a:chOff x="8278315" y="4619604"/>
            <a:chExt cx="1311300" cy="1317762"/>
          </a:xfrm>
        </p:grpSpPr>
        <p:sp>
          <p:nvSpPr>
            <p:cNvPr id="1620" name="Google Shape;162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1" name="Google Shape;162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22" name="Google Shape;162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5" name="Google Shape;1625;p18"/>
          <p:cNvSpPr/>
          <p:nvPr/>
        </p:nvSpPr>
        <p:spPr>
          <a:xfrm rot="10800000">
            <a:off x="160771" y="2806576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26" name="Google Shape;1626;p18"/>
          <p:cNvGrpSpPr/>
          <p:nvPr/>
        </p:nvGrpSpPr>
        <p:grpSpPr>
          <a:xfrm>
            <a:off x="155106" y="2307785"/>
            <a:ext cx="170393" cy="202873"/>
            <a:chOff x="6755800" y="5036025"/>
            <a:chExt cx="965400" cy="1150728"/>
          </a:xfrm>
        </p:grpSpPr>
        <p:sp>
          <p:nvSpPr>
            <p:cNvPr id="1627" name="Google Shape;162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9" name="Google Shape;1629;p18"/>
          <p:cNvSpPr/>
          <p:nvPr/>
        </p:nvSpPr>
        <p:spPr>
          <a:xfrm>
            <a:off x="139712" y="3396150"/>
            <a:ext cx="201000" cy="1920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8"/>
          <p:cNvSpPr/>
          <p:nvPr/>
        </p:nvSpPr>
        <p:spPr>
          <a:xfrm>
            <a:off x="139712" y="1792881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8"/>
          <p:cNvSpPr/>
          <p:nvPr/>
        </p:nvSpPr>
        <p:spPr>
          <a:xfrm rot="10800000">
            <a:off x="160771" y="38446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32" name="Google Shape;1632;p18"/>
          <p:cNvGrpSpPr/>
          <p:nvPr/>
        </p:nvGrpSpPr>
        <p:grpSpPr>
          <a:xfrm flipH="1">
            <a:off x="110987" y="4401327"/>
            <a:ext cx="257802" cy="259072"/>
            <a:chOff x="8278315" y="4619604"/>
            <a:chExt cx="1311300" cy="1317762"/>
          </a:xfrm>
        </p:grpSpPr>
        <p:sp>
          <p:nvSpPr>
            <p:cNvPr id="1633" name="Google Shape;163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4" name="Google Shape;163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35" name="Google Shape;163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8" name="Google Shape;1638;p18"/>
          <p:cNvSpPr/>
          <p:nvPr/>
        </p:nvSpPr>
        <p:spPr>
          <a:xfrm rot="10800000">
            <a:off x="160771" y="5976447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39" name="Google Shape;1639;p18"/>
          <p:cNvGrpSpPr/>
          <p:nvPr/>
        </p:nvGrpSpPr>
        <p:grpSpPr>
          <a:xfrm>
            <a:off x="155106" y="5469835"/>
            <a:ext cx="170393" cy="202873"/>
            <a:chOff x="6755800" y="5036025"/>
            <a:chExt cx="965400" cy="1150728"/>
          </a:xfrm>
        </p:grpSpPr>
        <p:sp>
          <p:nvSpPr>
            <p:cNvPr id="1640" name="Google Shape;164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18"/>
          <p:cNvSpPr/>
          <p:nvPr/>
        </p:nvSpPr>
        <p:spPr>
          <a:xfrm>
            <a:off x="139712" y="4974098"/>
            <a:ext cx="201000" cy="1920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8"/>
          <p:cNvSpPr/>
          <p:nvPr/>
        </p:nvSpPr>
        <p:spPr>
          <a:xfrm rot="10800000">
            <a:off x="160771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44" name="Google Shape;1644;p18"/>
          <p:cNvGrpSpPr/>
          <p:nvPr/>
        </p:nvGrpSpPr>
        <p:grpSpPr>
          <a:xfrm>
            <a:off x="155106" y="6543481"/>
            <a:ext cx="170393" cy="202873"/>
            <a:chOff x="6755800" y="5036025"/>
            <a:chExt cx="965400" cy="1150728"/>
          </a:xfrm>
        </p:grpSpPr>
        <p:sp>
          <p:nvSpPr>
            <p:cNvPr id="1645" name="Google Shape;164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8"/>
          <p:cNvGrpSpPr/>
          <p:nvPr/>
        </p:nvGrpSpPr>
        <p:grpSpPr>
          <a:xfrm flipH="1">
            <a:off x="621203" y="6515382"/>
            <a:ext cx="257802" cy="259072"/>
            <a:chOff x="8278315" y="4619604"/>
            <a:chExt cx="1311300" cy="1317762"/>
          </a:xfrm>
        </p:grpSpPr>
        <p:sp>
          <p:nvSpPr>
            <p:cNvPr id="1648" name="Google Shape;164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9" name="Google Shape;164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50" name="Google Shape;165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3" name="Google Shape;1653;p18"/>
          <p:cNvGrpSpPr/>
          <p:nvPr/>
        </p:nvGrpSpPr>
        <p:grpSpPr>
          <a:xfrm>
            <a:off x="1175538" y="6543481"/>
            <a:ext cx="170393" cy="202873"/>
            <a:chOff x="6755800" y="5036025"/>
            <a:chExt cx="965400" cy="1150728"/>
          </a:xfrm>
        </p:grpSpPr>
        <p:sp>
          <p:nvSpPr>
            <p:cNvPr id="1654" name="Google Shape;165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18"/>
          <p:cNvGrpSpPr/>
          <p:nvPr/>
        </p:nvGrpSpPr>
        <p:grpSpPr>
          <a:xfrm flipH="1">
            <a:off x="1641635" y="6515382"/>
            <a:ext cx="257802" cy="259072"/>
            <a:chOff x="8278315" y="4619604"/>
            <a:chExt cx="1311300" cy="1317762"/>
          </a:xfrm>
        </p:grpSpPr>
        <p:sp>
          <p:nvSpPr>
            <p:cNvPr id="1657" name="Google Shape;165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8" name="Google Shape;165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59" name="Google Shape;165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2" name="Google Shape;1662;p18"/>
          <p:cNvGrpSpPr/>
          <p:nvPr/>
        </p:nvGrpSpPr>
        <p:grpSpPr>
          <a:xfrm>
            <a:off x="2195971" y="6543481"/>
            <a:ext cx="170393" cy="202873"/>
            <a:chOff x="6755800" y="5036025"/>
            <a:chExt cx="965400" cy="1150728"/>
          </a:xfrm>
        </p:grpSpPr>
        <p:sp>
          <p:nvSpPr>
            <p:cNvPr id="1663" name="Google Shape;166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18"/>
          <p:cNvGrpSpPr/>
          <p:nvPr/>
        </p:nvGrpSpPr>
        <p:grpSpPr>
          <a:xfrm flipH="1">
            <a:off x="2662109" y="6515382"/>
            <a:ext cx="257802" cy="259072"/>
            <a:chOff x="8278315" y="4619604"/>
            <a:chExt cx="1311300" cy="1317762"/>
          </a:xfrm>
        </p:grpSpPr>
        <p:sp>
          <p:nvSpPr>
            <p:cNvPr id="1666" name="Google Shape;166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7" name="Google Shape;166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68" name="Google Shape;166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1" name="Google Shape;1671;p18"/>
          <p:cNvGrpSpPr/>
          <p:nvPr/>
        </p:nvGrpSpPr>
        <p:grpSpPr>
          <a:xfrm>
            <a:off x="2706229" y="7073996"/>
            <a:ext cx="170393" cy="202873"/>
            <a:chOff x="6755800" y="5036025"/>
            <a:chExt cx="965400" cy="1150728"/>
          </a:xfrm>
        </p:grpSpPr>
        <p:sp>
          <p:nvSpPr>
            <p:cNvPr id="1672" name="Google Shape;167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18"/>
          <p:cNvGrpSpPr/>
          <p:nvPr/>
        </p:nvGrpSpPr>
        <p:grpSpPr>
          <a:xfrm>
            <a:off x="3216445" y="6543481"/>
            <a:ext cx="170393" cy="202873"/>
            <a:chOff x="6755800" y="5036025"/>
            <a:chExt cx="965400" cy="1150728"/>
          </a:xfrm>
        </p:grpSpPr>
        <p:sp>
          <p:nvSpPr>
            <p:cNvPr id="1675" name="Google Shape;167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 flipH="1">
            <a:off x="3682541" y="6515382"/>
            <a:ext cx="257802" cy="259072"/>
            <a:chOff x="8278315" y="4619604"/>
            <a:chExt cx="1311300" cy="1317762"/>
          </a:xfrm>
        </p:grpSpPr>
        <p:sp>
          <p:nvSpPr>
            <p:cNvPr id="1678" name="Google Shape;167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9" name="Google Shape;167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80" name="Google Shape;168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3" name="Google Shape;1683;p18"/>
          <p:cNvGrpSpPr/>
          <p:nvPr/>
        </p:nvGrpSpPr>
        <p:grpSpPr>
          <a:xfrm>
            <a:off x="4236877" y="6543481"/>
            <a:ext cx="170393" cy="202873"/>
            <a:chOff x="6755800" y="5036025"/>
            <a:chExt cx="965400" cy="1150728"/>
          </a:xfrm>
        </p:grpSpPr>
        <p:sp>
          <p:nvSpPr>
            <p:cNvPr id="1684" name="Google Shape;168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18"/>
          <p:cNvGrpSpPr/>
          <p:nvPr/>
        </p:nvGrpSpPr>
        <p:grpSpPr>
          <a:xfrm flipH="1">
            <a:off x="4703016" y="6515382"/>
            <a:ext cx="257802" cy="259072"/>
            <a:chOff x="8278315" y="4619604"/>
            <a:chExt cx="1311300" cy="1317762"/>
          </a:xfrm>
        </p:grpSpPr>
        <p:sp>
          <p:nvSpPr>
            <p:cNvPr id="1687" name="Google Shape;168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8" name="Google Shape;168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89" name="Google Shape;168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2" name="Google Shape;1692;p18"/>
          <p:cNvSpPr/>
          <p:nvPr/>
        </p:nvSpPr>
        <p:spPr>
          <a:xfrm rot="10800000">
            <a:off x="5263016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93" name="Google Shape;1693;p18"/>
          <p:cNvGrpSpPr/>
          <p:nvPr/>
        </p:nvGrpSpPr>
        <p:grpSpPr>
          <a:xfrm>
            <a:off x="5257351" y="6543481"/>
            <a:ext cx="170393" cy="202873"/>
            <a:chOff x="6755800" y="5036025"/>
            <a:chExt cx="965400" cy="1150728"/>
          </a:xfrm>
        </p:grpSpPr>
        <p:sp>
          <p:nvSpPr>
            <p:cNvPr id="1694" name="Google Shape;169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18"/>
          <p:cNvGrpSpPr/>
          <p:nvPr/>
        </p:nvGrpSpPr>
        <p:grpSpPr>
          <a:xfrm flipH="1">
            <a:off x="5723681" y="6515382"/>
            <a:ext cx="257802" cy="259072"/>
            <a:chOff x="8278315" y="4619604"/>
            <a:chExt cx="1311300" cy="1317762"/>
          </a:xfrm>
        </p:grpSpPr>
        <p:sp>
          <p:nvSpPr>
            <p:cNvPr id="1697" name="Google Shape;169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8" name="Google Shape;169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99" name="Google Shape;169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2" name="Google Shape;1702;p18"/>
          <p:cNvGrpSpPr/>
          <p:nvPr/>
        </p:nvGrpSpPr>
        <p:grpSpPr>
          <a:xfrm>
            <a:off x="6278022" y="6543481"/>
            <a:ext cx="170393" cy="202873"/>
            <a:chOff x="6755800" y="5036025"/>
            <a:chExt cx="965400" cy="1150728"/>
          </a:xfrm>
        </p:grpSpPr>
        <p:sp>
          <p:nvSpPr>
            <p:cNvPr id="1703" name="Google Shape;170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18"/>
          <p:cNvGrpSpPr/>
          <p:nvPr/>
        </p:nvGrpSpPr>
        <p:grpSpPr>
          <a:xfrm flipH="1">
            <a:off x="6744123" y="6515382"/>
            <a:ext cx="257802" cy="259072"/>
            <a:chOff x="8278315" y="4619604"/>
            <a:chExt cx="1311300" cy="1317762"/>
          </a:xfrm>
        </p:grpSpPr>
        <p:sp>
          <p:nvSpPr>
            <p:cNvPr id="1706" name="Google Shape;170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08" name="Google Shape;170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1" name="Google Shape;1711;p18"/>
          <p:cNvGrpSpPr/>
          <p:nvPr/>
        </p:nvGrpSpPr>
        <p:grpSpPr>
          <a:xfrm>
            <a:off x="7298464" y="6543481"/>
            <a:ext cx="170393" cy="202873"/>
            <a:chOff x="6755800" y="5036025"/>
            <a:chExt cx="965400" cy="1150728"/>
          </a:xfrm>
        </p:grpSpPr>
        <p:sp>
          <p:nvSpPr>
            <p:cNvPr id="1712" name="Google Shape;171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18"/>
          <p:cNvGrpSpPr/>
          <p:nvPr/>
        </p:nvGrpSpPr>
        <p:grpSpPr>
          <a:xfrm flipH="1">
            <a:off x="7764566" y="6515382"/>
            <a:ext cx="257802" cy="259072"/>
            <a:chOff x="8278315" y="4619604"/>
            <a:chExt cx="1311300" cy="1317762"/>
          </a:xfrm>
        </p:grpSpPr>
        <p:sp>
          <p:nvSpPr>
            <p:cNvPr id="1715" name="Google Shape;171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6" name="Google Shape;171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17" name="Google Shape;171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0" name="Google Shape;1720;p18"/>
          <p:cNvGrpSpPr/>
          <p:nvPr/>
        </p:nvGrpSpPr>
        <p:grpSpPr>
          <a:xfrm>
            <a:off x="7808685" y="7073996"/>
            <a:ext cx="170393" cy="202873"/>
            <a:chOff x="6755800" y="5036025"/>
            <a:chExt cx="965400" cy="1150728"/>
          </a:xfrm>
        </p:grpSpPr>
        <p:sp>
          <p:nvSpPr>
            <p:cNvPr id="1721" name="Google Shape;17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18"/>
          <p:cNvGrpSpPr/>
          <p:nvPr/>
        </p:nvGrpSpPr>
        <p:grpSpPr>
          <a:xfrm>
            <a:off x="8318906" y="6543481"/>
            <a:ext cx="170393" cy="202873"/>
            <a:chOff x="6755800" y="5036025"/>
            <a:chExt cx="965400" cy="1150728"/>
          </a:xfrm>
        </p:grpSpPr>
        <p:sp>
          <p:nvSpPr>
            <p:cNvPr id="1724" name="Google Shape;172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18"/>
          <p:cNvGrpSpPr/>
          <p:nvPr/>
        </p:nvGrpSpPr>
        <p:grpSpPr>
          <a:xfrm flipH="1">
            <a:off x="8785008" y="6515382"/>
            <a:ext cx="257802" cy="259072"/>
            <a:chOff x="8278315" y="4619604"/>
            <a:chExt cx="1311300" cy="1317762"/>
          </a:xfrm>
        </p:grpSpPr>
        <p:sp>
          <p:nvSpPr>
            <p:cNvPr id="1727" name="Google Shape;172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8" name="Google Shape;172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29" name="Google Shape;172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2" name="Google Shape;1732;p18"/>
          <p:cNvGrpSpPr/>
          <p:nvPr/>
        </p:nvGrpSpPr>
        <p:grpSpPr>
          <a:xfrm>
            <a:off x="9339349" y="6543481"/>
            <a:ext cx="170393" cy="202873"/>
            <a:chOff x="6755800" y="5036025"/>
            <a:chExt cx="965400" cy="1150728"/>
          </a:xfrm>
        </p:grpSpPr>
        <p:sp>
          <p:nvSpPr>
            <p:cNvPr id="1733" name="Google Shape;173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18"/>
          <p:cNvGrpSpPr/>
          <p:nvPr/>
        </p:nvGrpSpPr>
        <p:grpSpPr>
          <a:xfrm flipH="1">
            <a:off x="9805450" y="6515382"/>
            <a:ext cx="257802" cy="259072"/>
            <a:chOff x="8278315" y="4619604"/>
            <a:chExt cx="1311300" cy="1317762"/>
          </a:xfrm>
        </p:grpSpPr>
        <p:sp>
          <p:nvSpPr>
            <p:cNvPr id="1736" name="Google Shape;173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7" name="Google Shape;173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38" name="Google Shape;173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 flipH="1" rot="6499636">
                <a:off x="83515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1" name="Google Shape;1741;p18"/>
          <p:cNvSpPr/>
          <p:nvPr/>
        </p:nvSpPr>
        <p:spPr>
          <a:xfrm rot="10800000">
            <a:off x="10365455" y="7045995"/>
            <a:ext cx="158700" cy="259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742" name="Google Shape;1742;p18"/>
          <p:cNvGrpSpPr/>
          <p:nvPr/>
        </p:nvGrpSpPr>
        <p:grpSpPr>
          <a:xfrm>
            <a:off x="10359791" y="6543481"/>
            <a:ext cx="170393" cy="202873"/>
            <a:chOff x="6755800" y="5036025"/>
            <a:chExt cx="965400" cy="1150728"/>
          </a:xfrm>
        </p:grpSpPr>
        <p:sp>
          <p:nvSpPr>
            <p:cNvPr id="1743" name="Google Shape;174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">
    <p:bg>
      <p:bgPr>
        <a:solidFill>
          <a:schemeClr val="dk1"/>
        </a:solidFill>
      </p:bgPr>
    </p:bg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1746;p19"/>
          <p:cNvGrpSpPr/>
          <p:nvPr/>
        </p:nvGrpSpPr>
        <p:grpSpPr>
          <a:xfrm>
            <a:off x="-240950" y="-180675"/>
            <a:ext cx="11189325" cy="7846100"/>
            <a:chOff x="-240950" y="-180675"/>
            <a:chExt cx="11189325" cy="7846100"/>
          </a:xfrm>
        </p:grpSpPr>
        <p:cxnSp>
          <p:nvCxnSpPr>
            <p:cNvPr id="1747" name="Google Shape;1747;p19"/>
            <p:cNvCxnSpPr/>
            <p:nvPr/>
          </p:nvCxnSpPr>
          <p:spPr>
            <a:xfrm flipH="1" rot="10800000">
              <a:off x="-45175" y="-14975"/>
              <a:ext cx="5587200" cy="1912500"/>
            </a:xfrm>
            <a:prstGeom prst="straightConnector1">
              <a:avLst/>
            </a:prstGeom>
            <a:noFill/>
            <a:ln cap="rnd" cmpd="thinThick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19"/>
            <p:cNvCxnSpPr/>
            <p:nvPr/>
          </p:nvCxnSpPr>
          <p:spPr>
            <a:xfrm flipH="1" rot="10800000">
              <a:off x="-135550" y="-44875"/>
              <a:ext cx="10933500" cy="3779700"/>
            </a:xfrm>
            <a:prstGeom prst="straightConnector1">
              <a:avLst/>
            </a:prstGeom>
            <a:noFill/>
            <a:ln cap="rnd" cmpd="thinThick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19"/>
            <p:cNvCxnSpPr/>
            <p:nvPr/>
          </p:nvCxnSpPr>
          <p:spPr>
            <a:xfrm flipH="1" rot="10800000">
              <a:off x="-150600" y="1695750"/>
              <a:ext cx="11038800" cy="4087200"/>
            </a:xfrm>
            <a:prstGeom prst="straightConnector1">
              <a:avLst/>
            </a:prstGeom>
            <a:noFill/>
            <a:ln cap="rnd" cmpd="thinThick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19"/>
            <p:cNvCxnSpPr/>
            <p:nvPr/>
          </p:nvCxnSpPr>
          <p:spPr>
            <a:xfrm flipH="1" rot="10800000">
              <a:off x="3990825" y="5355425"/>
              <a:ext cx="6807000" cy="2310000"/>
            </a:xfrm>
            <a:prstGeom prst="straightConnector1">
              <a:avLst/>
            </a:prstGeom>
            <a:noFill/>
            <a:ln cap="rnd" cmpd="thinThick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1" name="Google Shape;1751;p19"/>
            <p:cNvCxnSpPr/>
            <p:nvPr/>
          </p:nvCxnSpPr>
          <p:spPr>
            <a:xfrm flipH="1" rot="10800000">
              <a:off x="8870200" y="6791825"/>
              <a:ext cx="1927800" cy="873600"/>
            </a:xfrm>
            <a:prstGeom prst="straightConnector1">
              <a:avLst/>
            </a:prstGeom>
            <a:noFill/>
            <a:ln cap="rnd" cmpd="thinThick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19"/>
            <p:cNvCxnSpPr/>
            <p:nvPr/>
          </p:nvCxnSpPr>
          <p:spPr>
            <a:xfrm flipH="1" rot="10800000">
              <a:off x="-240950" y="-180675"/>
              <a:ext cx="2123400" cy="843300"/>
            </a:xfrm>
            <a:prstGeom prst="straightConnector1">
              <a:avLst/>
            </a:prstGeom>
            <a:noFill/>
            <a:ln cap="rnd" cmpd="thinThick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53" name="Google Shape;1753;p19"/>
            <p:cNvGrpSpPr/>
            <p:nvPr/>
          </p:nvGrpSpPr>
          <p:grpSpPr>
            <a:xfrm>
              <a:off x="-13" y="-49"/>
              <a:ext cx="10692644" cy="7560043"/>
              <a:chOff x="8436188" y="4128813"/>
              <a:chExt cx="1732837" cy="2660020"/>
            </a:xfrm>
          </p:grpSpPr>
          <p:cxnSp>
            <p:nvCxnSpPr>
              <p:cNvPr id="1754" name="Google Shape;1754;p19"/>
              <p:cNvCxnSpPr/>
              <p:nvPr/>
            </p:nvCxnSpPr>
            <p:spPr>
              <a:xfrm flipH="1" rot="10800000">
                <a:off x="8454875" y="4135300"/>
                <a:ext cx="1253100" cy="9159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5" name="Google Shape;1755;p19"/>
              <p:cNvCxnSpPr/>
              <p:nvPr/>
            </p:nvCxnSpPr>
            <p:spPr>
              <a:xfrm flipH="1" rot="10800000">
                <a:off x="8450925" y="4390700"/>
                <a:ext cx="1695600" cy="13440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6" name="Google Shape;1756;p19"/>
              <p:cNvCxnSpPr/>
              <p:nvPr/>
            </p:nvCxnSpPr>
            <p:spPr>
              <a:xfrm flipH="1" rot="10800000">
                <a:off x="8450925" y="5076500"/>
                <a:ext cx="1695600" cy="13440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7" name="Google Shape;1757;p19"/>
              <p:cNvCxnSpPr/>
              <p:nvPr/>
            </p:nvCxnSpPr>
            <p:spPr>
              <a:xfrm flipH="1" rot="10800000">
                <a:off x="8792462" y="5771474"/>
                <a:ext cx="1374000" cy="10014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8" name="Google Shape;1758;p19"/>
              <p:cNvCxnSpPr/>
              <p:nvPr/>
            </p:nvCxnSpPr>
            <p:spPr>
              <a:xfrm flipH="1" rot="10800000">
                <a:off x="9602624" y="6306732"/>
                <a:ext cx="566400" cy="4821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9" name="Google Shape;1759;p19"/>
              <p:cNvCxnSpPr/>
              <p:nvPr/>
            </p:nvCxnSpPr>
            <p:spPr>
              <a:xfrm flipH="1" rot="10800000">
                <a:off x="8436188" y="4128813"/>
                <a:ext cx="543900" cy="4035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60" name="Google Shape;1760;p19"/>
            <p:cNvCxnSpPr/>
            <p:nvPr/>
          </p:nvCxnSpPr>
          <p:spPr>
            <a:xfrm flipH="1" rot="10800000">
              <a:off x="-180725" y="3533125"/>
              <a:ext cx="11129100" cy="4111200"/>
            </a:xfrm>
            <a:prstGeom prst="straightConnector1">
              <a:avLst/>
            </a:prstGeom>
            <a:noFill/>
            <a:ln cap="rnd" cmpd="thinThick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1634625" y="4154925"/>
            <a:ext cx="59967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1634625" y="5086100"/>
            <a:ext cx="59967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464202" y="2120397"/>
            <a:ext cx="19449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69025" y="1658325"/>
            <a:ext cx="9080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613479" y="1693929"/>
            <a:ext cx="41088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869025" y="1658325"/>
            <a:ext cx="9080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499650" y="685800"/>
            <a:ext cx="96927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69025" y="1658325"/>
            <a:ext cx="90804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69917" y="661638"/>
            <a:ext cx="7445700" cy="60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045696" y="1718615"/>
            <a:ext cx="66006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045696" y="4026084"/>
            <a:ext cx="66006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685800" y="685800"/>
            <a:ext cx="9318900" cy="61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69924" y="6218168"/>
            <a:ext cx="70143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9918" y="654111"/>
            <a:ext cx="875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DM Serif Display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69918" y="1693932"/>
            <a:ext cx="87522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" name="Google Shape;1765;p20"/>
          <p:cNvGrpSpPr/>
          <p:nvPr/>
        </p:nvGrpSpPr>
        <p:grpSpPr>
          <a:xfrm rot="691136">
            <a:off x="-1029064" y="3508192"/>
            <a:ext cx="1767674" cy="2710014"/>
            <a:chOff x="4141441" y="3663428"/>
            <a:chExt cx="1767600" cy="2709900"/>
          </a:xfrm>
        </p:grpSpPr>
        <p:grpSp>
          <p:nvGrpSpPr>
            <p:cNvPr id="1766" name="Google Shape;1766;p20"/>
            <p:cNvGrpSpPr/>
            <p:nvPr/>
          </p:nvGrpSpPr>
          <p:grpSpPr>
            <a:xfrm>
              <a:off x="4141441" y="3663428"/>
              <a:ext cx="1767600" cy="2709900"/>
              <a:chOff x="4141441" y="3663428"/>
              <a:chExt cx="1767600" cy="2709900"/>
            </a:xfrm>
          </p:grpSpPr>
          <p:sp>
            <p:nvSpPr>
              <p:cNvPr id="1767" name="Google Shape;1767;p20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768" name="Google Shape;1768;p20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1769" name="Google Shape;1769;p20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1770" name="Google Shape;1770;p20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5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771" name="Google Shape;1771;p20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1772" name="Google Shape;1772;p2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73" name="Google Shape;1773;p2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774" name="Google Shape;1774;p20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1775" name="Google Shape;1775;p20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5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776" name="Google Shape;1776;p20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1777" name="Google Shape;1777;p2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78" name="Google Shape;1778;p2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779" name="Google Shape;1779;p20"/>
            <p:cNvGrpSpPr/>
            <p:nvPr/>
          </p:nvGrpSpPr>
          <p:grpSpPr>
            <a:xfrm>
              <a:off x="4452481" y="4657329"/>
              <a:ext cx="1145520" cy="722097"/>
              <a:chOff x="4488774" y="4657336"/>
              <a:chExt cx="1145520" cy="722097"/>
            </a:xfrm>
          </p:grpSpPr>
          <p:grpSp>
            <p:nvGrpSpPr>
              <p:cNvPr id="1780" name="Google Shape;1780;p20"/>
              <p:cNvGrpSpPr/>
              <p:nvPr/>
            </p:nvGrpSpPr>
            <p:grpSpPr>
              <a:xfrm>
                <a:off x="4703232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81" name="Google Shape;1781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3" name="Google Shape;1783;p20"/>
              <p:cNvGrpSpPr/>
              <p:nvPr/>
            </p:nvGrpSpPr>
            <p:grpSpPr>
              <a:xfrm>
                <a:off x="5132148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84" name="Google Shape;1784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6" name="Google Shape;1786;p20"/>
              <p:cNvGrpSpPr/>
              <p:nvPr/>
            </p:nvGrpSpPr>
            <p:grpSpPr>
              <a:xfrm>
                <a:off x="4488774" y="5036631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87" name="Google Shape;1787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9" name="Google Shape;1789;p20"/>
              <p:cNvGrpSpPr/>
              <p:nvPr/>
            </p:nvGrpSpPr>
            <p:grpSpPr>
              <a:xfrm>
                <a:off x="4917690" y="5036631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90" name="Google Shape;1790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2" name="Google Shape;1792;p20"/>
              <p:cNvGrpSpPr/>
              <p:nvPr/>
            </p:nvGrpSpPr>
            <p:grpSpPr>
              <a:xfrm>
                <a:off x="5346605" y="5036631"/>
                <a:ext cx="287689" cy="342802"/>
                <a:chOff x="6755800" y="5036025"/>
                <a:chExt cx="965400" cy="1150728"/>
              </a:xfrm>
            </p:grpSpPr>
            <p:sp>
              <p:nvSpPr>
                <p:cNvPr id="1793" name="Google Shape;1793;p2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95" name="Google Shape;1795;p20"/>
          <p:cNvGrpSpPr/>
          <p:nvPr/>
        </p:nvGrpSpPr>
        <p:grpSpPr>
          <a:xfrm rot="-1128166">
            <a:off x="-691420" y="1128314"/>
            <a:ext cx="1767638" cy="2709807"/>
            <a:chOff x="8365275" y="3954778"/>
            <a:chExt cx="1767701" cy="2709904"/>
          </a:xfrm>
        </p:grpSpPr>
        <p:grpSp>
          <p:nvGrpSpPr>
            <p:cNvPr id="1796" name="Google Shape;1796;p20"/>
            <p:cNvGrpSpPr/>
            <p:nvPr/>
          </p:nvGrpSpPr>
          <p:grpSpPr>
            <a:xfrm>
              <a:off x="8365275" y="3954778"/>
              <a:ext cx="1767701" cy="2709904"/>
              <a:chOff x="725350" y="2032576"/>
              <a:chExt cx="2231100" cy="3420300"/>
            </a:xfrm>
          </p:grpSpPr>
          <p:sp>
            <p:nvSpPr>
              <p:cNvPr id="1797" name="Google Shape;1797;p20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1798" name="Google Shape;1798;p20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1799" name="Google Shape;1799;p20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00" name="Google Shape;1800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801" name="Google Shape;1801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0" spcFirstLastPara="1" rIns="0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10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802" name="Google Shape;1802;p20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03" name="Google Shape;1803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804" name="Google Shape;1804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0" spcFirstLastPara="1" rIns="0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10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1805" name="Google Shape;1805;p20"/>
            <p:cNvGrpSpPr/>
            <p:nvPr/>
          </p:nvGrpSpPr>
          <p:grpSpPr>
            <a:xfrm>
              <a:off x="8838582" y="4646100"/>
              <a:ext cx="821087" cy="1327172"/>
              <a:chOff x="8838582" y="4714271"/>
              <a:chExt cx="821087" cy="1327172"/>
            </a:xfrm>
          </p:grpSpPr>
          <p:grpSp>
            <p:nvGrpSpPr>
              <p:cNvPr id="1806" name="Google Shape;1806;p20"/>
              <p:cNvGrpSpPr/>
              <p:nvPr/>
            </p:nvGrpSpPr>
            <p:grpSpPr>
              <a:xfrm>
                <a:off x="8838582" y="5197257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1807" name="Google Shape;1807;p20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1808" name="Google Shape;1808;p20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809" name="Google Shape;1809;p20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</p:grpSp>
            <p:sp>
              <p:nvSpPr>
                <p:cNvPr id="1810" name="Google Shape;1810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grpSp>
            <p:nvGrpSpPr>
              <p:cNvPr id="1811" name="Google Shape;1811;p20"/>
              <p:cNvGrpSpPr/>
              <p:nvPr/>
            </p:nvGrpSpPr>
            <p:grpSpPr>
              <a:xfrm>
                <a:off x="8988650" y="4955764"/>
                <a:ext cx="520951" cy="361289"/>
                <a:chOff x="4036450" y="4439031"/>
                <a:chExt cx="657517" cy="456000"/>
              </a:xfrm>
            </p:grpSpPr>
            <p:sp>
              <p:nvSpPr>
                <p:cNvPr id="1812" name="Google Shape;1812;p20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grpSp>
            <p:nvGrpSpPr>
              <p:cNvPr id="1814" name="Google Shape;1814;p20"/>
              <p:cNvGrpSpPr/>
              <p:nvPr/>
            </p:nvGrpSpPr>
            <p:grpSpPr>
              <a:xfrm>
                <a:off x="8988650" y="5438750"/>
                <a:ext cx="520951" cy="361289"/>
                <a:chOff x="4036450" y="4439031"/>
                <a:chExt cx="657517" cy="456000"/>
              </a:xfrm>
            </p:grpSpPr>
            <p:sp>
              <p:nvSpPr>
                <p:cNvPr id="1815" name="Google Shape;1815;p20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sp>
            <p:nvSpPr>
              <p:cNvPr id="1817" name="Google Shape;1817;p20"/>
              <p:cNvSpPr/>
              <p:nvPr/>
            </p:nvSpPr>
            <p:spPr>
              <a:xfrm>
                <a:off x="9138718" y="4714271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18" name="Google Shape;1818;p20"/>
              <p:cNvSpPr/>
              <p:nvPr/>
            </p:nvSpPr>
            <p:spPr>
              <a:xfrm>
                <a:off x="9138718" y="5680243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819" name="Google Shape;1819;p20"/>
              <p:cNvSpPr/>
              <p:nvPr/>
            </p:nvSpPr>
            <p:spPr>
              <a:xfrm>
                <a:off x="9200665" y="5298609"/>
                <a:ext cx="96900" cy="158400"/>
              </a:xfrm>
              <a:prstGeom prst="diamond">
                <a:avLst/>
              </a:pr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grpSp>
        <p:nvGrpSpPr>
          <p:cNvPr id="1820" name="Google Shape;1820;p20"/>
          <p:cNvGrpSpPr/>
          <p:nvPr/>
        </p:nvGrpSpPr>
        <p:grpSpPr>
          <a:xfrm rot="-1571395">
            <a:off x="9733386" y="103735"/>
            <a:ext cx="1767802" cy="2710059"/>
            <a:chOff x="6191500" y="3882676"/>
            <a:chExt cx="2231100" cy="3420300"/>
          </a:xfrm>
        </p:grpSpPr>
        <p:grpSp>
          <p:nvGrpSpPr>
            <p:cNvPr id="1821" name="Google Shape;1821;p20"/>
            <p:cNvGrpSpPr/>
            <p:nvPr/>
          </p:nvGrpSpPr>
          <p:grpSpPr>
            <a:xfrm>
              <a:off x="6191500" y="3882676"/>
              <a:ext cx="2231100" cy="3420300"/>
              <a:chOff x="725350" y="2032576"/>
              <a:chExt cx="2231100" cy="3420300"/>
            </a:xfrm>
          </p:grpSpPr>
          <p:sp>
            <p:nvSpPr>
              <p:cNvPr id="1822" name="Google Shape;1822;p20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1823" name="Google Shape;1823;p20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1824" name="Google Shape;1824;p20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25" name="Google Shape;1825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826" name="Google Shape;1826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827" name="Google Shape;1827;p20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828" name="Google Shape;1828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829" name="Google Shape;1829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1830" name="Google Shape;1830;p20"/>
            <p:cNvGrpSpPr/>
            <p:nvPr/>
          </p:nvGrpSpPr>
          <p:grpSpPr>
            <a:xfrm>
              <a:off x="6978292" y="5060026"/>
              <a:ext cx="657517" cy="1065600"/>
              <a:chOff x="6978292" y="4841256"/>
              <a:chExt cx="657517" cy="1065600"/>
            </a:xfrm>
          </p:grpSpPr>
          <p:sp>
            <p:nvSpPr>
              <p:cNvPr id="1831" name="Google Shape;1831;p20"/>
              <p:cNvSpPr/>
              <p:nvPr/>
            </p:nvSpPr>
            <p:spPr>
              <a:xfrm>
                <a:off x="7167700" y="54508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1832" name="Google Shape;1832;p20"/>
              <p:cNvGrpSpPr/>
              <p:nvPr/>
            </p:nvGrpSpPr>
            <p:grpSpPr>
              <a:xfrm>
                <a:off x="6978292" y="5146056"/>
                <a:ext cx="657517" cy="456000"/>
                <a:chOff x="4036450" y="4439031"/>
                <a:chExt cx="657517" cy="456000"/>
              </a:xfrm>
            </p:grpSpPr>
            <p:sp>
              <p:nvSpPr>
                <p:cNvPr id="1833" name="Google Shape;1833;p20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sp>
            <p:nvSpPr>
              <p:cNvPr id="1835" name="Google Shape;1835;p20"/>
              <p:cNvSpPr/>
              <p:nvPr/>
            </p:nvSpPr>
            <p:spPr>
              <a:xfrm>
                <a:off x="7167700" y="48412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grpSp>
        <p:nvGrpSpPr>
          <p:cNvPr id="1836" name="Google Shape;1836;p20"/>
          <p:cNvGrpSpPr/>
          <p:nvPr/>
        </p:nvGrpSpPr>
        <p:grpSpPr>
          <a:xfrm rot="1490878">
            <a:off x="8436927" y="-669111"/>
            <a:ext cx="1767549" cy="2709822"/>
            <a:chOff x="6246266" y="3663428"/>
            <a:chExt cx="1767600" cy="2709900"/>
          </a:xfrm>
        </p:grpSpPr>
        <p:grpSp>
          <p:nvGrpSpPr>
            <p:cNvPr id="1837" name="Google Shape;1837;p20"/>
            <p:cNvGrpSpPr/>
            <p:nvPr/>
          </p:nvGrpSpPr>
          <p:grpSpPr>
            <a:xfrm>
              <a:off x="6246266" y="3663428"/>
              <a:ext cx="1767600" cy="2709900"/>
              <a:chOff x="6246266" y="3663428"/>
              <a:chExt cx="1767600" cy="2709900"/>
            </a:xfrm>
          </p:grpSpPr>
          <p:sp>
            <p:nvSpPr>
              <p:cNvPr id="1838" name="Google Shape;1838;p20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839" name="Google Shape;1839;p20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1840" name="Google Shape;1840;p20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1841" name="Google Shape;1841;p20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842" name="Google Shape;1842;p20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1843" name="Google Shape;1843;p2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844" name="Google Shape;1844;p2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1845" name="Google Shape;1845;p2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846" name="Google Shape;1846;p20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847" name="Google Shape;1847;p2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848" name="Google Shape;1848;p20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1849" name="Google Shape;1849;p20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850" name="Google Shape;1850;p20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1851" name="Google Shape;1851;p2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852" name="Google Shape;1852;p2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1853" name="Google Shape;1853;p2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854" name="Google Shape;1854;p20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855" name="Google Shape;1855;p2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oogle Shape;1856;p20"/>
            <p:cNvGrpSpPr/>
            <p:nvPr/>
          </p:nvGrpSpPr>
          <p:grpSpPr>
            <a:xfrm>
              <a:off x="6515704" y="4243599"/>
              <a:ext cx="1228724" cy="1638150"/>
              <a:chOff x="6515704" y="4243599"/>
              <a:chExt cx="1228724" cy="1638150"/>
            </a:xfrm>
          </p:grpSpPr>
          <p:grpSp>
            <p:nvGrpSpPr>
              <p:cNvPr id="1857" name="Google Shape;1857;p20"/>
              <p:cNvGrpSpPr/>
              <p:nvPr/>
            </p:nvGrpSpPr>
            <p:grpSpPr>
              <a:xfrm>
                <a:off x="6515704" y="4929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58" name="Google Shape;1858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59" name="Google Shape;1859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60" name="Google Shape;1860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1" name="Google Shape;1861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2" name="Google Shape;1862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63" name="Google Shape;1863;p20"/>
              <p:cNvGrpSpPr/>
              <p:nvPr/>
            </p:nvGrpSpPr>
            <p:grpSpPr>
              <a:xfrm>
                <a:off x="6959532" y="4929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64" name="Google Shape;1864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65" name="Google Shape;1865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66" name="Google Shape;1866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7" name="Google Shape;1867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69" name="Google Shape;1869;p20"/>
              <p:cNvGrpSpPr/>
              <p:nvPr/>
            </p:nvGrpSpPr>
            <p:grpSpPr>
              <a:xfrm>
                <a:off x="7403359" y="4929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70" name="Google Shape;1870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71" name="Google Shape;1871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72" name="Google Shape;1872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4" name="Google Shape;1874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75" name="Google Shape;1875;p20"/>
              <p:cNvGrpSpPr/>
              <p:nvPr/>
            </p:nvGrpSpPr>
            <p:grpSpPr>
              <a:xfrm>
                <a:off x="6737618" y="4548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76" name="Google Shape;1876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77" name="Google Shape;1877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78" name="Google Shape;1878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9" name="Google Shape;1879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0" name="Google Shape;1880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81" name="Google Shape;1881;p20"/>
              <p:cNvGrpSpPr/>
              <p:nvPr/>
            </p:nvGrpSpPr>
            <p:grpSpPr>
              <a:xfrm>
                <a:off x="7181446" y="45483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82" name="Google Shape;1882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83" name="Google Shape;1883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84" name="Google Shape;1884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6" name="Google Shape;1886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87" name="Google Shape;1887;p20"/>
              <p:cNvGrpSpPr/>
              <p:nvPr/>
            </p:nvGrpSpPr>
            <p:grpSpPr>
              <a:xfrm>
                <a:off x="6737618" y="52341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88" name="Google Shape;1888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89" name="Google Shape;1889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90" name="Google Shape;1890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1" name="Google Shape;1891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2" name="Google Shape;1892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93" name="Google Shape;1893;p20"/>
              <p:cNvGrpSpPr/>
              <p:nvPr/>
            </p:nvGrpSpPr>
            <p:grpSpPr>
              <a:xfrm>
                <a:off x="7181446" y="52341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894" name="Google Shape;1894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95" name="Google Shape;1895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896" name="Google Shape;1896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7" name="Google Shape;1897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8" name="Google Shape;1898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99" name="Google Shape;1899;p20"/>
              <p:cNvGrpSpPr/>
              <p:nvPr/>
            </p:nvGrpSpPr>
            <p:grpSpPr>
              <a:xfrm>
                <a:off x="6959532" y="42435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900" name="Google Shape;1900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1" name="Google Shape;1901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902" name="Google Shape;1902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3" name="Google Shape;1903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4" name="Google Shape;1904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05" name="Google Shape;1905;p20"/>
              <p:cNvGrpSpPr/>
              <p:nvPr/>
            </p:nvGrpSpPr>
            <p:grpSpPr>
              <a:xfrm>
                <a:off x="6959532" y="553899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1906" name="Google Shape;1906;p2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7" name="Google Shape;1907;p2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1908" name="Google Shape;1908;p2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9" name="Google Shape;1909;p2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0" name="Google Shape;1910;p2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911" name="Google Shape;1911;p20"/>
          <p:cNvSpPr txBox="1"/>
          <p:nvPr>
            <p:ph type="ctrTitle"/>
          </p:nvPr>
        </p:nvSpPr>
        <p:spPr>
          <a:xfrm>
            <a:off x="2027625" y="1473975"/>
            <a:ext cx="6636600" cy="34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Solitaire</a:t>
            </a:r>
            <a:r>
              <a:rPr lang="en">
                <a:solidFill>
                  <a:schemeClr val="dk2"/>
                </a:solidFill>
              </a:rPr>
              <a:t>-game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2" name="Google Shape;1912;p20"/>
          <p:cNvSpPr txBox="1"/>
          <p:nvPr>
            <p:ph idx="1" type="subTitle"/>
          </p:nvPr>
        </p:nvSpPr>
        <p:spPr>
          <a:xfrm>
            <a:off x="1669952" y="5180576"/>
            <a:ext cx="73521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Mathéo Dall’agnol--Zhang </a:t>
            </a:r>
            <a:r>
              <a:rPr lang="en"/>
              <a:t>;Augustin Gavetti ;                 Victor Cornille ; Cyprien Amour</a:t>
            </a:r>
            <a:endParaRPr/>
          </a:p>
        </p:txBody>
      </p:sp>
      <p:grpSp>
        <p:nvGrpSpPr>
          <p:cNvPr id="1913" name="Google Shape;1913;p20"/>
          <p:cNvGrpSpPr/>
          <p:nvPr/>
        </p:nvGrpSpPr>
        <p:grpSpPr>
          <a:xfrm rot="816577">
            <a:off x="-203512" y="5273358"/>
            <a:ext cx="1767661" cy="2709844"/>
            <a:chOff x="509691" y="685778"/>
            <a:chExt cx="1767701" cy="2709904"/>
          </a:xfrm>
        </p:grpSpPr>
        <p:grpSp>
          <p:nvGrpSpPr>
            <p:cNvPr id="1914" name="Google Shape;1914;p20"/>
            <p:cNvGrpSpPr/>
            <p:nvPr/>
          </p:nvGrpSpPr>
          <p:grpSpPr>
            <a:xfrm>
              <a:off x="509691" y="685778"/>
              <a:ext cx="1767701" cy="2709904"/>
              <a:chOff x="725350" y="2032576"/>
              <a:chExt cx="2231100" cy="3420300"/>
            </a:xfrm>
          </p:grpSpPr>
          <p:sp>
            <p:nvSpPr>
              <p:cNvPr id="1915" name="Google Shape;1915;p20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1916" name="Google Shape;1916;p20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1917" name="Google Shape;1917;p20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18" name="Google Shape;1918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919" name="Google Shape;1919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920" name="Google Shape;1920;p20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21" name="Google Shape;1921;p2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922" name="Google Shape;1922;p2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1923" name="Google Shape;1923;p20"/>
            <p:cNvSpPr/>
            <p:nvPr/>
          </p:nvSpPr>
          <p:spPr>
            <a:xfrm>
              <a:off x="1283142" y="1860085"/>
              <a:ext cx="220800" cy="36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p29"/>
          <p:cNvSpPr txBox="1"/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grpSp>
        <p:nvGrpSpPr>
          <p:cNvPr id="3012" name="Google Shape;3012;p29"/>
          <p:cNvGrpSpPr/>
          <p:nvPr/>
        </p:nvGrpSpPr>
        <p:grpSpPr>
          <a:xfrm>
            <a:off x="-600558" y="3315573"/>
            <a:ext cx="1767600" cy="2709900"/>
            <a:chOff x="3885616" y="3583051"/>
            <a:chExt cx="1767600" cy="2709900"/>
          </a:xfrm>
        </p:grpSpPr>
        <p:grpSp>
          <p:nvGrpSpPr>
            <p:cNvPr id="3013" name="Google Shape;3013;p29"/>
            <p:cNvGrpSpPr/>
            <p:nvPr/>
          </p:nvGrpSpPr>
          <p:grpSpPr>
            <a:xfrm>
              <a:off x="3885616" y="3583051"/>
              <a:ext cx="1767600" cy="2709900"/>
              <a:chOff x="509691" y="685778"/>
              <a:chExt cx="1767600" cy="2709900"/>
            </a:xfrm>
          </p:grpSpPr>
          <p:sp>
            <p:nvSpPr>
              <p:cNvPr id="3014" name="Google Shape;3014;p29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015" name="Google Shape;3015;p29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3016" name="Google Shape;3016;p29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017" name="Google Shape;3017;p29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018" name="Google Shape;3018;p29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3019" name="Google Shape;3019;p29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020" name="Google Shape;3020;p29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021" name="Google Shape;3021;p29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3022" name="Google Shape;3022;p29"/>
            <p:cNvGrpSpPr/>
            <p:nvPr/>
          </p:nvGrpSpPr>
          <p:grpSpPr>
            <a:xfrm>
              <a:off x="4144047" y="4574502"/>
              <a:ext cx="1250744" cy="726992"/>
              <a:chOff x="759381" y="2304974"/>
              <a:chExt cx="1514584" cy="880348"/>
            </a:xfrm>
          </p:grpSpPr>
          <p:sp>
            <p:nvSpPr>
              <p:cNvPr id="3023" name="Google Shape;3023;p29"/>
              <p:cNvSpPr/>
              <p:nvPr/>
            </p:nvSpPr>
            <p:spPr>
              <a:xfrm>
                <a:off x="759381" y="2304974"/>
                <a:ext cx="1514584" cy="880348"/>
              </a:xfrm>
              <a:custGeom>
                <a:rect b="b" l="l" r="r" t="t"/>
                <a:pathLst>
                  <a:path extrusionOk="0" h="10613" w="18259">
                    <a:moveTo>
                      <a:pt x="9230" y="1"/>
                    </a:moveTo>
                    <a:cubicBezTo>
                      <a:pt x="9144" y="1"/>
                      <a:pt x="9057" y="44"/>
                      <a:pt x="9011" y="132"/>
                    </a:cubicBezTo>
                    <a:cubicBezTo>
                      <a:pt x="8380" y="1319"/>
                      <a:pt x="7821" y="2544"/>
                      <a:pt x="7337" y="3798"/>
                    </a:cubicBezTo>
                    <a:cubicBezTo>
                      <a:pt x="7321" y="3839"/>
                      <a:pt x="7285" y="3860"/>
                      <a:pt x="7248" y="3860"/>
                    </a:cubicBezTo>
                    <a:cubicBezTo>
                      <a:pt x="7213" y="3860"/>
                      <a:pt x="7178" y="3841"/>
                      <a:pt x="7160" y="3803"/>
                    </a:cubicBezTo>
                    <a:cubicBezTo>
                      <a:pt x="6621" y="2599"/>
                      <a:pt x="5741" y="1479"/>
                      <a:pt x="4991" y="396"/>
                    </a:cubicBezTo>
                    <a:cubicBezTo>
                      <a:pt x="4954" y="343"/>
                      <a:pt x="4899" y="319"/>
                      <a:pt x="4844" y="319"/>
                    </a:cubicBezTo>
                    <a:cubicBezTo>
                      <a:pt x="4764" y="319"/>
                      <a:pt x="4685" y="371"/>
                      <a:pt x="4667" y="463"/>
                    </a:cubicBezTo>
                    <a:cubicBezTo>
                      <a:pt x="4421" y="1707"/>
                      <a:pt x="4101" y="3109"/>
                      <a:pt x="3616" y="4263"/>
                    </a:cubicBezTo>
                    <a:cubicBezTo>
                      <a:pt x="3576" y="4358"/>
                      <a:pt x="3485" y="4411"/>
                      <a:pt x="3391" y="4411"/>
                    </a:cubicBezTo>
                    <a:cubicBezTo>
                      <a:pt x="3342" y="4411"/>
                      <a:pt x="3292" y="4397"/>
                      <a:pt x="3248" y="4367"/>
                    </a:cubicBezTo>
                    <a:cubicBezTo>
                      <a:pt x="2449" y="3825"/>
                      <a:pt x="503" y="2225"/>
                      <a:pt x="240" y="2155"/>
                    </a:cubicBezTo>
                    <a:cubicBezTo>
                      <a:pt x="224" y="2151"/>
                      <a:pt x="208" y="2149"/>
                      <a:pt x="192" y="2149"/>
                    </a:cubicBezTo>
                    <a:cubicBezTo>
                      <a:pt x="90" y="2149"/>
                      <a:pt x="0" y="2237"/>
                      <a:pt x="14" y="2343"/>
                    </a:cubicBezTo>
                    <a:cubicBezTo>
                      <a:pt x="67" y="2798"/>
                      <a:pt x="294" y="3434"/>
                      <a:pt x="390" y="3793"/>
                    </a:cubicBezTo>
                    <a:cubicBezTo>
                      <a:pt x="909" y="5748"/>
                      <a:pt x="1152" y="7123"/>
                      <a:pt x="1456" y="7784"/>
                    </a:cubicBezTo>
                    <a:cubicBezTo>
                      <a:pt x="1513" y="7910"/>
                      <a:pt x="1581" y="8039"/>
                      <a:pt x="1697" y="8117"/>
                    </a:cubicBezTo>
                    <a:cubicBezTo>
                      <a:pt x="1794" y="8182"/>
                      <a:pt x="1910" y="8201"/>
                      <a:pt x="2029" y="8201"/>
                    </a:cubicBezTo>
                    <a:cubicBezTo>
                      <a:pt x="2105" y="8201"/>
                      <a:pt x="2181" y="8193"/>
                      <a:pt x="2255" y="8185"/>
                    </a:cubicBezTo>
                    <a:cubicBezTo>
                      <a:pt x="3914" y="8008"/>
                      <a:pt x="5270" y="7893"/>
                      <a:pt x="6570" y="7893"/>
                    </a:cubicBezTo>
                    <a:cubicBezTo>
                      <a:pt x="8351" y="7893"/>
                      <a:pt x="10028" y="8109"/>
                      <a:pt x="12242" y="8680"/>
                    </a:cubicBezTo>
                    <a:cubicBezTo>
                      <a:pt x="14135" y="9169"/>
                      <a:pt x="15633" y="9937"/>
                      <a:pt x="16427" y="10609"/>
                    </a:cubicBezTo>
                    <a:cubicBezTo>
                      <a:pt x="16430" y="10611"/>
                      <a:pt x="16433" y="10613"/>
                      <a:pt x="16436" y="10613"/>
                    </a:cubicBezTo>
                    <a:cubicBezTo>
                      <a:pt x="16605" y="10613"/>
                      <a:pt x="17172" y="7230"/>
                      <a:pt x="17220" y="7001"/>
                    </a:cubicBezTo>
                    <a:cubicBezTo>
                      <a:pt x="17559" y="5382"/>
                      <a:pt x="18258" y="2846"/>
                      <a:pt x="18004" y="2482"/>
                    </a:cubicBezTo>
                    <a:cubicBezTo>
                      <a:pt x="17981" y="2447"/>
                      <a:pt x="17975" y="2418"/>
                      <a:pt x="17934" y="2418"/>
                    </a:cubicBezTo>
                    <a:cubicBezTo>
                      <a:pt x="17009" y="2418"/>
                      <a:pt x="14956" y="4810"/>
                      <a:pt x="14568" y="4810"/>
                    </a:cubicBezTo>
                    <a:cubicBezTo>
                      <a:pt x="14554" y="4810"/>
                      <a:pt x="14542" y="4807"/>
                      <a:pt x="14533" y="4801"/>
                    </a:cubicBezTo>
                    <a:cubicBezTo>
                      <a:pt x="14099" y="4512"/>
                      <a:pt x="14228" y="2115"/>
                      <a:pt x="13890" y="708"/>
                    </a:cubicBezTo>
                    <a:cubicBezTo>
                      <a:pt x="13856" y="567"/>
                      <a:pt x="13729" y="485"/>
                      <a:pt x="13599" y="485"/>
                    </a:cubicBezTo>
                    <a:cubicBezTo>
                      <a:pt x="13527" y="485"/>
                      <a:pt x="13454" y="510"/>
                      <a:pt x="13394" y="564"/>
                    </a:cubicBezTo>
                    <a:cubicBezTo>
                      <a:pt x="12774" y="1130"/>
                      <a:pt x="11542" y="3413"/>
                      <a:pt x="11224" y="3910"/>
                    </a:cubicBezTo>
                    <a:cubicBezTo>
                      <a:pt x="11140" y="4042"/>
                      <a:pt x="11015" y="4179"/>
                      <a:pt x="10867" y="4179"/>
                    </a:cubicBezTo>
                    <a:cubicBezTo>
                      <a:pt x="10853" y="4179"/>
                      <a:pt x="10839" y="4178"/>
                      <a:pt x="10825" y="4176"/>
                    </a:cubicBezTo>
                    <a:cubicBezTo>
                      <a:pt x="10666" y="4150"/>
                      <a:pt x="10582" y="3976"/>
                      <a:pt x="10531" y="3823"/>
                    </a:cubicBezTo>
                    <a:cubicBezTo>
                      <a:pt x="10095" y="2536"/>
                      <a:pt x="10006" y="1373"/>
                      <a:pt x="9458" y="147"/>
                    </a:cubicBezTo>
                    <a:cubicBezTo>
                      <a:pt x="9415" y="50"/>
                      <a:pt x="9323" y="1"/>
                      <a:pt x="9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9"/>
              <p:cNvSpPr/>
              <p:nvPr/>
            </p:nvSpPr>
            <p:spPr>
              <a:xfrm>
                <a:off x="873599" y="2820740"/>
                <a:ext cx="52922" cy="41060"/>
              </a:xfrm>
              <a:custGeom>
                <a:rect b="b" l="l" r="r" t="t"/>
                <a:pathLst>
                  <a:path extrusionOk="0" h="495" w="638">
                    <a:moveTo>
                      <a:pt x="319" y="1"/>
                    </a:moveTo>
                    <a:cubicBezTo>
                      <a:pt x="0" y="1"/>
                      <a:pt x="0" y="495"/>
                      <a:pt x="319" y="495"/>
                    </a:cubicBezTo>
                    <a:cubicBezTo>
                      <a:pt x="638" y="495"/>
                      <a:pt x="638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29"/>
              <p:cNvSpPr/>
              <p:nvPr/>
            </p:nvSpPr>
            <p:spPr>
              <a:xfrm>
                <a:off x="942112" y="2792206"/>
                <a:ext cx="67770" cy="52590"/>
              </a:xfrm>
              <a:custGeom>
                <a:rect b="b" l="l" r="r" t="t"/>
                <a:pathLst>
                  <a:path extrusionOk="0" h="634" w="817">
                    <a:moveTo>
                      <a:pt x="410" y="0"/>
                    </a:moveTo>
                    <a:cubicBezTo>
                      <a:pt x="2" y="0"/>
                      <a:pt x="1" y="633"/>
                      <a:pt x="410" y="633"/>
                    </a:cubicBezTo>
                    <a:cubicBezTo>
                      <a:pt x="816" y="633"/>
                      <a:pt x="816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29"/>
              <p:cNvSpPr/>
              <p:nvPr/>
            </p:nvSpPr>
            <p:spPr>
              <a:xfrm>
                <a:off x="1018174" y="2769893"/>
                <a:ext cx="71503" cy="55411"/>
              </a:xfrm>
              <a:custGeom>
                <a:rect b="b" l="l" r="r" t="t"/>
                <a:pathLst>
                  <a:path extrusionOk="0" h="668" w="862">
                    <a:moveTo>
                      <a:pt x="432" y="1"/>
                    </a:moveTo>
                    <a:cubicBezTo>
                      <a:pt x="1" y="1"/>
                      <a:pt x="0" y="667"/>
                      <a:pt x="432" y="667"/>
                    </a:cubicBezTo>
                    <a:cubicBezTo>
                      <a:pt x="862" y="667"/>
                      <a:pt x="86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29"/>
              <p:cNvSpPr/>
              <p:nvPr/>
            </p:nvSpPr>
            <p:spPr>
              <a:xfrm>
                <a:off x="1116880" y="2754133"/>
                <a:ext cx="69346" cy="53835"/>
              </a:xfrm>
              <a:custGeom>
                <a:rect b="b" l="l" r="r" t="t"/>
                <a:pathLst>
                  <a:path extrusionOk="0" h="649" w="836">
                    <a:moveTo>
                      <a:pt x="418" y="0"/>
                    </a:moveTo>
                    <a:cubicBezTo>
                      <a:pt x="0" y="0"/>
                      <a:pt x="0" y="648"/>
                      <a:pt x="418" y="648"/>
                    </a:cubicBezTo>
                    <a:cubicBezTo>
                      <a:pt x="835" y="648"/>
                      <a:pt x="835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29"/>
              <p:cNvSpPr/>
              <p:nvPr/>
            </p:nvSpPr>
            <p:spPr>
              <a:xfrm>
                <a:off x="1221559" y="2745175"/>
                <a:ext cx="71420" cy="55411"/>
              </a:xfrm>
              <a:custGeom>
                <a:rect b="b" l="l" r="r" t="t"/>
                <a:pathLst>
                  <a:path extrusionOk="0" h="668" w="861">
                    <a:moveTo>
                      <a:pt x="431" y="1"/>
                    </a:moveTo>
                    <a:cubicBezTo>
                      <a:pt x="0" y="1"/>
                      <a:pt x="0" y="667"/>
                      <a:pt x="431" y="667"/>
                    </a:cubicBezTo>
                    <a:cubicBezTo>
                      <a:pt x="861" y="667"/>
                      <a:pt x="86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29"/>
              <p:cNvSpPr/>
              <p:nvPr/>
            </p:nvSpPr>
            <p:spPr>
              <a:xfrm>
                <a:off x="1319519" y="2737378"/>
                <a:ext cx="76978" cy="59641"/>
              </a:xfrm>
              <a:custGeom>
                <a:rect b="b" l="l" r="r" t="t"/>
                <a:pathLst>
                  <a:path extrusionOk="0" h="719" w="928">
                    <a:moveTo>
                      <a:pt x="464" y="0"/>
                    </a:moveTo>
                    <a:cubicBezTo>
                      <a:pt x="0" y="0"/>
                      <a:pt x="0" y="719"/>
                      <a:pt x="464" y="719"/>
                    </a:cubicBezTo>
                    <a:cubicBezTo>
                      <a:pt x="928" y="719"/>
                      <a:pt x="928" y="0"/>
                      <a:pt x="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29"/>
              <p:cNvSpPr/>
              <p:nvPr/>
            </p:nvSpPr>
            <p:spPr>
              <a:xfrm>
                <a:off x="1431413" y="2744677"/>
                <a:ext cx="72913" cy="56406"/>
              </a:xfrm>
              <a:custGeom>
                <a:rect b="b" l="l" r="r" t="t"/>
                <a:pathLst>
                  <a:path extrusionOk="0" h="680" w="879">
                    <a:moveTo>
                      <a:pt x="440" y="0"/>
                    </a:moveTo>
                    <a:cubicBezTo>
                      <a:pt x="1" y="0"/>
                      <a:pt x="1" y="680"/>
                      <a:pt x="440" y="680"/>
                    </a:cubicBezTo>
                    <a:cubicBezTo>
                      <a:pt x="878" y="680"/>
                      <a:pt x="878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29"/>
              <p:cNvSpPr/>
              <p:nvPr/>
            </p:nvSpPr>
            <p:spPr>
              <a:xfrm>
                <a:off x="1533852" y="2751147"/>
                <a:ext cx="85356" cy="66194"/>
              </a:xfrm>
              <a:custGeom>
                <a:rect b="b" l="l" r="r" t="t"/>
                <a:pathLst>
                  <a:path extrusionOk="0" h="798" w="1029">
                    <a:moveTo>
                      <a:pt x="514" y="1"/>
                    </a:moveTo>
                    <a:cubicBezTo>
                      <a:pt x="0" y="1"/>
                      <a:pt x="0" y="798"/>
                      <a:pt x="514" y="798"/>
                    </a:cubicBezTo>
                    <a:cubicBezTo>
                      <a:pt x="1029" y="798"/>
                      <a:pt x="1029" y="1"/>
                      <a:pt x="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29"/>
              <p:cNvSpPr/>
              <p:nvPr/>
            </p:nvSpPr>
            <p:spPr>
              <a:xfrm>
                <a:off x="1640687" y="2769064"/>
                <a:ext cx="88259" cy="68434"/>
              </a:xfrm>
              <a:custGeom>
                <a:rect b="b" l="l" r="r" t="t"/>
                <a:pathLst>
                  <a:path extrusionOk="0" h="825" w="1064">
                    <a:moveTo>
                      <a:pt x="532" y="1"/>
                    </a:moveTo>
                    <a:cubicBezTo>
                      <a:pt x="2" y="1"/>
                      <a:pt x="1" y="824"/>
                      <a:pt x="532" y="824"/>
                    </a:cubicBezTo>
                    <a:cubicBezTo>
                      <a:pt x="1063" y="824"/>
                      <a:pt x="1063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29"/>
              <p:cNvSpPr/>
              <p:nvPr/>
            </p:nvSpPr>
            <p:spPr>
              <a:xfrm>
                <a:off x="1757724" y="2808132"/>
                <a:ext cx="75153" cy="58314"/>
              </a:xfrm>
              <a:custGeom>
                <a:rect b="b" l="l" r="r" t="t"/>
                <a:pathLst>
                  <a:path extrusionOk="0" h="703" w="906">
                    <a:moveTo>
                      <a:pt x="453" y="1"/>
                    </a:moveTo>
                    <a:cubicBezTo>
                      <a:pt x="0" y="1"/>
                      <a:pt x="0" y="702"/>
                      <a:pt x="453" y="702"/>
                    </a:cubicBezTo>
                    <a:cubicBezTo>
                      <a:pt x="906" y="702"/>
                      <a:pt x="906" y="1"/>
                      <a:pt x="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29"/>
              <p:cNvSpPr/>
              <p:nvPr/>
            </p:nvSpPr>
            <p:spPr>
              <a:xfrm>
                <a:off x="1843574" y="2833348"/>
                <a:ext cx="89088" cy="69014"/>
              </a:xfrm>
              <a:custGeom>
                <a:rect b="b" l="l" r="r" t="t"/>
                <a:pathLst>
                  <a:path extrusionOk="0" h="832" w="1074">
                    <a:moveTo>
                      <a:pt x="537" y="0"/>
                    </a:moveTo>
                    <a:cubicBezTo>
                      <a:pt x="0" y="0"/>
                      <a:pt x="0" y="832"/>
                      <a:pt x="537" y="832"/>
                    </a:cubicBezTo>
                    <a:cubicBezTo>
                      <a:pt x="1074" y="832"/>
                      <a:pt x="1074" y="0"/>
                      <a:pt x="5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29"/>
              <p:cNvSpPr/>
              <p:nvPr/>
            </p:nvSpPr>
            <p:spPr>
              <a:xfrm>
                <a:off x="1931331" y="2872748"/>
                <a:ext cx="80793" cy="62544"/>
              </a:xfrm>
              <a:custGeom>
                <a:rect b="b" l="l" r="r" t="t"/>
                <a:pathLst>
                  <a:path extrusionOk="0" h="754" w="974">
                    <a:moveTo>
                      <a:pt x="487" y="0"/>
                    </a:moveTo>
                    <a:cubicBezTo>
                      <a:pt x="0" y="0"/>
                      <a:pt x="1" y="754"/>
                      <a:pt x="487" y="754"/>
                    </a:cubicBezTo>
                    <a:cubicBezTo>
                      <a:pt x="974" y="754"/>
                      <a:pt x="974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29"/>
              <p:cNvSpPr/>
              <p:nvPr/>
            </p:nvSpPr>
            <p:spPr>
              <a:xfrm>
                <a:off x="2030950" y="2913724"/>
                <a:ext cx="53337" cy="41392"/>
              </a:xfrm>
              <a:custGeom>
                <a:rect b="b" l="l" r="r" t="t"/>
                <a:pathLst>
                  <a:path extrusionOk="0" h="499" w="643">
                    <a:moveTo>
                      <a:pt x="319" y="0"/>
                    </a:moveTo>
                    <a:cubicBezTo>
                      <a:pt x="1" y="0"/>
                      <a:pt x="1" y="498"/>
                      <a:pt x="319" y="498"/>
                    </a:cubicBezTo>
                    <a:cubicBezTo>
                      <a:pt x="340" y="498"/>
                      <a:pt x="362" y="496"/>
                      <a:pt x="385" y="492"/>
                    </a:cubicBezTo>
                    <a:cubicBezTo>
                      <a:pt x="391" y="490"/>
                      <a:pt x="399" y="489"/>
                      <a:pt x="405" y="487"/>
                    </a:cubicBezTo>
                    <a:cubicBezTo>
                      <a:pt x="642" y="442"/>
                      <a:pt x="642" y="57"/>
                      <a:pt x="405" y="11"/>
                    </a:cubicBezTo>
                    <a:cubicBezTo>
                      <a:pt x="399" y="10"/>
                      <a:pt x="391" y="9"/>
                      <a:pt x="385" y="7"/>
                    </a:cubicBezTo>
                    <a:cubicBezTo>
                      <a:pt x="362" y="2"/>
                      <a:pt x="34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29"/>
              <p:cNvSpPr/>
              <p:nvPr/>
            </p:nvSpPr>
            <p:spPr>
              <a:xfrm>
                <a:off x="2134716" y="2970626"/>
                <a:ext cx="4728" cy="3567"/>
              </a:xfrm>
              <a:custGeom>
                <a:rect b="b" l="l" r="r" t="t"/>
                <a:pathLst>
                  <a:path extrusionOk="0" h="43" w="57">
                    <a:moveTo>
                      <a:pt x="29" y="0"/>
                    </a:moveTo>
                    <a:cubicBezTo>
                      <a:pt x="0" y="0"/>
                      <a:pt x="0" y="43"/>
                      <a:pt x="29" y="43"/>
                    </a:cubicBezTo>
                    <a:cubicBezTo>
                      <a:pt x="57" y="43"/>
                      <a:pt x="57" y="0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29"/>
              <p:cNvSpPr/>
              <p:nvPr/>
            </p:nvSpPr>
            <p:spPr>
              <a:xfrm>
                <a:off x="2094321" y="2936037"/>
                <a:ext cx="74240" cy="57567"/>
              </a:xfrm>
              <a:custGeom>
                <a:rect b="b" l="l" r="r" t="t"/>
                <a:pathLst>
                  <a:path extrusionOk="0" h="694" w="895">
                    <a:moveTo>
                      <a:pt x="447" y="1"/>
                    </a:moveTo>
                    <a:cubicBezTo>
                      <a:pt x="0" y="1"/>
                      <a:pt x="0" y="693"/>
                      <a:pt x="447" y="693"/>
                    </a:cubicBezTo>
                    <a:cubicBezTo>
                      <a:pt x="894" y="693"/>
                      <a:pt x="894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29"/>
              <p:cNvSpPr/>
              <p:nvPr/>
            </p:nvSpPr>
            <p:spPr>
              <a:xfrm rot="299362">
                <a:off x="1448969" y="2494270"/>
                <a:ext cx="113831" cy="185808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3040" name="Google Shape;3040;p29"/>
              <p:cNvSpPr/>
              <p:nvPr/>
            </p:nvSpPr>
            <p:spPr>
              <a:xfrm rot="897051">
                <a:off x="1758073" y="2549794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3041" name="Google Shape;3041;p29"/>
              <p:cNvSpPr/>
              <p:nvPr/>
            </p:nvSpPr>
            <p:spPr>
              <a:xfrm rot="897051">
                <a:off x="2037698" y="2652344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3042" name="Google Shape;3042;p29"/>
              <p:cNvSpPr/>
              <p:nvPr/>
            </p:nvSpPr>
            <p:spPr>
              <a:xfrm flipH="1" rot="-897051">
                <a:off x="1139723" y="2525832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3043" name="Google Shape;3043;p29"/>
              <p:cNvSpPr/>
              <p:nvPr/>
            </p:nvSpPr>
            <p:spPr>
              <a:xfrm flipH="1" rot="-897051">
                <a:off x="829948" y="2587169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grpSp>
        <p:nvGrpSpPr>
          <p:cNvPr id="3044" name="Google Shape;3044;p29"/>
          <p:cNvGrpSpPr/>
          <p:nvPr/>
        </p:nvGrpSpPr>
        <p:grpSpPr>
          <a:xfrm rot="1000736">
            <a:off x="-313293" y="5389893"/>
            <a:ext cx="1767548" cy="2709821"/>
            <a:chOff x="3513085" y="3502580"/>
            <a:chExt cx="1767600" cy="2709900"/>
          </a:xfrm>
        </p:grpSpPr>
        <p:grpSp>
          <p:nvGrpSpPr>
            <p:cNvPr id="3045" name="Google Shape;3045;p29"/>
            <p:cNvGrpSpPr/>
            <p:nvPr/>
          </p:nvGrpSpPr>
          <p:grpSpPr>
            <a:xfrm>
              <a:off x="3513085" y="3502580"/>
              <a:ext cx="1767600" cy="2709900"/>
              <a:chOff x="2487087" y="680930"/>
              <a:chExt cx="1767600" cy="2709900"/>
            </a:xfrm>
          </p:grpSpPr>
          <p:sp>
            <p:nvSpPr>
              <p:cNvPr id="3046" name="Google Shape;3046;p29"/>
              <p:cNvSpPr/>
              <p:nvPr/>
            </p:nvSpPr>
            <p:spPr>
              <a:xfrm>
                <a:off x="2487087" y="680930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047" name="Google Shape;3047;p29"/>
              <p:cNvGrpSpPr/>
              <p:nvPr/>
            </p:nvGrpSpPr>
            <p:grpSpPr>
              <a:xfrm>
                <a:off x="2547461" y="705642"/>
                <a:ext cx="289500" cy="432131"/>
                <a:chOff x="2547461" y="705642"/>
                <a:chExt cx="289500" cy="432131"/>
              </a:xfrm>
            </p:grpSpPr>
            <p:sp>
              <p:nvSpPr>
                <p:cNvPr id="3048" name="Google Shape;3048;p29"/>
                <p:cNvSpPr txBox="1"/>
                <p:nvPr/>
              </p:nvSpPr>
              <p:spPr>
                <a:xfrm>
                  <a:off x="2547461" y="705642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3049" name="Google Shape;3049;p29"/>
                <p:cNvGrpSpPr/>
                <p:nvPr/>
              </p:nvGrpSpPr>
              <p:grpSpPr>
                <a:xfrm>
                  <a:off x="2622719" y="998090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3050" name="Google Shape;3050;p29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051" name="Google Shape;3051;p29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3052" name="Google Shape;3052;p29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53" name="Google Shape;3053;p29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54" name="Google Shape;3054;p29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055" name="Google Shape;3055;p29"/>
              <p:cNvGrpSpPr/>
              <p:nvPr/>
            </p:nvGrpSpPr>
            <p:grpSpPr>
              <a:xfrm>
                <a:off x="3904915" y="2933965"/>
                <a:ext cx="289500" cy="432155"/>
                <a:chOff x="3904915" y="2933965"/>
                <a:chExt cx="289500" cy="432155"/>
              </a:xfrm>
            </p:grpSpPr>
            <p:sp>
              <p:nvSpPr>
                <p:cNvPr id="3056" name="Google Shape;3056;p29"/>
                <p:cNvSpPr txBox="1"/>
                <p:nvPr/>
              </p:nvSpPr>
              <p:spPr>
                <a:xfrm rot="10800000">
                  <a:off x="3904915" y="3109320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3057" name="Google Shape;3057;p29"/>
                <p:cNvGrpSpPr/>
                <p:nvPr/>
              </p:nvGrpSpPr>
              <p:grpSpPr>
                <a:xfrm rot="10800000">
                  <a:off x="3980169" y="2933965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3058" name="Google Shape;3058;p29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059" name="Google Shape;3059;p29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3060" name="Google Shape;3060;p29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61" name="Google Shape;3061;p29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62" name="Google Shape;3062;p29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063" name="Google Shape;3063;p29"/>
            <p:cNvGrpSpPr/>
            <p:nvPr/>
          </p:nvGrpSpPr>
          <p:grpSpPr>
            <a:xfrm>
              <a:off x="3731667" y="4196759"/>
              <a:ext cx="1330047" cy="1321314"/>
              <a:chOff x="5237962" y="1509158"/>
              <a:chExt cx="1628762" cy="1618068"/>
            </a:xfrm>
          </p:grpSpPr>
          <p:sp>
            <p:nvSpPr>
              <p:cNvPr id="3064" name="Google Shape;3064;p29"/>
              <p:cNvSpPr/>
              <p:nvPr/>
            </p:nvSpPr>
            <p:spPr>
              <a:xfrm rot="192322">
                <a:off x="5326657" y="1650769"/>
                <a:ext cx="1491557" cy="1252309"/>
              </a:xfrm>
              <a:custGeom>
                <a:rect b="b" l="l" r="r" t="t"/>
                <a:pathLst>
                  <a:path extrusionOk="0" h="8197" w="9763">
                    <a:moveTo>
                      <a:pt x="5652" y="0"/>
                    </a:moveTo>
                    <a:cubicBezTo>
                      <a:pt x="5551" y="0"/>
                      <a:pt x="5458" y="47"/>
                      <a:pt x="5422" y="149"/>
                    </a:cubicBezTo>
                    <a:cubicBezTo>
                      <a:pt x="4745" y="2050"/>
                      <a:pt x="5610" y="5449"/>
                      <a:pt x="4529" y="5851"/>
                    </a:cubicBezTo>
                    <a:cubicBezTo>
                      <a:pt x="4490" y="5866"/>
                      <a:pt x="4451" y="5872"/>
                      <a:pt x="4412" y="5872"/>
                    </a:cubicBezTo>
                    <a:cubicBezTo>
                      <a:pt x="4240" y="5872"/>
                      <a:pt x="4079" y="5739"/>
                      <a:pt x="4041" y="5559"/>
                    </a:cubicBezTo>
                    <a:cubicBezTo>
                      <a:pt x="3662" y="3814"/>
                      <a:pt x="4133" y="1845"/>
                      <a:pt x="3282" y="261"/>
                    </a:cubicBezTo>
                    <a:cubicBezTo>
                      <a:pt x="3228" y="160"/>
                      <a:pt x="3156" y="52"/>
                      <a:pt x="3043" y="34"/>
                    </a:cubicBezTo>
                    <a:cubicBezTo>
                      <a:pt x="3031" y="32"/>
                      <a:pt x="3020" y="31"/>
                      <a:pt x="3009" y="31"/>
                    </a:cubicBezTo>
                    <a:cubicBezTo>
                      <a:pt x="2860" y="31"/>
                      <a:pt x="2750" y="196"/>
                      <a:pt x="2690" y="342"/>
                    </a:cubicBezTo>
                    <a:cubicBezTo>
                      <a:pt x="1966" y="2089"/>
                      <a:pt x="2808" y="5388"/>
                      <a:pt x="2128" y="5987"/>
                    </a:cubicBezTo>
                    <a:cubicBezTo>
                      <a:pt x="2042" y="6063"/>
                      <a:pt x="1963" y="6097"/>
                      <a:pt x="1893" y="6097"/>
                    </a:cubicBezTo>
                    <a:cubicBezTo>
                      <a:pt x="1757" y="6097"/>
                      <a:pt x="1661" y="5962"/>
                      <a:pt x="1640" y="5738"/>
                    </a:cubicBezTo>
                    <a:cubicBezTo>
                      <a:pt x="1354" y="2766"/>
                      <a:pt x="1093" y="777"/>
                      <a:pt x="487" y="534"/>
                    </a:cubicBezTo>
                    <a:cubicBezTo>
                      <a:pt x="467" y="526"/>
                      <a:pt x="448" y="522"/>
                      <a:pt x="429" y="522"/>
                    </a:cubicBezTo>
                    <a:cubicBezTo>
                      <a:pt x="135" y="522"/>
                      <a:pt x="1" y="1463"/>
                      <a:pt x="13" y="1844"/>
                    </a:cubicBezTo>
                    <a:cubicBezTo>
                      <a:pt x="74" y="3944"/>
                      <a:pt x="196" y="6042"/>
                      <a:pt x="313" y="8140"/>
                    </a:cubicBezTo>
                    <a:lnTo>
                      <a:pt x="313" y="8140"/>
                    </a:lnTo>
                    <a:cubicBezTo>
                      <a:pt x="314" y="8140"/>
                      <a:pt x="314" y="8140"/>
                      <a:pt x="315" y="8140"/>
                    </a:cubicBezTo>
                    <a:cubicBezTo>
                      <a:pt x="318" y="8140"/>
                      <a:pt x="323" y="8145"/>
                      <a:pt x="331" y="8158"/>
                    </a:cubicBezTo>
                    <a:cubicBezTo>
                      <a:pt x="349" y="8189"/>
                      <a:pt x="389" y="8197"/>
                      <a:pt x="428" y="8197"/>
                    </a:cubicBezTo>
                    <a:cubicBezTo>
                      <a:pt x="437" y="8197"/>
                      <a:pt x="446" y="8197"/>
                      <a:pt x="455" y="8196"/>
                    </a:cubicBezTo>
                    <a:cubicBezTo>
                      <a:pt x="3358" y="7991"/>
                      <a:pt x="6260" y="7787"/>
                      <a:pt x="9162" y="7583"/>
                    </a:cubicBezTo>
                    <a:cubicBezTo>
                      <a:pt x="9271" y="7575"/>
                      <a:pt x="9376" y="7540"/>
                      <a:pt x="9470" y="7486"/>
                    </a:cubicBezTo>
                    <a:cubicBezTo>
                      <a:pt x="9565" y="7433"/>
                      <a:pt x="9652" y="7303"/>
                      <a:pt x="9663" y="7195"/>
                    </a:cubicBezTo>
                    <a:lnTo>
                      <a:pt x="9662" y="7195"/>
                    </a:lnTo>
                    <a:cubicBezTo>
                      <a:pt x="9763" y="6115"/>
                      <a:pt x="9663" y="4479"/>
                      <a:pt x="9487" y="3145"/>
                    </a:cubicBezTo>
                    <a:cubicBezTo>
                      <a:pt x="9377" y="2310"/>
                      <a:pt x="9142" y="1458"/>
                      <a:pt x="9084" y="875"/>
                    </a:cubicBezTo>
                    <a:cubicBezTo>
                      <a:pt x="9029" y="326"/>
                      <a:pt x="8799" y="145"/>
                      <a:pt x="8602" y="145"/>
                    </a:cubicBezTo>
                    <a:cubicBezTo>
                      <a:pt x="8448" y="145"/>
                      <a:pt x="8315" y="255"/>
                      <a:pt x="8301" y="386"/>
                    </a:cubicBezTo>
                    <a:cubicBezTo>
                      <a:pt x="8073" y="2603"/>
                      <a:pt x="8220" y="3708"/>
                      <a:pt x="7812" y="5474"/>
                    </a:cubicBezTo>
                    <a:cubicBezTo>
                      <a:pt x="7762" y="5691"/>
                      <a:pt x="7567" y="5788"/>
                      <a:pt x="7376" y="5788"/>
                    </a:cubicBezTo>
                    <a:cubicBezTo>
                      <a:pt x="7192" y="5788"/>
                      <a:pt x="7012" y="5699"/>
                      <a:pt x="6964" y="5539"/>
                    </a:cubicBezTo>
                    <a:cubicBezTo>
                      <a:pt x="6708" y="4686"/>
                      <a:pt x="6676" y="3921"/>
                      <a:pt x="6572" y="3060"/>
                    </a:cubicBezTo>
                    <a:cubicBezTo>
                      <a:pt x="6378" y="1431"/>
                      <a:pt x="6214" y="486"/>
                      <a:pt x="5922" y="127"/>
                    </a:cubicBezTo>
                    <a:cubicBezTo>
                      <a:pt x="5855" y="45"/>
                      <a:pt x="5750" y="0"/>
                      <a:pt x="5652" y="0"/>
                    </a:cubicBezTo>
                    <a:close/>
                    <a:moveTo>
                      <a:pt x="313" y="8140"/>
                    </a:moveTo>
                    <a:lnTo>
                      <a:pt x="313" y="8140"/>
                    </a:lnTo>
                    <a:cubicBezTo>
                      <a:pt x="307" y="8143"/>
                      <a:pt x="308" y="8168"/>
                      <a:pt x="316" y="8197"/>
                    </a:cubicBezTo>
                    <a:cubicBezTo>
                      <a:pt x="315" y="8178"/>
                      <a:pt x="314" y="8159"/>
                      <a:pt x="313" y="81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29"/>
              <p:cNvSpPr/>
              <p:nvPr/>
            </p:nvSpPr>
            <p:spPr>
              <a:xfrm rot="192322">
                <a:off x="5265517" y="2765871"/>
                <a:ext cx="1578640" cy="317470"/>
              </a:xfrm>
              <a:custGeom>
                <a:rect b="b" l="l" r="r" t="t"/>
                <a:pathLst>
                  <a:path extrusionOk="0" h="2078" w="10333">
                    <a:moveTo>
                      <a:pt x="9819" y="1"/>
                    </a:moveTo>
                    <a:cubicBezTo>
                      <a:pt x="9790" y="1"/>
                      <a:pt x="9761" y="2"/>
                      <a:pt x="9732" y="4"/>
                    </a:cubicBezTo>
                    <a:cubicBezTo>
                      <a:pt x="7406" y="152"/>
                      <a:pt x="5080" y="301"/>
                      <a:pt x="2754" y="449"/>
                    </a:cubicBezTo>
                    <a:lnTo>
                      <a:pt x="768" y="575"/>
                    </a:lnTo>
                    <a:cubicBezTo>
                      <a:pt x="616" y="585"/>
                      <a:pt x="466" y="622"/>
                      <a:pt x="337" y="699"/>
                    </a:cubicBezTo>
                    <a:cubicBezTo>
                      <a:pt x="1" y="902"/>
                      <a:pt x="66" y="1172"/>
                      <a:pt x="130" y="1417"/>
                    </a:cubicBezTo>
                    <a:cubicBezTo>
                      <a:pt x="187" y="1627"/>
                      <a:pt x="292" y="1809"/>
                      <a:pt x="429" y="1977"/>
                    </a:cubicBezTo>
                    <a:cubicBezTo>
                      <a:pt x="488" y="2048"/>
                      <a:pt x="809" y="2077"/>
                      <a:pt x="1301" y="2077"/>
                    </a:cubicBezTo>
                    <a:cubicBezTo>
                      <a:pt x="3385" y="2077"/>
                      <a:pt x="8537" y="1554"/>
                      <a:pt x="9837" y="1488"/>
                    </a:cubicBezTo>
                    <a:cubicBezTo>
                      <a:pt x="9993" y="1480"/>
                      <a:pt x="10131" y="1385"/>
                      <a:pt x="10192" y="1241"/>
                    </a:cubicBezTo>
                    <a:cubicBezTo>
                      <a:pt x="10332" y="913"/>
                      <a:pt x="10238" y="626"/>
                      <a:pt x="10157" y="273"/>
                    </a:cubicBezTo>
                    <a:cubicBezTo>
                      <a:pt x="10141" y="202"/>
                      <a:pt x="10120" y="129"/>
                      <a:pt x="10068" y="78"/>
                    </a:cubicBezTo>
                    <a:cubicBezTo>
                      <a:pt x="10005" y="15"/>
                      <a:pt x="9912" y="1"/>
                      <a:pt x="9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29"/>
              <p:cNvSpPr/>
              <p:nvPr/>
            </p:nvSpPr>
            <p:spPr>
              <a:xfrm rot="192322">
                <a:off x="5398868" y="2424789"/>
                <a:ext cx="102207" cy="365289"/>
              </a:xfrm>
              <a:custGeom>
                <a:rect b="b" l="l" r="r" t="t"/>
                <a:pathLst>
                  <a:path extrusionOk="0" h="2391" w="669">
                    <a:moveTo>
                      <a:pt x="222" y="1"/>
                    </a:moveTo>
                    <a:cubicBezTo>
                      <a:pt x="190" y="1"/>
                      <a:pt x="159" y="19"/>
                      <a:pt x="150" y="62"/>
                    </a:cubicBezTo>
                    <a:cubicBezTo>
                      <a:pt x="0" y="769"/>
                      <a:pt x="191" y="1495"/>
                      <a:pt x="236" y="2205"/>
                    </a:cubicBezTo>
                    <a:cubicBezTo>
                      <a:pt x="244" y="2329"/>
                      <a:pt x="336" y="2391"/>
                      <a:pt x="428" y="2391"/>
                    </a:cubicBezTo>
                    <a:cubicBezTo>
                      <a:pt x="520" y="2391"/>
                      <a:pt x="612" y="2329"/>
                      <a:pt x="620" y="2205"/>
                    </a:cubicBezTo>
                    <a:cubicBezTo>
                      <a:pt x="669" y="1489"/>
                      <a:pt x="383" y="792"/>
                      <a:pt x="317" y="85"/>
                    </a:cubicBezTo>
                    <a:cubicBezTo>
                      <a:pt x="312" y="34"/>
                      <a:pt x="265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29"/>
              <p:cNvSpPr/>
              <p:nvPr/>
            </p:nvSpPr>
            <p:spPr>
              <a:xfrm rot="192322">
                <a:off x="5762930" y="2428020"/>
                <a:ext cx="101902" cy="351539"/>
              </a:xfrm>
              <a:custGeom>
                <a:rect b="b" l="l" r="r" t="t"/>
                <a:pathLst>
                  <a:path extrusionOk="0" h="2301" w="667">
                    <a:moveTo>
                      <a:pt x="235" y="0"/>
                    </a:moveTo>
                    <a:cubicBezTo>
                      <a:pt x="193" y="0"/>
                      <a:pt x="150" y="24"/>
                      <a:pt x="138" y="72"/>
                    </a:cubicBezTo>
                    <a:cubicBezTo>
                      <a:pt x="40" y="461"/>
                      <a:pt x="0" y="859"/>
                      <a:pt x="19" y="1262"/>
                    </a:cubicBezTo>
                    <a:cubicBezTo>
                      <a:pt x="33" y="1574"/>
                      <a:pt x="20" y="2028"/>
                      <a:pt x="270" y="2249"/>
                    </a:cubicBezTo>
                    <a:cubicBezTo>
                      <a:pt x="308" y="2284"/>
                      <a:pt x="355" y="2300"/>
                      <a:pt x="400" y="2300"/>
                    </a:cubicBezTo>
                    <a:cubicBezTo>
                      <a:pt x="476" y="2300"/>
                      <a:pt x="548" y="2255"/>
                      <a:pt x="573" y="2170"/>
                    </a:cubicBezTo>
                    <a:cubicBezTo>
                      <a:pt x="667" y="1857"/>
                      <a:pt x="509" y="1452"/>
                      <a:pt x="485" y="1128"/>
                    </a:cubicBezTo>
                    <a:cubicBezTo>
                      <a:pt x="459" y="774"/>
                      <a:pt x="418" y="418"/>
                      <a:pt x="332" y="72"/>
                    </a:cubicBezTo>
                    <a:cubicBezTo>
                      <a:pt x="320" y="24"/>
                      <a:pt x="278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29"/>
              <p:cNvSpPr/>
              <p:nvPr/>
            </p:nvSpPr>
            <p:spPr>
              <a:xfrm rot="192322">
                <a:off x="6192702" y="2421473"/>
                <a:ext cx="96096" cy="349247"/>
              </a:xfrm>
              <a:custGeom>
                <a:rect b="b" l="l" r="r" t="t"/>
                <a:pathLst>
                  <a:path extrusionOk="0" h="2286" w="629">
                    <a:moveTo>
                      <a:pt x="148" y="0"/>
                    </a:moveTo>
                    <a:cubicBezTo>
                      <a:pt x="73" y="0"/>
                      <a:pt x="0" y="48"/>
                      <a:pt x="12" y="135"/>
                    </a:cubicBezTo>
                    <a:lnTo>
                      <a:pt x="13" y="135"/>
                    </a:lnTo>
                    <a:cubicBezTo>
                      <a:pt x="98" y="776"/>
                      <a:pt x="112" y="1415"/>
                      <a:pt x="147" y="2059"/>
                    </a:cubicBezTo>
                    <a:cubicBezTo>
                      <a:pt x="155" y="2209"/>
                      <a:pt x="271" y="2285"/>
                      <a:pt x="385" y="2285"/>
                    </a:cubicBezTo>
                    <a:cubicBezTo>
                      <a:pt x="499" y="2285"/>
                      <a:pt x="611" y="2210"/>
                      <a:pt x="614" y="2059"/>
                    </a:cubicBezTo>
                    <a:cubicBezTo>
                      <a:pt x="628" y="1392"/>
                      <a:pt x="453" y="738"/>
                      <a:pt x="287" y="98"/>
                    </a:cubicBezTo>
                    <a:cubicBezTo>
                      <a:pt x="269" y="32"/>
                      <a:pt x="208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29"/>
              <p:cNvSpPr/>
              <p:nvPr/>
            </p:nvSpPr>
            <p:spPr>
              <a:xfrm rot="192322">
                <a:off x="6600788" y="2449734"/>
                <a:ext cx="93805" cy="303261"/>
              </a:xfrm>
              <a:custGeom>
                <a:rect b="b" l="l" r="r" t="t"/>
                <a:pathLst>
                  <a:path extrusionOk="0" h="1985" w="614">
                    <a:moveTo>
                      <a:pt x="438" y="0"/>
                    </a:moveTo>
                    <a:cubicBezTo>
                      <a:pt x="395" y="0"/>
                      <a:pt x="350" y="21"/>
                      <a:pt x="318" y="63"/>
                    </a:cubicBezTo>
                    <a:cubicBezTo>
                      <a:pt x="0" y="486"/>
                      <a:pt x="32" y="1227"/>
                      <a:pt x="69" y="1726"/>
                    </a:cubicBezTo>
                    <a:cubicBezTo>
                      <a:pt x="82" y="1898"/>
                      <a:pt x="213" y="1985"/>
                      <a:pt x="342" y="1985"/>
                    </a:cubicBezTo>
                    <a:cubicBezTo>
                      <a:pt x="470" y="1985"/>
                      <a:pt x="597" y="1899"/>
                      <a:pt x="604" y="1726"/>
                    </a:cubicBezTo>
                    <a:cubicBezTo>
                      <a:pt x="614" y="1475"/>
                      <a:pt x="595" y="1217"/>
                      <a:pt x="581" y="966"/>
                    </a:cubicBezTo>
                    <a:cubicBezTo>
                      <a:pt x="566" y="689"/>
                      <a:pt x="591" y="407"/>
                      <a:pt x="570" y="132"/>
                    </a:cubicBezTo>
                    <a:cubicBezTo>
                      <a:pt x="564" y="47"/>
                      <a:pt x="503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29"/>
              <p:cNvSpPr/>
              <p:nvPr/>
            </p:nvSpPr>
            <p:spPr>
              <a:xfrm rot="192322">
                <a:off x="5402635" y="2306045"/>
                <a:ext cx="59583" cy="46291"/>
              </a:xfrm>
              <a:custGeom>
                <a:rect b="b" l="l" r="r" t="t"/>
                <a:pathLst>
                  <a:path extrusionOk="0" h="303" w="390">
                    <a:moveTo>
                      <a:pt x="195" y="1"/>
                    </a:moveTo>
                    <a:cubicBezTo>
                      <a:pt x="0" y="1"/>
                      <a:pt x="1" y="303"/>
                      <a:pt x="195" y="303"/>
                    </a:cubicBezTo>
                    <a:cubicBezTo>
                      <a:pt x="389" y="303"/>
                      <a:pt x="38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29"/>
              <p:cNvSpPr/>
              <p:nvPr/>
            </p:nvSpPr>
            <p:spPr>
              <a:xfrm rot="192322">
                <a:off x="5394108" y="2223868"/>
                <a:ext cx="59888" cy="45222"/>
              </a:xfrm>
              <a:custGeom>
                <a:rect b="b" l="l" r="r" t="t"/>
                <a:pathLst>
                  <a:path extrusionOk="0" h="296" w="392">
                    <a:moveTo>
                      <a:pt x="164" y="1"/>
                    </a:moveTo>
                    <a:cubicBezTo>
                      <a:pt x="1" y="1"/>
                      <a:pt x="1" y="296"/>
                      <a:pt x="164" y="296"/>
                    </a:cubicBezTo>
                    <a:cubicBezTo>
                      <a:pt x="170" y="296"/>
                      <a:pt x="176" y="295"/>
                      <a:pt x="183" y="294"/>
                    </a:cubicBezTo>
                    <a:cubicBezTo>
                      <a:pt x="191" y="293"/>
                      <a:pt x="199" y="292"/>
                      <a:pt x="208" y="291"/>
                    </a:cubicBezTo>
                    <a:cubicBezTo>
                      <a:pt x="392" y="267"/>
                      <a:pt x="392" y="28"/>
                      <a:pt x="208" y="4"/>
                    </a:cubicBezTo>
                    <a:cubicBezTo>
                      <a:pt x="199" y="3"/>
                      <a:pt x="191" y="2"/>
                      <a:pt x="183" y="2"/>
                    </a:cubicBezTo>
                    <a:cubicBezTo>
                      <a:pt x="176" y="1"/>
                      <a:pt x="170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29"/>
              <p:cNvSpPr/>
              <p:nvPr/>
            </p:nvSpPr>
            <p:spPr>
              <a:xfrm rot="192322">
                <a:off x="5392302" y="2143106"/>
                <a:ext cx="53625" cy="41555"/>
              </a:xfrm>
              <a:custGeom>
                <a:rect b="b" l="l" r="r" t="t"/>
                <a:pathLst>
                  <a:path extrusionOk="0" h="272" w="351">
                    <a:moveTo>
                      <a:pt x="177" y="0"/>
                    </a:moveTo>
                    <a:cubicBezTo>
                      <a:pt x="2" y="0"/>
                      <a:pt x="1" y="271"/>
                      <a:pt x="177" y="271"/>
                    </a:cubicBezTo>
                    <a:cubicBezTo>
                      <a:pt x="351" y="271"/>
                      <a:pt x="351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29"/>
              <p:cNvSpPr/>
              <p:nvPr/>
            </p:nvSpPr>
            <p:spPr>
              <a:xfrm rot="192322">
                <a:off x="5776701" y="2306752"/>
                <a:ext cx="74097" cy="57750"/>
              </a:xfrm>
              <a:custGeom>
                <a:rect b="b" l="l" r="r" t="t"/>
                <a:pathLst>
                  <a:path extrusionOk="0" h="378" w="485">
                    <a:moveTo>
                      <a:pt x="243" y="1"/>
                    </a:moveTo>
                    <a:cubicBezTo>
                      <a:pt x="2" y="1"/>
                      <a:pt x="1" y="377"/>
                      <a:pt x="243" y="377"/>
                    </a:cubicBezTo>
                    <a:cubicBezTo>
                      <a:pt x="485" y="377"/>
                      <a:pt x="485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29"/>
              <p:cNvSpPr/>
              <p:nvPr/>
            </p:nvSpPr>
            <p:spPr>
              <a:xfrm rot="192322">
                <a:off x="5776026" y="2209758"/>
                <a:ext cx="65083" cy="56986"/>
              </a:xfrm>
              <a:custGeom>
                <a:rect b="b" l="l" r="r" t="t"/>
                <a:pathLst>
                  <a:path extrusionOk="0" h="373" w="426">
                    <a:moveTo>
                      <a:pt x="283" y="333"/>
                    </a:moveTo>
                    <a:lnTo>
                      <a:pt x="283" y="333"/>
                    </a:lnTo>
                    <a:cubicBezTo>
                      <a:pt x="281" y="336"/>
                      <a:pt x="277" y="339"/>
                      <a:pt x="273" y="343"/>
                    </a:cubicBezTo>
                    <a:cubicBezTo>
                      <a:pt x="273" y="343"/>
                      <a:pt x="272" y="343"/>
                      <a:pt x="271" y="343"/>
                    </a:cubicBezTo>
                    <a:lnTo>
                      <a:pt x="271" y="343"/>
                    </a:lnTo>
                    <a:cubicBezTo>
                      <a:pt x="275" y="340"/>
                      <a:pt x="279" y="336"/>
                      <a:pt x="283" y="333"/>
                    </a:cubicBezTo>
                    <a:close/>
                    <a:moveTo>
                      <a:pt x="208" y="0"/>
                    </a:moveTo>
                    <a:cubicBezTo>
                      <a:pt x="163" y="0"/>
                      <a:pt x="118" y="17"/>
                      <a:pt x="84" y="54"/>
                    </a:cubicBezTo>
                    <a:cubicBezTo>
                      <a:pt x="9" y="136"/>
                      <a:pt x="1" y="256"/>
                      <a:pt x="85" y="333"/>
                    </a:cubicBezTo>
                    <a:cubicBezTo>
                      <a:pt x="115" y="359"/>
                      <a:pt x="150" y="372"/>
                      <a:pt x="184" y="372"/>
                    </a:cubicBezTo>
                    <a:cubicBezTo>
                      <a:pt x="199" y="372"/>
                      <a:pt x="213" y="370"/>
                      <a:pt x="228" y="365"/>
                    </a:cubicBezTo>
                    <a:lnTo>
                      <a:pt x="228" y="365"/>
                    </a:lnTo>
                    <a:cubicBezTo>
                      <a:pt x="337" y="353"/>
                      <a:pt x="426" y="258"/>
                      <a:pt x="392" y="136"/>
                    </a:cubicBezTo>
                    <a:cubicBezTo>
                      <a:pt x="370" y="53"/>
                      <a:pt x="28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29"/>
              <p:cNvSpPr/>
              <p:nvPr/>
            </p:nvSpPr>
            <p:spPr>
              <a:xfrm rot="192322">
                <a:off x="5773880" y="2120743"/>
                <a:ext cx="70736" cy="55000"/>
              </a:xfrm>
              <a:custGeom>
                <a:rect b="b" l="l" r="r" t="t"/>
                <a:pathLst>
                  <a:path extrusionOk="0" h="360" w="463">
                    <a:moveTo>
                      <a:pt x="232" y="0"/>
                    </a:moveTo>
                    <a:cubicBezTo>
                      <a:pt x="2" y="0"/>
                      <a:pt x="1" y="359"/>
                      <a:pt x="232" y="359"/>
                    </a:cubicBezTo>
                    <a:cubicBezTo>
                      <a:pt x="463" y="359"/>
                      <a:pt x="4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29"/>
              <p:cNvSpPr/>
              <p:nvPr/>
            </p:nvSpPr>
            <p:spPr>
              <a:xfrm rot="192322">
                <a:off x="6179564" y="2275809"/>
                <a:ext cx="86319" cy="76694"/>
              </a:xfrm>
              <a:custGeom>
                <a:rect b="b" l="l" r="r" t="t"/>
                <a:pathLst>
                  <a:path extrusionOk="0" h="502" w="565">
                    <a:moveTo>
                      <a:pt x="289" y="0"/>
                    </a:moveTo>
                    <a:cubicBezTo>
                      <a:pt x="267" y="0"/>
                      <a:pt x="245" y="4"/>
                      <a:pt x="224" y="10"/>
                    </a:cubicBezTo>
                    <a:cubicBezTo>
                      <a:pt x="219" y="13"/>
                      <a:pt x="214" y="14"/>
                      <a:pt x="210" y="15"/>
                    </a:cubicBezTo>
                    <a:cubicBezTo>
                      <a:pt x="81" y="55"/>
                      <a:pt x="1" y="185"/>
                      <a:pt x="37" y="318"/>
                    </a:cubicBezTo>
                    <a:cubicBezTo>
                      <a:pt x="64" y="419"/>
                      <a:pt x="167" y="501"/>
                      <a:pt x="273" y="501"/>
                    </a:cubicBezTo>
                    <a:cubicBezTo>
                      <a:pt x="296" y="501"/>
                      <a:pt x="318" y="498"/>
                      <a:pt x="340" y="490"/>
                    </a:cubicBezTo>
                    <a:cubicBezTo>
                      <a:pt x="345" y="488"/>
                      <a:pt x="350" y="487"/>
                      <a:pt x="354" y="484"/>
                    </a:cubicBezTo>
                    <a:cubicBezTo>
                      <a:pt x="480" y="439"/>
                      <a:pt x="564" y="319"/>
                      <a:pt x="526" y="182"/>
                    </a:cubicBezTo>
                    <a:cubicBezTo>
                      <a:pt x="497" y="78"/>
                      <a:pt x="396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29"/>
              <p:cNvSpPr/>
              <p:nvPr/>
            </p:nvSpPr>
            <p:spPr>
              <a:xfrm rot="192322">
                <a:off x="6175943" y="2189954"/>
                <a:ext cx="82499" cy="60652"/>
              </a:xfrm>
              <a:custGeom>
                <a:rect b="b" l="l" r="r" t="t"/>
                <a:pathLst>
                  <a:path extrusionOk="0" h="397" w="540">
                    <a:moveTo>
                      <a:pt x="296" y="1"/>
                    </a:moveTo>
                    <a:cubicBezTo>
                      <a:pt x="252" y="1"/>
                      <a:pt x="207" y="16"/>
                      <a:pt x="168" y="53"/>
                    </a:cubicBezTo>
                    <a:cubicBezTo>
                      <a:pt x="161" y="58"/>
                      <a:pt x="156" y="63"/>
                      <a:pt x="150" y="68"/>
                    </a:cubicBezTo>
                    <a:cubicBezTo>
                      <a:pt x="0" y="206"/>
                      <a:pt x="156" y="397"/>
                      <a:pt x="304" y="397"/>
                    </a:cubicBezTo>
                    <a:cubicBezTo>
                      <a:pt x="360" y="397"/>
                      <a:pt x="416" y="369"/>
                      <a:pt x="452" y="301"/>
                    </a:cubicBezTo>
                    <a:cubicBezTo>
                      <a:pt x="456" y="294"/>
                      <a:pt x="459" y="288"/>
                      <a:pt x="463" y="281"/>
                    </a:cubicBezTo>
                    <a:cubicBezTo>
                      <a:pt x="540" y="139"/>
                      <a:pt x="425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29"/>
              <p:cNvSpPr/>
              <p:nvPr/>
            </p:nvSpPr>
            <p:spPr>
              <a:xfrm rot="192322">
                <a:off x="6193722" y="2108958"/>
                <a:ext cx="56375" cy="45986"/>
              </a:xfrm>
              <a:custGeom>
                <a:rect b="b" l="l" r="r" t="t"/>
                <a:pathLst>
                  <a:path extrusionOk="0" h="301" w="369">
                    <a:moveTo>
                      <a:pt x="185" y="0"/>
                    </a:moveTo>
                    <a:cubicBezTo>
                      <a:pt x="92" y="0"/>
                      <a:pt x="0" y="60"/>
                      <a:pt x="42" y="178"/>
                    </a:cubicBezTo>
                    <a:cubicBezTo>
                      <a:pt x="44" y="186"/>
                      <a:pt x="48" y="193"/>
                      <a:pt x="50" y="201"/>
                    </a:cubicBezTo>
                    <a:cubicBezTo>
                      <a:pt x="73" y="267"/>
                      <a:pt x="129" y="301"/>
                      <a:pt x="185" y="301"/>
                    </a:cubicBezTo>
                    <a:cubicBezTo>
                      <a:pt x="240" y="301"/>
                      <a:pt x="296" y="267"/>
                      <a:pt x="319" y="201"/>
                    </a:cubicBezTo>
                    <a:cubicBezTo>
                      <a:pt x="322" y="193"/>
                      <a:pt x="325" y="186"/>
                      <a:pt x="327" y="178"/>
                    </a:cubicBezTo>
                    <a:cubicBezTo>
                      <a:pt x="369" y="60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29"/>
              <p:cNvSpPr/>
              <p:nvPr/>
            </p:nvSpPr>
            <p:spPr>
              <a:xfrm rot="192322">
                <a:off x="6616477" y="2307087"/>
                <a:ext cx="100069" cy="77610"/>
              </a:xfrm>
              <a:custGeom>
                <a:rect b="b" l="l" r="r" t="t"/>
                <a:pathLst>
                  <a:path extrusionOk="0" h="508" w="655">
                    <a:moveTo>
                      <a:pt x="327" y="1"/>
                    </a:moveTo>
                    <a:cubicBezTo>
                      <a:pt x="0" y="1"/>
                      <a:pt x="1" y="508"/>
                      <a:pt x="327" y="508"/>
                    </a:cubicBezTo>
                    <a:cubicBezTo>
                      <a:pt x="655" y="508"/>
                      <a:pt x="655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29"/>
              <p:cNvSpPr/>
              <p:nvPr/>
            </p:nvSpPr>
            <p:spPr>
              <a:xfrm rot="192322">
                <a:off x="6632712" y="2210704"/>
                <a:ext cx="79444" cy="61569"/>
              </a:xfrm>
              <a:custGeom>
                <a:rect b="b" l="l" r="r" t="t"/>
                <a:pathLst>
                  <a:path extrusionOk="0" h="403" w="520">
                    <a:moveTo>
                      <a:pt x="259" y="0"/>
                    </a:moveTo>
                    <a:cubicBezTo>
                      <a:pt x="1" y="0"/>
                      <a:pt x="1" y="402"/>
                      <a:pt x="259" y="402"/>
                    </a:cubicBezTo>
                    <a:cubicBezTo>
                      <a:pt x="519" y="402"/>
                      <a:pt x="519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29"/>
              <p:cNvSpPr/>
              <p:nvPr/>
            </p:nvSpPr>
            <p:spPr>
              <a:xfrm rot="192322">
                <a:off x="6649577" y="2142393"/>
                <a:ext cx="54541" cy="48736"/>
              </a:xfrm>
              <a:custGeom>
                <a:rect b="b" l="l" r="r" t="t"/>
                <a:pathLst>
                  <a:path extrusionOk="0" h="319" w="357">
                    <a:moveTo>
                      <a:pt x="205" y="1"/>
                    </a:moveTo>
                    <a:cubicBezTo>
                      <a:pt x="190" y="1"/>
                      <a:pt x="175" y="4"/>
                      <a:pt x="160" y="10"/>
                    </a:cubicBezTo>
                    <a:cubicBezTo>
                      <a:pt x="153" y="13"/>
                      <a:pt x="145" y="16"/>
                      <a:pt x="138" y="19"/>
                    </a:cubicBezTo>
                    <a:cubicBezTo>
                      <a:pt x="0" y="76"/>
                      <a:pt x="0" y="245"/>
                      <a:pt x="138" y="301"/>
                    </a:cubicBezTo>
                    <a:cubicBezTo>
                      <a:pt x="145" y="305"/>
                      <a:pt x="153" y="308"/>
                      <a:pt x="160" y="310"/>
                    </a:cubicBezTo>
                    <a:cubicBezTo>
                      <a:pt x="175" y="316"/>
                      <a:pt x="190" y="319"/>
                      <a:pt x="205" y="319"/>
                    </a:cubicBezTo>
                    <a:cubicBezTo>
                      <a:pt x="285" y="319"/>
                      <a:pt x="357" y="238"/>
                      <a:pt x="357" y="160"/>
                    </a:cubicBezTo>
                    <a:cubicBezTo>
                      <a:pt x="357" y="82"/>
                      <a:pt x="285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82" name="Google Shape;3082;p29"/>
              <p:cNvGrpSpPr/>
              <p:nvPr/>
            </p:nvGrpSpPr>
            <p:grpSpPr>
              <a:xfrm>
                <a:off x="52379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083" name="Google Shape;3083;p29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4" name="Google Shape;3084;p29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5" name="Google Shape;3085;p29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86" name="Google Shape;3086;p29"/>
              <p:cNvGrpSpPr/>
              <p:nvPr/>
            </p:nvGrpSpPr>
            <p:grpSpPr>
              <a:xfrm>
                <a:off x="56324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087" name="Google Shape;3087;p29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8" name="Google Shape;3088;p29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9" name="Google Shape;3089;p29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0" name="Google Shape;3090;p29"/>
              <p:cNvGrpSpPr/>
              <p:nvPr/>
            </p:nvGrpSpPr>
            <p:grpSpPr>
              <a:xfrm>
                <a:off x="60559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091" name="Google Shape;3091;p29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2" name="Google Shape;3092;p29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3" name="Google Shape;3093;p29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4" name="Google Shape;3094;p29"/>
              <p:cNvGrpSpPr/>
              <p:nvPr/>
            </p:nvGrpSpPr>
            <p:grpSpPr>
              <a:xfrm>
                <a:off x="65044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095" name="Google Shape;3095;p29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6" name="Google Shape;3096;p29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7" name="Google Shape;3097;p29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098" name="Google Shape;3098;p29"/>
          <p:cNvSpPr txBox="1"/>
          <p:nvPr>
            <p:ph idx="1" type="body"/>
          </p:nvPr>
        </p:nvSpPr>
        <p:spPr>
          <a:xfrm>
            <a:off x="1562625" y="2001475"/>
            <a:ext cx="77115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- </a:t>
            </a: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Implémentation complète du jeu Solitaire original</a:t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- </a:t>
            </a: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Intelligence Artificielle autonome</a:t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- </a:t>
            </a: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Statistique de performance 📈​</a:t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3099" name="Google Shape;3099;p29"/>
          <p:cNvGrpSpPr/>
          <p:nvPr/>
        </p:nvGrpSpPr>
        <p:grpSpPr>
          <a:xfrm rot="-1710153">
            <a:off x="9155620" y="-724278"/>
            <a:ext cx="1767608" cy="2709913"/>
            <a:chOff x="4405291" y="3954803"/>
            <a:chExt cx="1767600" cy="2709900"/>
          </a:xfrm>
        </p:grpSpPr>
        <p:grpSp>
          <p:nvGrpSpPr>
            <p:cNvPr id="3100" name="Google Shape;3100;p29"/>
            <p:cNvGrpSpPr/>
            <p:nvPr/>
          </p:nvGrpSpPr>
          <p:grpSpPr>
            <a:xfrm>
              <a:off x="4405291" y="3954803"/>
              <a:ext cx="1767600" cy="2709900"/>
              <a:chOff x="6246266" y="3663428"/>
              <a:chExt cx="1767600" cy="2709900"/>
            </a:xfrm>
          </p:grpSpPr>
          <p:sp>
            <p:nvSpPr>
              <p:cNvPr id="3101" name="Google Shape;3101;p29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102" name="Google Shape;3102;p29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3103" name="Google Shape;3103;p29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3104" name="Google Shape;3104;p29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105" name="Google Shape;3105;p29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106" name="Google Shape;3106;p29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107" name="Google Shape;3107;p29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108" name="Google Shape;3108;p29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09" name="Google Shape;3109;p29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10" name="Google Shape;3110;p29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3111" name="Google Shape;3111;p29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3112" name="Google Shape;3112;p29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113" name="Google Shape;3113;p29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114" name="Google Shape;3114;p29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115" name="Google Shape;3115;p29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116" name="Google Shape;3116;p29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17" name="Google Shape;3117;p29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18" name="Google Shape;3118;p29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119" name="Google Shape;3119;p29"/>
            <p:cNvGrpSpPr/>
            <p:nvPr/>
          </p:nvGrpSpPr>
          <p:grpSpPr>
            <a:xfrm>
              <a:off x="4636455" y="4585999"/>
              <a:ext cx="1305273" cy="1446915"/>
              <a:chOff x="4684129" y="4614369"/>
              <a:chExt cx="1228724" cy="1362059"/>
            </a:xfrm>
          </p:grpSpPr>
          <p:grpSp>
            <p:nvGrpSpPr>
              <p:cNvPr id="3120" name="Google Shape;3120;p29"/>
              <p:cNvGrpSpPr/>
              <p:nvPr/>
            </p:nvGrpSpPr>
            <p:grpSpPr>
              <a:xfrm>
                <a:off x="4684129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21" name="Google Shape;3121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22" name="Google Shape;3122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23" name="Google Shape;3123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4" name="Google Shape;3124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5" name="Google Shape;3125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26" name="Google Shape;3126;p29"/>
              <p:cNvGrpSpPr/>
              <p:nvPr/>
            </p:nvGrpSpPr>
            <p:grpSpPr>
              <a:xfrm>
                <a:off x="5127957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27" name="Google Shape;3127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28" name="Google Shape;3128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29" name="Google Shape;3129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0" name="Google Shape;3130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1" name="Google Shape;3131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32" name="Google Shape;3132;p29"/>
              <p:cNvGrpSpPr/>
              <p:nvPr/>
            </p:nvGrpSpPr>
            <p:grpSpPr>
              <a:xfrm>
                <a:off x="5571784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33" name="Google Shape;3133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34" name="Google Shape;3134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35" name="Google Shape;3135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6" name="Google Shape;3136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7" name="Google Shape;3137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38" name="Google Shape;3138;p29"/>
              <p:cNvGrpSpPr/>
              <p:nvPr/>
            </p:nvGrpSpPr>
            <p:grpSpPr>
              <a:xfrm>
                <a:off x="4906043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39" name="Google Shape;3139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40" name="Google Shape;3140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41" name="Google Shape;3141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2" name="Google Shape;3142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3" name="Google Shape;3143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44" name="Google Shape;3144;p29"/>
              <p:cNvGrpSpPr/>
              <p:nvPr/>
            </p:nvGrpSpPr>
            <p:grpSpPr>
              <a:xfrm>
                <a:off x="5349871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45" name="Google Shape;3145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46" name="Google Shape;3146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47" name="Google Shape;3147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8" name="Google Shape;3148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9" name="Google Shape;3149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50" name="Google Shape;3150;p29"/>
              <p:cNvGrpSpPr/>
              <p:nvPr/>
            </p:nvGrpSpPr>
            <p:grpSpPr>
              <a:xfrm>
                <a:off x="4906043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51" name="Google Shape;3151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52" name="Google Shape;3152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53" name="Google Shape;3153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4" name="Google Shape;3154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5" name="Google Shape;3155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56" name="Google Shape;3156;p29"/>
              <p:cNvGrpSpPr/>
              <p:nvPr/>
            </p:nvGrpSpPr>
            <p:grpSpPr>
              <a:xfrm>
                <a:off x="5349871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57" name="Google Shape;3157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58" name="Google Shape;3158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59" name="Google Shape;3159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0" name="Google Shape;3160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1" name="Google Shape;3161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62" name="Google Shape;3162;p29"/>
              <p:cNvGrpSpPr/>
              <p:nvPr/>
            </p:nvGrpSpPr>
            <p:grpSpPr>
              <a:xfrm>
                <a:off x="5127957" y="461436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163" name="Google Shape;3163;p29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64" name="Google Shape;3164;p29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165" name="Google Shape;3165;p29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6" name="Google Shape;3166;p29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7" name="Google Shape;3167;p29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3168" name="Google Shape;3168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169" name="Google Shape;3169;p29"/>
          <p:cNvGrpSpPr/>
          <p:nvPr/>
        </p:nvGrpSpPr>
        <p:grpSpPr>
          <a:xfrm rot="944824">
            <a:off x="9238165" y="5334415"/>
            <a:ext cx="1767657" cy="2709987"/>
            <a:chOff x="2954591" y="4002294"/>
            <a:chExt cx="1767600" cy="2709900"/>
          </a:xfrm>
        </p:grpSpPr>
        <p:grpSp>
          <p:nvGrpSpPr>
            <p:cNvPr id="3170" name="Google Shape;3170;p29"/>
            <p:cNvGrpSpPr/>
            <p:nvPr/>
          </p:nvGrpSpPr>
          <p:grpSpPr>
            <a:xfrm>
              <a:off x="2954591" y="4002294"/>
              <a:ext cx="1767600" cy="2709900"/>
              <a:chOff x="4141441" y="3663428"/>
              <a:chExt cx="1767600" cy="2709900"/>
            </a:xfrm>
          </p:grpSpPr>
          <p:sp>
            <p:nvSpPr>
              <p:cNvPr id="3171" name="Google Shape;3171;p29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172" name="Google Shape;3172;p29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3173" name="Google Shape;3173;p29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3174" name="Google Shape;3174;p29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175" name="Google Shape;3175;p29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176" name="Google Shape;3176;p29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7" name="Google Shape;3177;p29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178" name="Google Shape;3178;p29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3179" name="Google Shape;3179;p29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180" name="Google Shape;3180;p29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181" name="Google Shape;3181;p29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2" name="Google Shape;3182;p29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183" name="Google Shape;3183;p29"/>
            <p:cNvGrpSpPr/>
            <p:nvPr/>
          </p:nvGrpSpPr>
          <p:grpSpPr>
            <a:xfrm>
              <a:off x="3174154" y="4887631"/>
              <a:ext cx="1329446" cy="939376"/>
              <a:chOff x="3030847" y="1636586"/>
              <a:chExt cx="1487908" cy="1051344"/>
            </a:xfrm>
          </p:grpSpPr>
          <p:sp>
            <p:nvSpPr>
              <p:cNvPr id="3184" name="Google Shape;3184;p29"/>
              <p:cNvSpPr/>
              <p:nvPr/>
            </p:nvSpPr>
            <p:spPr>
              <a:xfrm>
                <a:off x="3212869" y="1851974"/>
                <a:ext cx="1195124" cy="607462"/>
              </a:xfrm>
              <a:custGeom>
                <a:rect b="b" l="l" r="r" t="t"/>
                <a:pathLst>
                  <a:path extrusionOk="0" h="5737" w="11287">
                    <a:moveTo>
                      <a:pt x="5556" y="1"/>
                    </a:moveTo>
                    <a:cubicBezTo>
                      <a:pt x="4991" y="1"/>
                      <a:pt x="4438" y="59"/>
                      <a:pt x="3951" y="181"/>
                    </a:cubicBezTo>
                    <a:cubicBezTo>
                      <a:pt x="2803" y="468"/>
                      <a:pt x="2075" y="860"/>
                      <a:pt x="1208" y="1667"/>
                    </a:cubicBezTo>
                    <a:cubicBezTo>
                      <a:pt x="843" y="2005"/>
                      <a:pt x="489" y="2571"/>
                      <a:pt x="271" y="3019"/>
                    </a:cubicBezTo>
                    <a:cubicBezTo>
                      <a:pt x="22" y="3530"/>
                      <a:pt x="0" y="4119"/>
                      <a:pt x="21" y="4688"/>
                    </a:cubicBezTo>
                    <a:cubicBezTo>
                      <a:pt x="27" y="4836"/>
                      <a:pt x="37" y="4991"/>
                      <a:pt x="118" y="5116"/>
                    </a:cubicBezTo>
                    <a:cubicBezTo>
                      <a:pt x="240" y="5303"/>
                      <a:pt x="481" y="5365"/>
                      <a:pt x="700" y="5408"/>
                    </a:cubicBezTo>
                    <a:cubicBezTo>
                      <a:pt x="1887" y="5638"/>
                      <a:pt x="3089" y="5736"/>
                      <a:pt x="4295" y="5736"/>
                    </a:cubicBezTo>
                    <a:cubicBezTo>
                      <a:pt x="6362" y="5736"/>
                      <a:pt x="8441" y="5449"/>
                      <a:pt x="10473" y="5047"/>
                    </a:cubicBezTo>
                    <a:cubicBezTo>
                      <a:pt x="10729" y="4997"/>
                      <a:pt x="11012" y="4926"/>
                      <a:pt x="11153" y="4708"/>
                    </a:cubicBezTo>
                    <a:cubicBezTo>
                      <a:pt x="11237" y="4577"/>
                      <a:pt x="11254" y="4416"/>
                      <a:pt x="11258" y="4262"/>
                    </a:cubicBezTo>
                    <a:cubicBezTo>
                      <a:pt x="11287" y="3331"/>
                      <a:pt x="10908" y="2396"/>
                      <a:pt x="10241" y="1747"/>
                    </a:cubicBezTo>
                    <a:cubicBezTo>
                      <a:pt x="9620" y="1143"/>
                      <a:pt x="8969" y="734"/>
                      <a:pt x="8158" y="432"/>
                    </a:cubicBezTo>
                    <a:cubicBezTo>
                      <a:pt x="7403" y="151"/>
                      <a:pt x="6463" y="1"/>
                      <a:pt x="55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29"/>
              <p:cNvSpPr/>
              <p:nvPr/>
            </p:nvSpPr>
            <p:spPr>
              <a:xfrm>
                <a:off x="3039224" y="2004971"/>
                <a:ext cx="1479531" cy="682958"/>
              </a:xfrm>
              <a:custGeom>
                <a:rect b="b" l="l" r="r" t="t"/>
                <a:pathLst>
                  <a:path extrusionOk="0" h="6450" w="13973">
                    <a:moveTo>
                      <a:pt x="4837" y="0"/>
                    </a:moveTo>
                    <a:cubicBezTo>
                      <a:pt x="4030" y="1099"/>
                      <a:pt x="3166" y="2422"/>
                      <a:pt x="2790" y="3754"/>
                    </a:cubicBezTo>
                    <a:cubicBezTo>
                      <a:pt x="2459" y="2759"/>
                      <a:pt x="2231" y="2561"/>
                      <a:pt x="1362" y="1464"/>
                    </a:cubicBezTo>
                    <a:cubicBezTo>
                      <a:pt x="1160" y="1207"/>
                      <a:pt x="739" y="872"/>
                      <a:pt x="500" y="651"/>
                    </a:cubicBezTo>
                    <a:cubicBezTo>
                      <a:pt x="251" y="1618"/>
                      <a:pt x="1" y="2604"/>
                      <a:pt x="47" y="3602"/>
                    </a:cubicBezTo>
                    <a:cubicBezTo>
                      <a:pt x="93" y="4600"/>
                      <a:pt x="481" y="5632"/>
                      <a:pt x="1287" y="6223"/>
                    </a:cubicBezTo>
                    <a:cubicBezTo>
                      <a:pt x="1519" y="6393"/>
                      <a:pt x="1819" y="6450"/>
                      <a:pt x="2120" y="6450"/>
                    </a:cubicBezTo>
                    <a:cubicBezTo>
                      <a:pt x="2288" y="6450"/>
                      <a:pt x="2457" y="6432"/>
                      <a:pt x="2616" y="6406"/>
                    </a:cubicBezTo>
                    <a:cubicBezTo>
                      <a:pt x="4102" y="6163"/>
                      <a:pt x="5607" y="6042"/>
                      <a:pt x="7113" y="6042"/>
                    </a:cubicBezTo>
                    <a:cubicBezTo>
                      <a:pt x="8209" y="6042"/>
                      <a:pt x="9305" y="6106"/>
                      <a:pt x="10394" y="6236"/>
                    </a:cubicBezTo>
                    <a:cubicBezTo>
                      <a:pt x="10665" y="6268"/>
                      <a:pt x="10953" y="6297"/>
                      <a:pt x="11235" y="6297"/>
                    </a:cubicBezTo>
                    <a:cubicBezTo>
                      <a:pt x="11693" y="6297"/>
                      <a:pt x="12135" y="6220"/>
                      <a:pt x="12461" y="5952"/>
                    </a:cubicBezTo>
                    <a:lnTo>
                      <a:pt x="12461" y="5952"/>
                    </a:lnTo>
                    <a:cubicBezTo>
                      <a:pt x="13226" y="5369"/>
                      <a:pt x="13681" y="4432"/>
                      <a:pt x="13824" y="3478"/>
                    </a:cubicBezTo>
                    <a:cubicBezTo>
                      <a:pt x="13973" y="2479"/>
                      <a:pt x="13812" y="1457"/>
                      <a:pt x="13550" y="481"/>
                    </a:cubicBezTo>
                    <a:cubicBezTo>
                      <a:pt x="12426" y="1281"/>
                      <a:pt x="11451" y="2561"/>
                      <a:pt x="10644" y="3674"/>
                    </a:cubicBezTo>
                    <a:cubicBezTo>
                      <a:pt x="10433" y="2564"/>
                      <a:pt x="9812" y="1068"/>
                      <a:pt x="9272" y="76"/>
                    </a:cubicBezTo>
                    <a:cubicBezTo>
                      <a:pt x="8273" y="1133"/>
                      <a:pt x="7576" y="2444"/>
                      <a:pt x="6689" y="3596"/>
                    </a:cubicBezTo>
                    <a:cubicBezTo>
                      <a:pt x="6374" y="2843"/>
                      <a:pt x="6059" y="2088"/>
                      <a:pt x="5726" y="1341"/>
                    </a:cubicBezTo>
                    <a:cubicBezTo>
                      <a:pt x="5517" y="871"/>
                      <a:pt x="5203" y="382"/>
                      <a:pt x="4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29"/>
              <p:cNvSpPr/>
              <p:nvPr/>
            </p:nvSpPr>
            <p:spPr>
              <a:xfrm>
                <a:off x="3326055" y="2058230"/>
                <a:ext cx="37483" cy="29118"/>
              </a:xfrm>
              <a:custGeom>
                <a:rect b="b" l="l" r="r" t="t"/>
                <a:pathLst>
                  <a:path extrusionOk="0" h="275" w="354">
                    <a:moveTo>
                      <a:pt x="178" y="1"/>
                    </a:moveTo>
                    <a:cubicBezTo>
                      <a:pt x="0" y="1"/>
                      <a:pt x="0" y="275"/>
                      <a:pt x="178" y="275"/>
                    </a:cubicBezTo>
                    <a:cubicBezTo>
                      <a:pt x="354" y="275"/>
                      <a:pt x="354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29"/>
              <p:cNvSpPr/>
              <p:nvPr/>
            </p:nvSpPr>
            <p:spPr>
              <a:xfrm>
                <a:off x="3407372" y="2050394"/>
                <a:ext cx="34519" cy="32401"/>
              </a:xfrm>
              <a:custGeom>
                <a:rect b="b" l="l" r="r" t="t"/>
                <a:pathLst>
                  <a:path extrusionOk="0" h="306" w="326">
                    <a:moveTo>
                      <a:pt x="172" y="0"/>
                    </a:moveTo>
                    <a:cubicBezTo>
                      <a:pt x="133" y="0"/>
                      <a:pt x="94" y="13"/>
                      <a:pt x="62" y="42"/>
                    </a:cubicBezTo>
                    <a:cubicBezTo>
                      <a:pt x="36" y="65"/>
                      <a:pt x="19" y="92"/>
                      <a:pt x="13" y="127"/>
                    </a:cubicBezTo>
                    <a:cubicBezTo>
                      <a:pt x="1" y="204"/>
                      <a:pt x="36" y="265"/>
                      <a:pt x="96" y="286"/>
                    </a:cubicBezTo>
                    <a:lnTo>
                      <a:pt x="96" y="286"/>
                    </a:lnTo>
                    <a:cubicBezTo>
                      <a:pt x="119" y="299"/>
                      <a:pt x="144" y="305"/>
                      <a:pt x="168" y="305"/>
                    </a:cubicBezTo>
                    <a:cubicBezTo>
                      <a:pt x="249" y="305"/>
                      <a:pt x="325" y="240"/>
                      <a:pt x="325" y="151"/>
                    </a:cubicBezTo>
                    <a:cubicBezTo>
                      <a:pt x="325" y="57"/>
                      <a:pt x="250" y="0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29"/>
              <p:cNvSpPr/>
              <p:nvPr/>
            </p:nvSpPr>
            <p:spPr>
              <a:xfrm>
                <a:off x="3652274" y="2048806"/>
                <a:ext cx="37060" cy="28695"/>
              </a:xfrm>
              <a:custGeom>
                <a:rect b="b" l="l" r="r" t="t"/>
                <a:pathLst>
                  <a:path extrusionOk="0" h="271" w="350">
                    <a:moveTo>
                      <a:pt x="175" y="1"/>
                    </a:moveTo>
                    <a:cubicBezTo>
                      <a:pt x="0" y="1"/>
                      <a:pt x="0" y="270"/>
                      <a:pt x="175" y="270"/>
                    </a:cubicBezTo>
                    <a:cubicBezTo>
                      <a:pt x="349" y="270"/>
                      <a:pt x="349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29"/>
              <p:cNvSpPr/>
              <p:nvPr/>
            </p:nvSpPr>
            <p:spPr>
              <a:xfrm>
                <a:off x="3746720" y="2041289"/>
                <a:ext cx="48178" cy="37377"/>
              </a:xfrm>
              <a:custGeom>
                <a:rect b="b" l="l" r="r" t="t"/>
                <a:pathLst>
                  <a:path extrusionOk="0" h="353" w="455">
                    <a:moveTo>
                      <a:pt x="228" y="1"/>
                    </a:moveTo>
                    <a:cubicBezTo>
                      <a:pt x="1" y="1"/>
                      <a:pt x="1" y="352"/>
                      <a:pt x="228" y="352"/>
                    </a:cubicBezTo>
                    <a:cubicBezTo>
                      <a:pt x="454" y="352"/>
                      <a:pt x="454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29"/>
              <p:cNvSpPr/>
              <p:nvPr/>
            </p:nvSpPr>
            <p:spPr>
              <a:xfrm>
                <a:off x="3851330" y="2037159"/>
                <a:ext cx="58554" cy="45531"/>
              </a:xfrm>
              <a:custGeom>
                <a:rect b="b" l="l" r="r" t="t"/>
                <a:pathLst>
                  <a:path extrusionOk="0" h="430" w="553">
                    <a:moveTo>
                      <a:pt x="276" y="1"/>
                    </a:moveTo>
                    <a:cubicBezTo>
                      <a:pt x="0" y="1"/>
                      <a:pt x="0" y="429"/>
                      <a:pt x="276" y="429"/>
                    </a:cubicBezTo>
                    <a:cubicBezTo>
                      <a:pt x="553" y="429"/>
                      <a:pt x="553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29"/>
              <p:cNvSpPr/>
              <p:nvPr/>
            </p:nvSpPr>
            <p:spPr>
              <a:xfrm>
                <a:off x="4114761" y="2041289"/>
                <a:ext cx="48072" cy="37377"/>
              </a:xfrm>
              <a:custGeom>
                <a:rect b="b" l="l" r="r" t="t"/>
                <a:pathLst>
                  <a:path extrusionOk="0" h="353" w="454">
                    <a:moveTo>
                      <a:pt x="226" y="1"/>
                    </a:moveTo>
                    <a:cubicBezTo>
                      <a:pt x="0" y="1"/>
                      <a:pt x="0" y="352"/>
                      <a:pt x="226" y="352"/>
                    </a:cubicBezTo>
                    <a:cubicBezTo>
                      <a:pt x="454" y="352"/>
                      <a:pt x="454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29"/>
              <p:cNvSpPr/>
              <p:nvPr/>
            </p:nvSpPr>
            <p:spPr>
              <a:xfrm>
                <a:off x="4201901" y="2029112"/>
                <a:ext cx="54531" cy="42248"/>
              </a:xfrm>
              <a:custGeom>
                <a:rect b="b" l="l" r="r" t="t"/>
                <a:pathLst>
                  <a:path extrusionOk="0" h="399" w="515">
                    <a:moveTo>
                      <a:pt x="257" y="1"/>
                    </a:moveTo>
                    <a:cubicBezTo>
                      <a:pt x="0" y="1"/>
                      <a:pt x="0" y="399"/>
                      <a:pt x="257" y="399"/>
                    </a:cubicBezTo>
                    <a:cubicBezTo>
                      <a:pt x="515" y="399"/>
                      <a:pt x="515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29"/>
              <p:cNvSpPr/>
              <p:nvPr/>
            </p:nvSpPr>
            <p:spPr>
              <a:xfrm rot="10800000">
                <a:off x="3635136" y="1636586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29"/>
              <p:cNvSpPr/>
              <p:nvPr/>
            </p:nvSpPr>
            <p:spPr>
              <a:xfrm rot="-10205192">
                <a:off x="3839931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29"/>
              <p:cNvSpPr/>
              <p:nvPr/>
            </p:nvSpPr>
            <p:spPr>
              <a:xfrm flipH="1" rot="10205192">
                <a:off x="3445929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29"/>
              <p:cNvSpPr/>
              <p:nvPr/>
            </p:nvSpPr>
            <p:spPr>
              <a:xfrm rot="-9429117">
                <a:off x="4220649" y="2293163"/>
                <a:ext cx="231786" cy="233125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29"/>
              <p:cNvSpPr/>
              <p:nvPr/>
            </p:nvSpPr>
            <p:spPr>
              <a:xfrm flipH="1" rot="9529119">
                <a:off x="3065172" y="2293350"/>
                <a:ext cx="231650" cy="232986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198" name="Google Shape;3198;p29" title="jabba-the-hutt-star-wars-clipart-jabba-the-hutt-in-a-hut-11562944907nkwmin2j7f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074" y="2507524"/>
            <a:ext cx="5985775" cy="6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3" name="Google Shape;3203;p30"/>
          <p:cNvGrpSpPr/>
          <p:nvPr/>
        </p:nvGrpSpPr>
        <p:grpSpPr>
          <a:xfrm>
            <a:off x="-745250" y="4058526"/>
            <a:ext cx="1767600" cy="2709900"/>
            <a:chOff x="6466966" y="3954803"/>
            <a:chExt cx="1767600" cy="2709900"/>
          </a:xfrm>
        </p:grpSpPr>
        <p:grpSp>
          <p:nvGrpSpPr>
            <p:cNvPr id="3204" name="Google Shape;3204;p30"/>
            <p:cNvGrpSpPr/>
            <p:nvPr/>
          </p:nvGrpSpPr>
          <p:grpSpPr>
            <a:xfrm>
              <a:off x="6466966" y="3954803"/>
              <a:ext cx="1767600" cy="2709900"/>
              <a:chOff x="4141441" y="3663428"/>
              <a:chExt cx="1767600" cy="2709900"/>
            </a:xfrm>
          </p:grpSpPr>
          <p:sp>
            <p:nvSpPr>
              <p:cNvPr id="3205" name="Google Shape;3205;p30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206" name="Google Shape;3206;p30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3207" name="Google Shape;3207;p30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3208" name="Google Shape;3208;p30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209" name="Google Shape;3209;p30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210" name="Google Shape;3210;p3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1" name="Google Shape;3211;p3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212" name="Google Shape;3212;p30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3213" name="Google Shape;3213;p30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214" name="Google Shape;3214;p30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215" name="Google Shape;3215;p3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6" name="Google Shape;3216;p3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217" name="Google Shape;3217;p30"/>
            <p:cNvGrpSpPr/>
            <p:nvPr/>
          </p:nvGrpSpPr>
          <p:grpSpPr>
            <a:xfrm>
              <a:off x="67780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3218" name="Google Shape;3218;p30"/>
              <p:cNvGrpSpPr/>
              <p:nvPr/>
            </p:nvGrpSpPr>
            <p:grpSpPr>
              <a:xfrm>
                <a:off x="11231814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19" name="Google Shape;3219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0" name="Google Shape;3220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1" name="Google Shape;3221;p30"/>
              <p:cNvGrpSpPr/>
              <p:nvPr/>
            </p:nvGrpSpPr>
            <p:grpSpPr>
              <a:xfrm>
                <a:off x="11660730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22" name="Google Shape;3222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4" name="Google Shape;3224;p30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25" name="Google Shape;3225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6" name="Google Shape;3226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7" name="Google Shape;3227;p30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28" name="Google Shape;3228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9" name="Google Shape;3229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0" name="Google Shape;3230;p30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31" name="Google Shape;3231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2" name="Google Shape;3232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3" name="Google Shape;3233;p30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34" name="Google Shape;3234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5" name="Google Shape;3235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6" name="Google Shape;3236;p30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37" name="Google Shape;3237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8" name="Google Shape;3238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9" name="Google Shape;3239;p30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40" name="Google Shape;3240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1" name="Google Shape;3241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2" name="Google Shape;3242;p30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243" name="Google Shape;3243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4" name="Google Shape;3244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245" name="Google Shape;3245;p30"/>
          <p:cNvGrpSpPr/>
          <p:nvPr/>
        </p:nvGrpSpPr>
        <p:grpSpPr>
          <a:xfrm>
            <a:off x="9250876" y="1830955"/>
            <a:ext cx="1767600" cy="2709900"/>
            <a:chOff x="6424591" y="585590"/>
            <a:chExt cx="1767600" cy="2709900"/>
          </a:xfrm>
        </p:grpSpPr>
        <p:grpSp>
          <p:nvGrpSpPr>
            <p:cNvPr id="3246" name="Google Shape;3246;p30"/>
            <p:cNvGrpSpPr/>
            <p:nvPr/>
          </p:nvGrpSpPr>
          <p:grpSpPr>
            <a:xfrm>
              <a:off x="6424591" y="585590"/>
              <a:ext cx="1767600" cy="2709900"/>
              <a:chOff x="6246266" y="3663428"/>
              <a:chExt cx="1767600" cy="2709900"/>
            </a:xfrm>
          </p:grpSpPr>
          <p:sp>
            <p:nvSpPr>
              <p:cNvPr id="3247" name="Google Shape;3247;p30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248" name="Google Shape;3248;p30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3249" name="Google Shape;3249;p30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3250" name="Google Shape;3250;p30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251" name="Google Shape;3251;p30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252" name="Google Shape;3252;p3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253" name="Google Shape;3253;p3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254" name="Google Shape;3254;p3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255" name="Google Shape;3255;p30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256" name="Google Shape;3256;p3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3257" name="Google Shape;3257;p30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3258" name="Google Shape;3258;p30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259" name="Google Shape;3259;p30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260" name="Google Shape;3260;p3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261" name="Google Shape;3261;p3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262" name="Google Shape;3262;p3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263" name="Google Shape;3263;p30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264" name="Google Shape;3264;p3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265" name="Google Shape;3265;p30"/>
            <p:cNvGrpSpPr/>
            <p:nvPr/>
          </p:nvGrpSpPr>
          <p:grpSpPr>
            <a:xfrm>
              <a:off x="6891496" y="1404205"/>
              <a:ext cx="833790" cy="1072670"/>
              <a:chOff x="6862759" y="1061023"/>
              <a:chExt cx="833790" cy="1072670"/>
            </a:xfrm>
          </p:grpSpPr>
          <p:grpSp>
            <p:nvGrpSpPr>
              <p:cNvPr id="3266" name="Google Shape;3266;p30"/>
              <p:cNvGrpSpPr/>
              <p:nvPr/>
            </p:nvGrpSpPr>
            <p:grpSpPr>
              <a:xfrm>
                <a:off x="6862759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267" name="Google Shape;3267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68" name="Google Shape;3268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269" name="Google Shape;3269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0" name="Google Shape;3270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1" name="Google Shape;3271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272" name="Google Shape;3272;p30"/>
              <p:cNvGrpSpPr/>
              <p:nvPr/>
            </p:nvGrpSpPr>
            <p:grpSpPr>
              <a:xfrm>
                <a:off x="7334236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273" name="Google Shape;3273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4" name="Google Shape;3274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275" name="Google Shape;3275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6" name="Google Shape;3276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7" name="Google Shape;3277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278" name="Google Shape;3278;p30"/>
              <p:cNvGrpSpPr/>
              <p:nvPr/>
            </p:nvGrpSpPr>
            <p:grpSpPr>
              <a:xfrm>
                <a:off x="7098498" y="10610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279" name="Google Shape;3279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80" name="Google Shape;3280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281" name="Google Shape;3281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2" name="Google Shape;3282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3" name="Google Shape;3283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284" name="Google Shape;3284;p30"/>
              <p:cNvGrpSpPr/>
              <p:nvPr/>
            </p:nvGrpSpPr>
            <p:grpSpPr>
              <a:xfrm>
                <a:off x="7098498" y="1769596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285" name="Google Shape;3285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86" name="Google Shape;3286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287" name="Google Shape;3287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8" name="Google Shape;3288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9" name="Google Shape;3289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3290" name="Google Shape;3290;p30"/>
          <p:cNvSpPr/>
          <p:nvPr/>
        </p:nvSpPr>
        <p:spPr>
          <a:xfrm>
            <a:off x="1720552" y="1371601"/>
            <a:ext cx="1432500" cy="2342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91" name="Google Shape;3291;p30"/>
          <p:cNvSpPr txBox="1"/>
          <p:nvPr>
            <p:ph type="title"/>
          </p:nvPr>
        </p:nvSpPr>
        <p:spPr>
          <a:xfrm flipH="1">
            <a:off x="1634625" y="4154925"/>
            <a:ext cx="59967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292" name="Google Shape;3292;p30"/>
          <p:cNvSpPr txBox="1"/>
          <p:nvPr>
            <p:ph idx="2" type="title"/>
          </p:nvPr>
        </p:nvSpPr>
        <p:spPr>
          <a:xfrm>
            <a:off x="1464202" y="2120397"/>
            <a:ext cx="19449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293" name="Google Shape;3293;p30"/>
          <p:cNvGrpSpPr/>
          <p:nvPr/>
        </p:nvGrpSpPr>
        <p:grpSpPr>
          <a:xfrm rot="707654">
            <a:off x="7461168" y="-360841"/>
            <a:ext cx="1767622" cy="2709933"/>
            <a:chOff x="8420320" y="3954803"/>
            <a:chExt cx="1767600" cy="2709900"/>
          </a:xfrm>
        </p:grpSpPr>
        <p:grpSp>
          <p:nvGrpSpPr>
            <p:cNvPr id="3294" name="Google Shape;3294;p30"/>
            <p:cNvGrpSpPr/>
            <p:nvPr/>
          </p:nvGrpSpPr>
          <p:grpSpPr>
            <a:xfrm>
              <a:off x="8420320" y="3954803"/>
              <a:ext cx="1767600" cy="2709900"/>
              <a:chOff x="6246266" y="3663428"/>
              <a:chExt cx="1767600" cy="2709900"/>
            </a:xfrm>
          </p:grpSpPr>
          <p:sp>
            <p:nvSpPr>
              <p:cNvPr id="3295" name="Google Shape;3295;p30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296" name="Google Shape;3296;p30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3297" name="Google Shape;3297;p30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3298" name="Google Shape;3298;p30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299" name="Google Shape;3299;p30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300" name="Google Shape;3300;p3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301" name="Google Shape;3301;p3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302" name="Google Shape;3302;p3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303" name="Google Shape;3303;p30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304" name="Google Shape;3304;p3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3305" name="Google Shape;3305;p30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3306" name="Google Shape;3306;p30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307" name="Google Shape;3307;p30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308" name="Google Shape;3308;p30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309" name="Google Shape;3309;p30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310" name="Google Shape;3310;p30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311" name="Google Shape;3311;p30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312" name="Google Shape;3312;p30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313" name="Google Shape;3313;p30"/>
            <p:cNvGrpSpPr/>
            <p:nvPr/>
          </p:nvGrpSpPr>
          <p:grpSpPr>
            <a:xfrm>
              <a:off x="8651448" y="4413823"/>
              <a:ext cx="1305268" cy="1791220"/>
              <a:chOff x="8651448" y="4413823"/>
              <a:chExt cx="1305268" cy="1791220"/>
            </a:xfrm>
          </p:grpSpPr>
          <p:grpSp>
            <p:nvGrpSpPr>
              <p:cNvPr id="3314" name="Google Shape;3314;p30"/>
              <p:cNvGrpSpPr/>
              <p:nvPr/>
            </p:nvGrpSpPr>
            <p:grpSpPr>
              <a:xfrm>
                <a:off x="8651448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15" name="Google Shape;3315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16" name="Google Shape;3316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17" name="Google Shape;3317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8" name="Google Shape;3318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9" name="Google Shape;3319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20" name="Google Shape;3320;p30"/>
              <p:cNvGrpSpPr/>
              <p:nvPr/>
            </p:nvGrpSpPr>
            <p:grpSpPr>
              <a:xfrm>
                <a:off x="9122926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21" name="Google Shape;3321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22" name="Google Shape;3322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23" name="Google Shape;3323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4" name="Google Shape;3324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5" name="Google Shape;3325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26" name="Google Shape;3326;p30"/>
              <p:cNvGrpSpPr/>
              <p:nvPr/>
            </p:nvGrpSpPr>
            <p:grpSpPr>
              <a:xfrm>
                <a:off x="9594404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27" name="Google Shape;3327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28" name="Google Shape;3328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29" name="Google Shape;3329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0" name="Google Shape;3330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1" name="Google Shape;3331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32" name="Google Shape;3332;p30"/>
              <p:cNvGrpSpPr/>
              <p:nvPr/>
            </p:nvGrpSpPr>
            <p:grpSpPr>
              <a:xfrm>
                <a:off x="8887187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33" name="Google Shape;3333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34" name="Google Shape;3334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35" name="Google Shape;3335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6" name="Google Shape;3336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7" name="Google Shape;3337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38" name="Google Shape;3338;p30"/>
              <p:cNvGrpSpPr/>
              <p:nvPr/>
            </p:nvGrpSpPr>
            <p:grpSpPr>
              <a:xfrm>
                <a:off x="9358665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39" name="Google Shape;3339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40" name="Google Shape;3340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41" name="Google Shape;3341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2" name="Google Shape;3342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3" name="Google Shape;3343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44" name="Google Shape;3344;p30"/>
              <p:cNvGrpSpPr/>
              <p:nvPr/>
            </p:nvGrpSpPr>
            <p:grpSpPr>
              <a:xfrm>
                <a:off x="8887187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45" name="Google Shape;3345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46" name="Google Shape;3346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47" name="Google Shape;3347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8" name="Google Shape;3348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9" name="Google Shape;3349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50" name="Google Shape;3350;p30"/>
              <p:cNvGrpSpPr/>
              <p:nvPr/>
            </p:nvGrpSpPr>
            <p:grpSpPr>
              <a:xfrm>
                <a:off x="9358665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51" name="Google Shape;3351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52" name="Google Shape;3352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53" name="Google Shape;3353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4" name="Google Shape;3354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5" name="Google Shape;3355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56" name="Google Shape;3356;p30"/>
              <p:cNvGrpSpPr/>
              <p:nvPr/>
            </p:nvGrpSpPr>
            <p:grpSpPr>
              <a:xfrm>
                <a:off x="9122926" y="44138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57" name="Google Shape;3357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58" name="Google Shape;3358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59" name="Google Shape;3359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0" name="Google Shape;3360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1" name="Google Shape;3361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62" name="Google Shape;3362;p30"/>
              <p:cNvGrpSpPr/>
              <p:nvPr/>
            </p:nvGrpSpPr>
            <p:grpSpPr>
              <a:xfrm>
                <a:off x="9122926" y="584094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363" name="Google Shape;3363;p30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64" name="Google Shape;3364;p30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365" name="Google Shape;3365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6" name="Google Shape;3366;p30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7" name="Google Shape;3367;p30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68" name="Google Shape;3368;p30"/>
              <p:cNvGrpSpPr/>
              <p:nvPr/>
            </p:nvGrpSpPr>
            <p:grpSpPr>
              <a:xfrm>
                <a:off x="9139403" y="5148803"/>
                <a:ext cx="329923" cy="331549"/>
                <a:chOff x="9139403" y="5148803"/>
                <a:chExt cx="329923" cy="331549"/>
              </a:xfrm>
            </p:grpSpPr>
            <p:grpSp>
              <p:nvGrpSpPr>
                <p:cNvPr id="3369" name="Google Shape;3369;p30"/>
                <p:cNvGrpSpPr/>
                <p:nvPr/>
              </p:nvGrpSpPr>
              <p:grpSpPr>
                <a:xfrm>
                  <a:off x="9139403" y="5148803"/>
                  <a:ext cx="329923" cy="331549"/>
                  <a:chOff x="8278315" y="4619604"/>
                  <a:chExt cx="1311300" cy="1317762"/>
                </a:xfrm>
              </p:grpSpPr>
              <p:sp>
                <p:nvSpPr>
                  <p:cNvPr id="3370" name="Google Shape;3370;p30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381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371" name="Google Shape;3371;p30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3372" name="Google Shape;3372;p30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3" name="Google Shape;3373;p30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4" name="Google Shape;3374;p30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375" name="Google Shape;3375;p30"/>
                <p:cNvGrpSpPr/>
                <p:nvPr/>
              </p:nvGrpSpPr>
              <p:grpSpPr>
                <a:xfrm>
                  <a:off x="9147622" y="5158041"/>
                  <a:ext cx="312600" cy="317934"/>
                  <a:chOff x="9147622" y="5158041"/>
                  <a:chExt cx="312600" cy="317934"/>
                </a:xfrm>
              </p:grpSpPr>
              <p:sp>
                <p:nvSpPr>
                  <p:cNvPr id="3376" name="Google Shape;3376;p30"/>
                  <p:cNvSpPr/>
                  <p:nvPr/>
                </p:nvSpPr>
                <p:spPr>
                  <a:xfrm flipH="1" rot="6500951">
                    <a:off x="91643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7" name="Google Shape;3377;p30"/>
                  <p:cNvSpPr/>
                  <p:nvPr/>
                </p:nvSpPr>
                <p:spPr>
                  <a:xfrm flipH="1" rot="-8094242">
                    <a:off x="9240813" y="5184314"/>
                    <a:ext cx="126643" cy="126855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8" name="Google Shape;3378;p30"/>
                  <p:cNvSpPr/>
                  <p:nvPr/>
                </p:nvSpPr>
                <p:spPr>
                  <a:xfrm rot="-6500951">
                    <a:off x="93167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9" name="Google Shape;3379;p30"/>
                  <p:cNvSpPr/>
                  <p:nvPr/>
                </p:nvSpPr>
                <p:spPr>
                  <a:xfrm>
                    <a:off x="9272150" y="5334675"/>
                    <a:ext cx="64500" cy="1413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80" name="Google Shape;3380;p30"/>
              <p:cNvGrpSpPr/>
              <p:nvPr/>
            </p:nvGrpSpPr>
            <p:grpSpPr>
              <a:xfrm>
                <a:off x="9152171" y="5166752"/>
                <a:ext cx="304257" cy="309247"/>
                <a:chOff x="8253993" y="4619604"/>
                <a:chExt cx="1357684" cy="1380566"/>
              </a:xfrm>
            </p:grpSpPr>
            <p:sp>
              <p:nvSpPr>
                <p:cNvPr id="3381" name="Google Shape;3381;p30"/>
                <p:cNvSpPr/>
                <p:nvPr/>
              </p:nvSpPr>
              <p:spPr>
                <a:xfrm>
                  <a:off x="8795731" y="5265470"/>
                  <a:ext cx="276600" cy="7347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82" name="Google Shape;3382;p30"/>
                <p:cNvGrpSpPr/>
                <p:nvPr/>
              </p:nvGrpSpPr>
              <p:grpSpPr>
                <a:xfrm>
                  <a:off x="8253993" y="4619604"/>
                  <a:ext cx="1357684" cy="1181757"/>
                  <a:chOff x="8253993" y="4619604"/>
                  <a:chExt cx="1357684" cy="1181757"/>
                </a:xfrm>
              </p:grpSpPr>
              <p:sp>
                <p:nvSpPr>
                  <p:cNvPr id="3383" name="Google Shape;3383;p30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51314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4" name="Google Shape;3384;p30"/>
                  <p:cNvSpPr/>
                  <p:nvPr/>
                </p:nvSpPr>
                <p:spPr>
                  <a:xfrm flipH="1" rot="6499636">
                    <a:off x="8327210" y="5172878"/>
                    <a:ext cx="555265" cy="555265"/>
                  </a:xfrm>
                  <a:prstGeom prst="teardrop">
                    <a:avLst>
                      <a:gd fmla="val 130157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5" name="Google Shape;3385;p30"/>
                  <p:cNvSpPr/>
                  <p:nvPr/>
                </p:nvSpPr>
                <p:spPr>
                  <a:xfrm rot="-6499636">
                    <a:off x="8983194" y="5172878"/>
                    <a:ext cx="555265" cy="555265"/>
                  </a:xfrm>
                  <a:prstGeom prst="teardrop">
                    <a:avLst>
                      <a:gd fmla="val 126362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386" name="Google Shape;3386;p30"/>
          <p:cNvGrpSpPr/>
          <p:nvPr/>
        </p:nvGrpSpPr>
        <p:grpSpPr>
          <a:xfrm rot="-940905">
            <a:off x="9298478" y="-543499"/>
            <a:ext cx="1767641" cy="2709962"/>
            <a:chOff x="2428366" y="3954803"/>
            <a:chExt cx="1767600" cy="2709900"/>
          </a:xfrm>
        </p:grpSpPr>
        <p:grpSp>
          <p:nvGrpSpPr>
            <p:cNvPr id="3387" name="Google Shape;3387;p30"/>
            <p:cNvGrpSpPr/>
            <p:nvPr/>
          </p:nvGrpSpPr>
          <p:grpSpPr>
            <a:xfrm>
              <a:off x="2428366" y="3954803"/>
              <a:ext cx="1767600" cy="2709900"/>
              <a:chOff x="4141441" y="3663428"/>
              <a:chExt cx="1767600" cy="2709900"/>
            </a:xfrm>
          </p:grpSpPr>
          <p:sp>
            <p:nvSpPr>
              <p:cNvPr id="3388" name="Google Shape;3388;p30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389" name="Google Shape;3389;p30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3390" name="Google Shape;3390;p30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3391" name="Google Shape;3391;p30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392" name="Google Shape;3392;p30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393" name="Google Shape;3393;p3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4" name="Google Shape;3394;p3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395" name="Google Shape;3395;p30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3396" name="Google Shape;3396;p30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397" name="Google Shape;3397;p30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398" name="Google Shape;3398;p30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9" name="Google Shape;3399;p30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400" name="Google Shape;3400;p30"/>
            <p:cNvGrpSpPr/>
            <p:nvPr/>
          </p:nvGrpSpPr>
          <p:grpSpPr>
            <a:xfrm>
              <a:off x="27394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3401" name="Google Shape;3401;p30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402" name="Google Shape;3402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3" name="Google Shape;3403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04" name="Google Shape;3404;p30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405" name="Google Shape;3405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6" name="Google Shape;3406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07" name="Google Shape;3407;p30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408" name="Google Shape;3408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9" name="Google Shape;3409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0" name="Google Shape;3410;p30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411" name="Google Shape;3411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2" name="Google Shape;3412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3" name="Google Shape;3413;p30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414" name="Google Shape;3414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5" name="Google Shape;3415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6" name="Google Shape;3416;p30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417" name="Google Shape;3417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8" name="Google Shape;3418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9" name="Google Shape;3419;p30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420" name="Google Shape;3420;p30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1" name="Google Shape;3421;p30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422" name="Google Shape;3422;p30"/>
          <p:cNvGrpSpPr/>
          <p:nvPr/>
        </p:nvGrpSpPr>
        <p:grpSpPr>
          <a:xfrm rot="1281082">
            <a:off x="8362622" y="775220"/>
            <a:ext cx="1767666" cy="2710001"/>
            <a:chOff x="4433741" y="3954803"/>
            <a:chExt cx="1767600" cy="2709900"/>
          </a:xfrm>
        </p:grpSpPr>
        <p:grpSp>
          <p:nvGrpSpPr>
            <p:cNvPr id="3423" name="Google Shape;3423;p30"/>
            <p:cNvGrpSpPr/>
            <p:nvPr/>
          </p:nvGrpSpPr>
          <p:grpSpPr>
            <a:xfrm>
              <a:off x="4433741" y="3954803"/>
              <a:ext cx="1767600" cy="2709900"/>
              <a:chOff x="4433741" y="3954803"/>
              <a:chExt cx="1767600" cy="2709900"/>
            </a:xfrm>
          </p:grpSpPr>
          <p:sp>
            <p:nvSpPr>
              <p:cNvPr id="3424" name="Google Shape;3424;p30"/>
              <p:cNvSpPr/>
              <p:nvPr/>
            </p:nvSpPr>
            <p:spPr>
              <a:xfrm>
                <a:off x="4433741" y="395480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425" name="Google Shape;3425;p30"/>
              <p:cNvGrpSpPr/>
              <p:nvPr/>
            </p:nvGrpSpPr>
            <p:grpSpPr>
              <a:xfrm>
                <a:off x="449411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3426" name="Google Shape;3426;p30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3427" name="Google Shape;3427;p30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3428" name="Google Shape;3428;p30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429" name="Google Shape;3429;p30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3430" name="Google Shape;3430;p30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3431" name="Google Shape;3431;p30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432" name="Google Shape;3432;p30"/>
            <p:cNvGrpSpPr/>
            <p:nvPr/>
          </p:nvGrpSpPr>
          <p:grpSpPr>
            <a:xfrm>
              <a:off x="4733441" y="4571209"/>
              <a:ext cx="1168200" cy="1473000"/>
              <a:chOff x="4733441" y="4571209"/>
              <a:chExt cx="1168200" cy="1473000"/>
            </a:xfrm>
          </p:grpSpPr>
          <p:grpSp>
            <p:nvGrpSpPr>
              <p:cNvPr id="3433" name="Google Shape;3433;p30"/>
              <p:cNvGrpSpPr/>
              <p:nvPr/>
            </p:nvGrpSpPr>
            <p:grpSpPr>
              <a:xfrm>
                <a:off x="4733441" y="49522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3434" name="Google Shape;3434;p30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3435" name="Google Shape;3435;p30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3436" name="Google Shape;3436;p30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7" name="Google Shape;3437;p30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438" name="Google Shape;3438;p30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439" name="Google Shape;3439;p30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3440" name="Google Shape;3440;p30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1" name="Google Shape;3441;p30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42" name="Google Shape;3442;p30"/>
              <p:cNvGrpSpPr/>
              <p:nvPr/>
            </p:nvGrpSpPr>
            <p:grpSpPr>
              <a:xfrm>
                <a:off x="4962041" y="5714209"/>
                <a:ext cx="711000" cy="330000"/>
                <a:chOff x="3362150" y="1873563"/>
                <a:chExt cx="711000" cy="330000"/>
              </a:xfrm>
            </p:grpSpPr>
            <p:sp>
              <p:nvSpPr>
                <p:cNvPr id="3443" name="Google Shape;3443;p30"/>
                <p:cNvSpPr/>
                <p:nvPr/>
              </p:nvSpPr>
              <p:spPr>
                <a:xfrm>
                  <a:off x="3362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4" name="Google Shape;3444;p30"/>
                <p:cNvSpPr/>
                <p:nvPr/>
              </p:nvSpPr>
              <p:spPr>
                <a:xfrm>
                  <a:off x="3743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45" name="Google Shape;3445;p30"/>
              <p:cNvSpPr/>
              <p:nvPr/>
            </p:nvSpPr>
            <p:spPr>
              <a:xfrm>
                <a:off x="5152541" y="45712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46" name="Google Shape;3446;p30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">
            <a:off x="395513" y="4835062"/>
            <a:ext cx="780697" cy="1394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7" name="Google Shape;3447;p30"/>
          <p:cNvGrpSpPr/>
          <p:nvPr/>
        </p:nvGrpSpPr>
        <p:grpSpPr>
          <a:xfrm rot="1255735">
            <a:off x="-374079" y="5695235"/>
            <a:ext cx="1767554" cy="2709829"/>
            <a:chOff x="509691" y="685778"/>
            <a:chExt cx="1767600" cy="2709900"/>
          </a:xfrm>
        </p:grpSpPr>
        <p:grpSp>
          <p:nvGrpSpPr>
            <p:cNvPr id="3448" name="Google Shape;3448;p30"/>
            <p:cNvGrpSpPr/>
            <p:nvPr/>
          </p:nvGrpSpPr>
          <p:grpSpPr>
            <a:xfrm>
              <a:off x="509691" y="685778"/>
              <a:ext cx="1767600" cy="2709900"/>
              <a:chOff x="509691" y="685778"/>
              <a:chExt cx="1767600" cy="2709900"/>
            </a:xfrm>
          </p:grpSpPr>
          <p:sp>
            <p:nvSpPr>
              <p:cNvPr id="3449" name="Google Shape;3449;p30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450" name="Google Shape;3450;p30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3451" name="Google Shape;3451;p30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452" name="Google Shape;3452;p3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453" name="Google Shape;3453;p3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3454" name="Google Shape;3454;p30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455" name="Google Shape;3455;p30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456" name="Google Shape;3456;p30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3457" name="Google Shape;3457;p30"/>
            <p:cNvSpPr/>
            <p:nvPr/>
          </p:nvSpPr>
          <p:spPr>
            <a:xfrm>
              <a:off x="1283142" y="1860085"/>
              <a:ext cx="220800" cy="36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31"/>
          <p:cNvSpPr txBox="1"/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grpSp>
        <p:nvGrpSpPr>
          <p:cNvPr id="3463" name="Google Shape;3463;p31"/>
          <p:cNvGrpSpPr/>
          <p:nvPr/>
        </p:nvGrpSpPr>
        <p:grpSpPr>
          <a:xfrm>
            <a:off x="-8" y="3162198"/>
            <a:ext cx="1767600" cy="2709900"/>
            <a:chOff x="3885616" y="3583051"/>
            <a:chExt cx="1767600" cy="2709900"/>
          </a:xfrm>
        </p:grpSpPr>
        <p:grpSp>
          <p:nvGrpSpPr>
            <p:cNvPr id="3464" name="Google Shape;3464;p31"/>
            <p:cNvGrpSpPr/>
            <p:nvPr/>
          </p:nvGrpSpPr>
          <p:grpSpPr>
            <a:xfrm>
              <a:off x="3885616" y="3583051"/>
              <a:ext cx="1767600" cy="2709900"/>
              <a:chOff x="509691" y="685778"/>
              <a:chExt cx="1767600" cy="2709900"/>
            </a:xfrm>
          </p:grpSpPr>
          <p:sp>
            <p:nvSpPr>
              <p:cNvPr id="3465" name="Google Shape;3465;p31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466" name="Google Shape;3466;p31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3467" name="Google Shape;3467;p31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468" name="Google Shape;3468;p3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469" name="Google Shape;3469;p3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D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3470" name="Google Shape;3470;p31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471" name="Google Shape;3471;p3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472" name="Google Shape;3472;p3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3473" name="Google Shape;3473;p31"/>
            <p:cNvSpPr/>
            <p:nvPr/>
          </p:nvSpPr>
          <p:spPr>
            <a:xfrm>
              <a:off x="5279798" y="5124197"/>
              <a:ext cx="3905" cy="2946"/>
            </a:xfrm>
            <a:custGeom>
              <a:rect b="b" l="l" r="r" t="t"/>
              <a:pathLst>
                <a:path extrusionOk="0" h="43" w="57">
                  <a:moveTo>
                    <a:pt x="29" y="0"/>
                  </a:moveTo>
                  <a:cubicBezTo>
                    <a:pt x="0" y="0"/>
                    <a:pt x="0" y="43"/>
                    <a:pt x="29" y="43"/>
                  </a:cubicBezTo>
                  <a:cubicBezTo>
                    <a:pt x="57" y="43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4" name="Google Shape;3474;p31"/>
          <p:cNvGrpSpPr/>
          <p:nvPr/>
        </p:nvGrpSpPr>
        <p:grpSpPr>
          <a:xfrm rot="1000736">
            <a:off x="-225368" y="5186093"/>
            <a:ext cx="1767548" cy="2709821"/>
            <a:chOff x="3513085" y="3502580"/>
            <a:chExt cx="1767600" cy="2709900"/>
          </a:xfrm>
        </p:grpSpPr>
        <p:grpSp>
          <p:nvGrpSpPr>
            <p:cNvPr id="3475" name="Google Shape;3475;p31"/>
            <p:cNvGrpSpPr/>
            <p:nvPr/>
          </p:nvGrpSpPr>
          <p:grpSpPr>
            <a:xfrm>
              <a:off x="3513085" y="3502580"/>
              <a:ext cx="1767600" cy="2709900"/>
              <a:chOff x="2487087" y="680930"/>
              <a:chExt cx="1767600" cy="2709900"/>
            </a:xfrm>
          </p:grpSpPr>
          <p:sp>
            <p:nvSpPr>
              <p:cNvPr id="3476" name="Google Shape;3476;p31"/>
              <p:cNvSpPr/>
              <p:nvPr/>
            </p:nvSpPr>
            <p:spPr>
              <a:xfrm>
                <a:off x="2487087" y="680930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477" name="Google Shape;3477;p31"/>
              <p:cNvGrpSpPr/>
              <p:nvPr/>
            </p:nvGrpSpPr>
            <p:grpSpPr>
              <a:xfrm>
                <a:off x="2547461" y="705642"/>
                <a:ext cx="289500" cy="432131"/>
                <a:chOff x="2547461" y="705642"/>
                <a:chExt cx="289500" cy="432131"/>
              </a:xfrm>
            </p:grpSpPr>
            <p:sp>
              <p:nvSpPr>
                <p:cNvPr id="3478" name="Google Shape;3478;p31"/>
                <p:cNvSpPr txBox="1"/>
                <p:nvPr/>
              </p:nvSpPr>
              <p:spPr>
                <a:xfrm>
                  <a:off x="2547461" y="705642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3479" name="Google Shape;3479;p31"/>
                <p:cNvGrpSpPr/>
                <p:nvPr/>
              </p:nvGrpSpPr>
              <p:grpSpPr>
                <a:xfrm>
                  <a:off x="2622719" y="998090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3480" name="Google Shape;3480;p31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481" name="Google Shape;3481;p31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3482" name="Google Shape;3482;p31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3" name="Google Shape;3483;p31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4" name="Google Shape;3484;p31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485" name="Google Shape;3485;p31"/>
              <p:cNvGrpSpPr/>
              <p:nvPr/>
            </p:nvGrpSpPr>
            <p:grpSpPr>
              <a:xfrm>
                <a:off x="3904915" y="2933965"/>
                <a:ext cx="289500" cy="432155"/>
                <a:chOff x="3904915" y="2933965"/>
                <a:chExt cx="289500" cy="432155"/>
              </a:xfrm>
            </p:grpSpPr>
            <p:sp>
              <p:nvSpPr>
                <p:cNvPr id="3486" name="Google Shape;3486;p31"/>
                <p:cNvSpPr txBox="1"/>
                <p:nvPr/>
              </p:nvSpPr>
              <p:spPr>
                <a:xfrm rot="10800000">
                  <a:off x="3904915" y="3109320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3487" name="Google Shape;3487;p31"/>
                <p:cNvGrpSpPr/>
                <p:nvPr/>
              </p:nvGrpSpPr>
              <p:grpSpPr>
                <a:xfrm rot="10800000">
                  <a:off x="3980169" y="2933965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3488" name="Google Shape;3488;p31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489" name="Google Shape;3489;p31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3490" name="Google Shape;3490;p31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1" name="Google Shape;3491;p31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2" name="Google Shape;3492;p31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493" name="Google Shape;3493;p31"/>
            <p:cNvGrpSpPr/>
            <p:nvPr/>
          </p:nvGrpSpPr>
          <p:grpSpPr>
            <a:xfrm>
              <a:off x="3731667" y="4196759"/>
              <a:ext cx="1330047" cy="1321314"/>
              <a:chOff x="5237962" y="1509158"/>
              <a:chExt cx="1628762" cy="1618068"/>
            </a:xfrm>
          </p:grpSpPr>
          <p:sp>
            <p:nvSpPr>
              <p:cNvPr id="3494" name="Google Shape;3494;p31"/>
              <p:cNvSpPr/>
              <p:nvPr/>
            </p:nvSpPr>
            <p:spPr>
              <a:xfrm rot="192322">
                <a:off x="5326657" y="1650769"/>
                <a:ext cx="1491557" cy="1252309"/>
              </a:xfrm>
              <a:custGeom>
                <a:rect b="b" l="l" r="r" t="t"/>
                <a:pathLst>
                  <a:path extrusionOk="0" h="8197" w="9763">
                    <a:moveTo>
                      <a:pt x="5652" y="0"/>
                    </a:moveTo>
                    <a:cubicBezTo>
                      <a:pt x="5551" y="0"/>
                      <a:pt x="5458" y="47"/>
                      <a:pt x="5422" y="149"/>
                    </a:cubicBezTo>
                    <a:cubicBezTo>
                      <a:pt x="4745" y="2050"/>
                      <a:pt x="5610" y="5449"/>
                      <a:pt x="4529" y="5851"/>
                    </a:cubicBezTo>
                    <a:cubicBezTo>
                      <a:pt x="4490" y="5866"/>
                      <a:pt x="4451" y="5872"/>
                      <a:pt x="4412" y="5872"/>
                    </a:cubicBezTo>
                    <a:cubicBezTo>
                      <a:pt x="4240" y="5872"/>
                      <a:pt x="4079" y="5739"/>
                      <a:pt x="4041" y="5559"/>
                    </a:cubicBezTo>
                    <a:cubicBezTo>
                      <a:pt x="3662" y="3814"/>
                      <a:pt x="4133" y="1845"/>
                      <a:pt x="3282" y="261"/>
                    </a:cubicBezTo>
                    <a:cubicBezTo>
                      <a:pt x="3228" y="160"/>
                      <a:pt x="3156" y="52"/>
                      <a:pt x="3043" y="34"/>
                    </a:cubicBezTo>
                    <a:cubicBezTo>
                      <a:pt x="3031" y="32"/>
                      <a:pt x="3020" y="31"/>
                      <a:pt x="3009" y="31"/>
                    </a:cubicBezTo>
                    <a:cubicBezTo>
                      <a:pt x="2860" y="31"/>
                      <a:pt x="2750" y="196"/>
                      <a:pt x="2690" y="342"/>
                    </a:cubicBezTo>
                    <a:cubicBezTo>
                      <a:pt x="1966" y="2089"/>
                      <a:pt x="2808" y="5388"/>
                      <a:pt x="2128" y="5987"/>
                    </a:cubicBezTo>
                    <a:cubicBezTo>
                      <a:pt x="2042" y="6063"/>
                      <a:pt x="1963" y="6097"/>
                      <a:pt x="1893" y="6097"/>
                    </a:cubicBezTo>
                    <a:cubicBezTo>
                      <a:pt x="1757" y="6097"/>
                      <a:pt x="1661" y="5962"/>
                      <a:pt x="1640" y="5738"/>
                    </a:cubicBezTo>
                    <a:cubicBezTo>
                      <a:pt x="1354" y="2766"/>
                      <a:pt x="1093" y="777"/>
                      <a:pt x="487" y="534"/>
                    </a:cubicBezTo>
                    <a:cubicBezTo>
                      <a:pt x="467" y="526"/>
                      <a:pt x="448" y="522"/>
                      <a:pt x="429" y="522"/>
                    </a:cubicBezTo>
                    <a:cubicBezTo>
                      <a:pt x="135" y="522"/>
                      <a:pt x="1" y="1463"/>
                      <a:pt x="13" y="1844"/>
                    </a:cubicBezTo>
                    <a:cubicBezTo>
                      <a:pt x="74" y="3944"/>
                      <a:pt x="196" y="6042"/>
                      <a:pt x="313" y="8140"/>
                    </a:cubicBezTo>
                    <a:lnTo>
                      <a:pt x="313" y="8140"/>
                    </a:lnTo>
                    <a:cubicBezTo>
                      <a:pt x="314" y="8140"/>
                      <a:pt x="314" y="8140"/>
                      <a:pt x="315" y="8140"/>
                    </a:cubicBezTo>
                    <a:cubicBezTo>
                      <a:pt x="318" y="8140"/>
                      <a:pt x="323" y="8145"/>
                      <a:pt x="331" y="8158"/>
                    </a:cubicBezTo>
                    <a:cubicBezTo>
                      <a:pt x="349" y="8189"/>
                      <a:pt x="389" y="8197"/>
                      <a:pt x="428" y="8197"/>
                    </a:cubicBezTo>
                    <a:cubicBezTo>
                      <a:pt x="437" y="8197"/>
                      <a:pt x="446" y="8197"/>
                      <a:pt x="455" y="8196"/>
                    </a:cubicBezTo>
                    <a:cubicBezTo>
                      <a:pt x="3358" y="7991"/>
                      <a:pt x="6260" y="7787"/>
                      <a:pt x="9162" y="7583"/>
                    </a:cubicBezTo>
                    <a:cubicBezTo>
                      <a:pt x="9271" y="7575"/>
                      <a:pt x="9376" y="7540"/>
                      <a:pt x="9470" y="7486"/>
                    </a:cubicBezTo>
                    <a:cubicBezTo>
                      <a:pt x="9565" y="7433"/>
                      <a:pt x="9652" y="7303"/>
                      <a:pt x="9663" y="7195"/>
                    </a:cubicBezTo>
                    <a:lnTo>
                      <a:pt x="9662" y="7195"/>
                    </a:lnTo>
                    <a:cubicBezTo>
                      <a:pt x="9763" y="6115"/>
                      <a:pt x="9663" y="4479"/>
                      <a:pt x="9487" y="3145"/>
                    </a:cubicBezTo>
                    <a:cubicBezTo>
                      <a:pt x="9377" y="2310"/>
                      <a:pt x="9142" y="1458"/>
                      <a:pt x="9084" y="875"/>
                    </a:cubicBezTo>
                    <a:cubicBezTo>
                      <a:pt x="9029" y="326"/>
                      <a:pt x="8799" y="145"/>
                      <a:pt x="8602" y="145"/>
                    </a:cubicBezTo>
                    <a:cubicBezTo>
                      <a:pt x="8448" y="145"/>
                      <a:pt x="8315" y="255"/>
                      <a:pt x="8301" y="386"/>
                    </a:cubicBezTo>
                    <a:cubicBezTo>
                      <a:pt x="8073" y="2603"/>
                      <a:pt x="8220" y="3708"/>
                      <a:pt x="7812" y="5474"/>
                    </a:cubicBezTo>
                    <a:cubicBezTo>
                      <a:pt x="7762" y="5691"/>
                      <a:pt x="7567" y="5788"/>
                      <a:pt x="7376" y="5788"/>
                    </a:cubicBezTo>
                    <a:cubicBezTo>
                      <a:pt x="7192" y="5788"/>
                      <a:pt x="7012" y="5699"/>
                      <a:pt x="6964" y="5539"/>
                    </a:cubicBezTo>
                    <a:cubicBezTo>
                      <a:pt x="6708" y="4686"/>
                      <a:pt x="6676" y="3921"/>
                      <a:pt x="6572" y="3060"/>
                    </a:cubicBezTo>
                    <a:cubicBezTo>
                      <a:pt x="6378" y="1431"/>
                      <a:pt x="6214" y="486"/>
                      <a:pt x="5922" y="127"/>
                    </a:cubicBezTo>
                    <a:cubicBezTo>
                      <a:pt x="5855" y="45"/>
                      <a:pt x="5750" y="0"/>
                      <a:pt x="5652" y="0"/>
                    </a:cubicBezTo>
                    <a:close/>
                    <a:moveTo>
                      <a:pt x="313" y="8140"/>
                    </a:moveTo>
                    <a:lnTo>
                      <a:pt x="313" y="8140"/>
                    </a:lnTo>
                    <a:cubicBezTo>
                      <a:pt x="307" y="8143"/>
                      <a:pt x="308" y="8168"/>
                      <a:pt x="316" y="8197"/>
                    </a:cubicBezTo>
                    <a:cubicBezTo>
                      <a:pt x="315" y="8178"/>
                      <a:pt x="314" y="8159"/>
                      <a:pt x="313" y="81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31"/>
              <p:cNvSpPr/>
              <p:nvPr/>
            </p:nvSpPr>
            <p:spPr>
              <a:xfrm rot="192322">
                <a:off x="5265517" y="2765871"/>
                <a:ext cx="1578640" cy="317470"/>
              </a:xfrm>
              <a:custGeom>
                <a:rect b="b" l="l" r="r" t="t"/>
                <a:pathLst>
                  <a:path extrusionOk="0" h="2078" w="10333">
                    <a:moveTo>
                      <a:pt x="9819" y="1"/>
                    </a:moveTo>
                    <a:cubicBezTo>
                      <a:pt x="9790" y="1"/>
                      <a:pt x="9761" y="2"/>
                      <a:pt x="9732" y="4"/>
                    </a:cubicBezTo>
                    <a:cubicBezTo>
                      <a:pt x="7406" y="152"/>
                      <a:pt x="5080" y="301"/>
                      <a:pt x="2754" y="449"/>
                    </a:cubicBezTo>
                    <a:lnTo>
                      <a:pt x="768" y="575"/>
                    </a:lnTo>
                    <a:cubicBezTo>
                      <a:pt x="616" y="585"/>
                      <a:pt x="466" y="622"/>
                      <a:pt x="337" y="699"/>
                    </a:cubicBezTo>
                    <a:cubicBezTo>
                      <a:pt x="1" y="902"/>
                      <a:pt x="66" y="1172"/>
                      <a:pt x="130" y="1417"/>
                    </a:cubicBezTo>
                    <a:cubicBezTo>
                      <a:pt x="187" y="1627"/>
                      <a:pt x="292" y="1809"/>
                      <a:pt x="429" y="1977"/>
                    </a:cubicBezTo>
                    <a:cubicBezTo>
                      <a:pt x="488" y="2048"/>
                      <a:pt x="809" y="2077"/>
                      <a:pt x="1301" y="2077"/>
                    </a:cubicBezTo>
                    <a:cubicBezTo>
                      <a:pt x="3385" y="2077"/>
                      <a:pt x="8537" y="1554"/>
                      <a:pt x="9837" y="1488"/>
                    </a:cubicBezTo>
                    <a:cubicBezTo>
                      <a:pt x="9993" y="1480"/>
                      <a:pt x="10131" y="1385"/>
                      <a:pt x="10192" y="1241"/>
                    </a:cubicBezTo>
                    <a:cubicBezTo>
                      <a:pt x="10332" y="913"/>
                      <a:pt x="10238" y="626"/>
                      <a:pt x="10157" y="273"/>
                    </a:cubicBezTo>
                    <a:cubicBezTo>
                      <a:pt x="10141" y="202"/>
                      <a:pt x="10120" y="129"/>
                      <a:pt x="10068" y="78"/>
                    </a:cubicBezTo>
                    <a:cubicBezTo>
                      <a:pt x="10005" y="15"/>
                      <a:pt x="9912" y="1"/>
                      <a:pt x="9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31"/>
              <p:cNvSpPr/>
              <p:nvPr/>
            </p:nvSpPr>
            <p:spPr>
              <a:xfrm rot="192322">
                <a:off x="5398868" y="2424789"/>
                <a:ext cx="102207" cy="365289"/>
              </a:xfrm>
              <a:custGeom>
                <a:rect b="b" l="l" r="r" t="t"/>
                <a:pathLst>
                  <a:path extrusionOk="0" h="2391" w="669">
                    <a:moveTo>
                      <a:pt x="222" y="1"/>
                    </a:moveTo>
                    <a:cubicBezTo>
                      <a:pt x="190" y="1"/>
                      <a:pt x="159" y="19"/>
                      <a:pt x="150" y="62"/>
                    </a:cubicBezTo>
                    <a:cubicBezTo>
                      <a:pt x="0" y="769"/>
                      <a:pt x="191" y="1495"/>
                      <a:pt x="236" y="2205"/>
                    </a:cubicBezTo>
                    <a:cubicBezTo>
                      <a:pt x="244" y="2329"/>
                      <a:pt x="336" y="2391"/>
                      <a:pt x="428" y="2391"/>
                    </a:cubicBezTo>
                    <a:cubicBezTo>
                      <a:pt x="520" y="2391"/>
                      <a:pt x="612" y="2329"/>
                      <a:pt x="620" y="2205"/>
                    </a:cubicBezTo>
                    <a:cubicBezTo>
                      <a:pt x="669" y="1489"/>
                      <a:pt x="383" y="792"/>
                      <a:pt x="317" y="85"/>
                    </a:cubicBezTo>
                    <a:cubicBezTo>
                      <a:pt x="312" y="34"/>
                      <a:pt x="265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31"/>
              <p:cNvSpPr/>
              <p:nvPr/>
            </p:nvSpPr>
            <p:spPr>
              <a:xfrm rot="192322">
                <a:off x="5762930" y="2428020"/>
                <a:ext cx="101902" cy="351539"/>
              </a:xfrm>
              <a:custGeom>
                <a:rect b="b" l="l" r="r" t="t"/>
                <a:pathLst>
                  <a:path extrusionOk="0" h="2301" w="667">
                    <a:moveTo>
                      <a:pt x="235" y="0"/>
                    </a:moveTo>
                    <a:cubicBezTo>
                      <a:pt x="193" y="0"/>
                      <a:pt x="150" y="24"/>
                      <a:pt x="138" y="72"/>
                    </a:cubicBezTo>
                    <a:cubicBezTo>
                      <a:pt x="40" y="461"/>
                      <a:pt x="0" y="859"/>
                      <a:pt x="19" y="1262"/>
                    </a:cubicBezTo>
                    <a:cubicBezTo>
                      <a:pt x="33" y="1574"/>
                      <a:pt x="20" y="2028"/>
                      <a:pt x="270" y="2249"/>
                    </a:cubicBezTo>
                    <a:cubicBezTo>
                      <a:pt x="308" y="2284"/>
                      <a:pt x="355" y="2300"/>
                      <a:pt x="400" y="2300"/>
                    </a:cubicBezTo>
                    <a:cubicBezTo>
                      <a:pt x="476" y="2300"/>
                      <a:pt x="548" y="2255"/>
                      <a:pt x="573" y="2170"/>
                    </a:cubicBezTo>
                    <a:cubicBezTo>
                      <a:pt x="667" y="1857"/>
                      <a:pt x="509" y="1452"/>
                      <a:pt x="485" y="1128"/>
                    </a:cubicBezTo>
                    <a:cubicBezTo>
                      <a:pt x="459" y="774"/>
                      <a:pt x="418" y="418"/>
                      <a:pt x="332" y="72"/>
                    </a:cubicBezTo>
                    <a:cubicBezTo>
                      <a:pt x="320" y="24"/>
                      <a:pt x="278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31"/>
              <p:cNvSpPr/>
              <p:nvPr/>
            </p:nvSpPr>
            <p:spPr>
              <a:xfrm rot="192322">
                <a:off x="6192702" y="2421473"/>
                <a:ext cx="96096" cy="349247"/>
              </a:xfrm>
              <a:custGeom>
                <a:rect b="b" l="l" r="r" t="t"/>
                <a:pathLst>
                  <a:path extrusionOk="0" h="2286" w="629">
                    <a:moveTo>
                      <a:pt x="148" y="0"/>
                    </a:moveTo>
                    <a:cubicBezTo>
                      <a:pt x="73" y="0"/>
                      <a:pt x="0" y="48"/>
                      <a:pt x="12" y="135"/>
                    </a:cubicBezTo>
                    <a:lnTo>
                      <a:pt x="13" y="135"/>
                    </a:lnTo>
                    <a:cubicBezTo>
                      <a:pt x="98" y="776"/>
                      <a:pt x="112" y="1415"/>
                      <a:pt x="147" y="2059"/>
                    </a:cubicBezTo>
                    <a:cubicBezTo>
                      <a:pt x="155" y="2209"/>
                      <a:pt x="271" y="2285"/>
                      <a:pt x="385" y="2285"/>
                    </a:cubicBezTo>
                    <a:cubicBezTo>
                      <a:pt x="499" y="2285"/>
                      <a:pt x="611" y="2210"/>
                      <a:pt x="614" y="2059"/>
                    </a:cubicBezTo>
                    <a:cubicBezTo>
                      <a:pt x="628" y="1392"/>
                      <a:pt x="453" y="738"/>
                      <a:pt x="287" y="98"/>
                    </a:cubicBezTo>
                    <a:cubicBezTo>
                      <a:pt x="269" y="32"/>
                      <a:pt x="208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31"/>
              <p:cNvSpPr/>
              <p:nvPr/>
            </p:nvSpPr>
            <p:spPr>
              <a:xfrm rot="192322">
                <a:off x="6600788" y="2449734"/>
                <a:ext cx="93805" cy="303261"/>
              </a:xfrm>
              <a:custGeom>
                <a:rect b="b" l="l" r="r" t="t"/>
                <a:pathLst>
                  <a:path extrusionOk="0" h="1985" w="614">
                    <a:moveTo>
                      <a:pt x="438" y="0"/>
                    </a:moveTo>
                    <a:cubicBezTo>
                      <a:pt x="395" y="0"/>
                      <a:pt x="350" y="21"/>
                      <a:pt x="318" y="63"/>
                    </a:cubicBezTo>
                    <a:cubicBezTo>
                      <a:pt x="0" y="486"/>
                      <a:pt x="32" y="1227"/>
                      <a:pt x="69" y="1726"/>
                    </a:cubicBezTo>
                    <a:cubicBezTo>
                      <a:pt x="82" y="1898"/>
                      <a:pt x="213" y="1985"/>
                      <a:pt x="342" y="1985"/>
                    </a:cubicBezTo>
                    <a:cubicBezTo>
                      <a:pt x="470" y="1985"/>
                      <a:pt x="597" y="1899"/>
                      <a:pt x="604" y="1726"/>
                    </a:cubicBezTo>
                    <a:cubicBezTo>
                      <a:pt x="614" y="1475"/>
                      <a:pt x="595" y="1217"/>
                      <a:pt x="581" y="966"/>
                    </a:cubicBezTo>
                    <a:cubicBezTo>
                      <a:pt x="566" y="689"/>
                      <a:pt x="591" y="407"/>
                      <a:pt x="570" y="132"/>
                    </a:cubicBezTo>
                    <a:cubicBezTo>
                      <a:pt x="564" y="47"/>
                      <a:pt x="503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31"/>
              <p:cNvSpPr/>
              <p:nvPr/>
            </p:nvSpPr>
            <p:spPr>
              <a:xfrm rot="192322">
                <a:off x="5402635" y="2306045"/>
                <a:ext cx="59583" cy="46291"/>
              </a:xfrm>
              <a:custGeom>
                <a:rect b="b" l="l" r="r" t="t"/>
                <a:pathLst>
                  <a:path extrusionOk="0" h="303" w="390">
                    <a:moveTo>
                      <a:pt x="195" y="1"/>
                    </a:moveTo>
                    <a:cubicBezTo>
                      <a:pt x="0" y="1"/>
                      <a:pt x="1" y="303"/>
                      <a:pt x="195" y="303"/>
                    </a:cubicBezTo>
                    <a:cubicBezTo>
                      <a:pt x="389" y="303"/>
                      <a:pt x="38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31"/>
              <p:cNvSpPr/>
              <p:nvPr/>
            </p:nvSpPr>
            <p:spPr>
              <a:xfrm rot="192322">
                <a:off x="5394108" y="2223868"/>
                <a:ext cx="59888" cy="45222"/>
              </a:xfrm>
              <a:custGeom>
                <a:rect b="b" l="l" r="r" t="t"/>
                <a:pathLst>
                  <a:path extrusionOk="0" h="296" w="392">
                    <a:moveTo>
                      <a:pt x="164" y="1"/>
                    </a:moveTo>
                    <a:cubicBezTo>
                      <a:pt x="1" y="1"/>
                      <a:pt x="1" y="296"/>
                      <a:pt x="164" y="296"/>
                    </a:cubicBezTo>
                    <a:cubicBezTo>
                      <a:pt x="170" y="296"/>
                      <a:pt x="176" y="295"/>
                      <a:pt x="183" y="294"/>
                    </a:cubicBezTo>
                    <a:cubicBezTo>
                      <a:pt x="191" y="293"/>
                      <a:pt x="199" y="292"/>
                      <a:pt x="208" y="291"/>
                    </a:cubicBezTo>
                    <a:cubicBezTo>
                      <a:pt x="392" y="267"/>
                      <a:pt x="392" y="28"/>
                      <a:pt x="208" y="4"/>
                    </a:cubicBezTo>
                    <a:cubicBezTo>
                      <a:pt x="199" y="3"/>
                      <a:pt x="191" y="2"/>
                      <a:pt x="183" y="2"/>
                    </a:cubicBezTo>
                    <a:cubicBezTo>
                      <a:pt x="176" y="1"/>
                      <a:pt x="170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31"/>
              <p:cNvSpPr/>
              <p:nvPr/>
            </p:nvSpPr>
            <p:spPr>
              <a:xfrm rot="192322">
                <a:off x="5392302" y="2143106"/>
                <a:ext cx="53625" cy="41555"/>
              </a:xfrm>
              <a:custGeom>
                <a:rect b="b" l="l" r="r" t="t"/>
                <a:pathLst>
                  <a:path extrusionOk="0" h="272" w="351">
                    <a:moveTo>
                      <a:pt x="177" y="0"/>
                    </a:moveTo>
                    <a:cubicBezTo>
                      <a:pt x="2" y="0"/>
                      <a:pt x="1" y="271"/>
                      <a:pt x="177" y="271"/>
                    </a:cubicBezTo>
                    <a:cubicBezTo>
                      <a:pt x="351" y="271"/>
                      <a:pt x="351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31"/>
              <p:cNvSpPr/>
              <p:nvPr/>
            </p:nvSpPr>
            <p:spPr>
              <a:xfrm rot="192322">
                <a:off x="5776701" y="2306752"/>
                <a:ext cx="74097" cy="57750"/>
              </a:xfrm>
              <a:custGeom>
                <a:rect b="b" l="l" r="r" t="t"/>
                <a:pathLst>
                  <a:path extrusionOk="0" h="378" w="485">
                    <a:moveTo>
                      <a:pt x="243" y="1"/>
                    </a:moveTo>
                    <a:cubicBezTo>
                      <a:pt x="2" y="1"/>
                      <a:pt x="1" y="377"/>
                      <a:pt x="243" y="377"/>
                    </a:cubicBezTo>
                    <a:cubicBezTo>
                      <a:pt x="485" y="377"/>
                      <a:pt x="485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31"/>
              <p:cNvSpPr/>
              <p:nvPr/>
            </p:nvSpPr>
            <p:spPr>
              <a:xfrm rot="192322">
                <a:off x="5776026" y="2209758"/>
                <a:ext cx="65083" cy="56986"/>
              </a:xfrm>
              <a:custGeom>
                <a:rect b="b" l="l" r="r" t="t"/>
                <a:pathLst>
                  <a:path extrusionOk="0" h="373" w="426">
                    <a:moveTo>
                      <a:pt x="283" y="333"/>
                    </a:moveTo>
                    <a:lnTo>
                      <a:pt x="283" y="333"/>
                    </a:lnTo>
                    <a:cubicBezTo>
                      <a:pt x="281" y="336"/>
                      <a:pt x="277" y="339"/>
                      <a:pt x="273" y="343"/>
                    </a:cubicBezTo>
                    <a:cubicBezTo>
                      <a:pt x="273" y="343"/>
                      <a:pt x="272" y="343"/>
                      <a:pt x="271" y="343"/>
                    </a:cubicBezTo>
                    <a:lnTo>
                      <a:pt x="271" y="343"/>
                    </a:lnTo>
                    <a:cubicBezTo>
                      <a:pt x="275" y="340"/>
                      <a:pt x="279" y="336"/>
                      <a:pt x="283" y="333"/>
                    </a:cubicBezTo>
                    <a:close/>
                    <a:moveTo>
                      <a:pt x="208" y="0"/>
                    </a:moveTo>
                    <a:cubicBezTo>
                      <a:pt x="163" y="0"/>
                      <a:pt x="118" y="17"/>
                      <a:pt x="84" y="54"/>
                    </a:cubicBezTo>
                    <a:cubicBezTo>
                      <a:pt x="9" y="136"/>
                      <a:pt x="1" y="256"/>
                      <a:pt x="85" y="333"/>
                    </a:cubicBezTo>
                    <a:cubicBezTo>
                      <a:pt x="115" y="359"/>
                      <a:pt x="150" y="372"/>
                      <a:pt x="184" y="372"/>
                    </a:cubicBezTo>
                    <a:cubicBezTo>
                      <a:pt x="199" y="372"/>
                      <a:pt x="213" y="370"/>
                      <a:pt x="228" y="365"/>
                    </a:cubicBezTo>
                    <a:lnTo>
                      <a:pt x="228" y="365"/>
                    </a:lnTo>
                    <a:cubicBezTo>
                      <a:pt x="337" y="353"/>
                      <a:pt x="426" y="258"/>
                      <a:pt x="392" y="136"/>
                    </a:cubicBezTo>
                    <a:cubicBezTo>
                      <a:pt x="370" y="53"/>
                      <a:pt x="28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31"/>
              <p:cNvSpPr/>
              <p:nvPr/>
            </p:nvSpPr>
            <p:spPr>
              <a:xfrm rot="192322">
                <a:off x="5773880" y="2120743"/>
                <a:ext cx="70736" cy="55000"/>
              </a:xfrm>
              <a:custGeom>
                <a:rect b="b" l="l" r="r" t="t"/>
                <a:pathLst>
                  <a:path extrusionOk="0" h="360" w="463">
                    <a:moveTo>
                      <a:pt x="232" y="0"/>
                    </a:moveTo>
                    <a:cubicBezTo>
                      <a:pt x="2" y="0"/>
                      <a:pt x="1" y="359"/>
                      <a:pt x="232" y="359"/>
                    </a:cubicBezTo>
                    <a:cubicBezTo>
                      <a:pt x="463" y="359"/>
                      <a:pt x="4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31"/>
              <p:cNvSpPr/>
              <p:nvPr/>
            </p:nvSpPr>
            <p:spPr>
              <a:xfrm rot="192322">
                <a:off x="6179564" y="2275809"/>
                <a:ext cx="86319" cy="76694"/>
              </a:xfrm>
              <a:custGeom>
                <a:rect b="b" l="l" r="r" t="t"/>
                <a:pathLst>
                  <a:path extrusionOk="0" h="502" w="565">
                    <a:moveTo>
                      <a:pt x="289" y="0"/>
                    </a:moveTo>
                    <a:cubicBezTo>
                      <a:pt x="267" y="0"/>
                      <a:pt x="245" y="4"/>
                      <a:pt x="224" y="10"/>
                    </a:cubicBezTo>
                    <a:cubicBezTo>
                      <a:pt x="219" y="13"/>
                      <a:pt x="214" y="14"/>
                      <a:pt x="210" y="15"/>
                    </a:cubicBezTo>
                    <a:cubicBezTo>
                      <a:pt x="81" y="55"/>
                      <a:pt x="1" y="185"/>
                      <a:pt x="37" y="318"/>
                    </a:cubicBezTo>
                    <a:cubicBezTo>
                      <a:pt x="64" y="419"/>
                      <a:pt x="167" y="501"/>
                      <a:pt x="273" y="501"/>
                    </a:cubicBezTo>
                    <a:cubicBezTo>
                      <a:pt x="296" y="501"/>
                      <a:pt x="318" y="498"/>
                      <a:pt x="340" y="490"/>
                    </a:cubicBezTo>
                    <a:cubicBezTo>
                      <a:pt x="345" y="488"/>
                      <a:pt x="350" y="487"/>
                      <a:pt x="354" y="484"/>
                    </a:cubicBezTo>
                    <a:cubicBezTo>
                      <a:pt x="480" y="439"/>
                      <a:pt x="564" y="319"/>
                      <a:pt x="526" y="182"/>
                    </a:cubicBezTo>
                    <a:cubicBezTo>
                      <a:pt x="497" y="78"/>
                      <a:pt x="396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31"/>
              <p:cNvSpPr/>
              <p:nvPr/>
            </p:nvSpPr>
            <p:spPr>
              <a:xfrm rot="192322">
                <a:off x="6175943" y="2189954"/>
                <a:ext cx="82499" cy="60652"/>
              </a:xfrm>
              <a:custGeom>
                <a:rect b="b" l="l" r="r" t="t"/>
                <a:pathLst>
                  <a:path extrusionOk="0" h="397" w="540">
                    <a:moveTo>
                      <a:pt x="296" y="1"/>
                    </a:moveTo>
                    <a:cubicBezTo>
                      <a:pt x="252" y="1"/>
                      <a:pt x="207" y="16"/>
                      <a:pt x="168" y="53"/>
                    </a:cubicBezTo>
                    <a:cubicBezTo>
                      <a:pt x="161" y="58"/>
                      <a:pt x="156" y="63"/>
                      <a:pt x="150" y="68"/>
                    </a:cubicBezTo>
                    <a:cubicBezTo>
                      <a:pt x="0" y="206"/>
                      <a:pt x="156" y="397"/>
                      <a:pt x="304" y="397"/>
                    </a:cubicBezTo>
                    <a:cubicBezTo>
                      <a:pt x="360" y="397"/>
                      <a:pt x="416" y="369"/>
                      <a:pt x="452" y="301"/>
                    </a:cubicBezTo>
                    <a:cubicBezTo>
                      <a:pt x="456" y="294"/>
                      <a:pt x="459" y="288"/>
                      <a:pt x="463" y="281"/>
                    </a:cubicBezTo>
                    <a:cubicBezTo>
                      <a:pt x="540" y="139"/>
                      <a:pt x="425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31"/>
              <p:cNvSpPr/>
              <p:nvPr/>
            </p:nvSpPr>
            <p:spPr>
              <a:xfrm rot="192322">
                <a:off x="6193722" y="2108958"/>
                <a:ext cx="56375" cy="45986"/>
              </a:xfrm>
              <a:custGeom>
                <a:rect b="b" l="l" r="r" t="t"/>
                <a:pathLst>
                  <a:path extrusionOk="0" h="301" w="369">
                    <a:moveTo>
                      <a:pt x="185" y="0"/>
                    </a:moveTo>
                    <a:cubicBezTo>
                      <a:pt x="92" y="0"/>
                      <a:pt x="0" y="60"/>
                      <a:pt x="42" y="178"/>
                    </a:cubicBezTo>
                    <a:cubicBezTo>
                      <a:pt x="44" y="186"/>
                      <a:pt x="48" y="193"/>
                      <a:pt x="50" y="201"/>
                    </a:cubicBezTo>
                    <a:cubicBezTo>
                      <a:pt x="73" y="267"/>
                      <a:pt x="129" y="301"/>
                      <a:pt x="185" y="301"/>
                    </a:cubicBezTo>
                    <a:cubicBezTo>
                      <a:pt x="240" y="301"/>
                      <a:pt x="296" y="267"/>
                      <a:pt x="319" y="201"/>
                    </a:cubicBezTo>
                    <a:cubicBezTo>
                      <a:pt x="322" y="193"/>
                      <a:pt x="325" y="186"/>
                      <a:pt x="327" y="178"/>
                    </a:cubicBezTo>
                    <a:cubicBezTo>
                      <a:pt x="369" y="60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31"/>
              <p:cNvSpPr/>
              <p:nvPr/>
            </p:nvSpPr>
            <p:spPr>
              <a:xfrm rot="192322">
                <a:off x="6616477" y="2307087"/>
                <a:ext cx="100069" cy="77610"/>
              </a:xfrm>
              <a:custGeom>
                <a:rect b="b" l="l" r="r" t="t"/>
                <a:pathLst>
                  <a:path extrusionOk="0" h="508" w="655">
                    <a:moveTo>
                      <a:pt x="327" y="1"/>
                    </a:moveTo>
                    <a:cubicBezTo>
                      <a:pt x="0" y="1"/>
                      <a:pt x="1" y="508"/>
                      <a:pt x="327" y="508"/>
                    </a:cubicBezTo>
                    <a:cubicBezTo>
                      <a:pt x="655" y="508"/>
                      <a:pt x="655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31"/>
              <p:cNvSpPr/>
              <p:nvPr/>
            </p:nvSpPr>
            <p:spPr>
              <a:xfrm rot="192322">
                <a:off x="6632712" y="2210704"/>
                <a:ext cx="79444" cy="61569"/>
              </a:xfrm>
              <a:custGeom>
                <a:rect b="b" l="l" r="r" t="t"/>
                <a:pathLst>
                  <a:path extrusionOk="0" h="403" w="520">
                    <a:moveTo>
                      <a:pt x="259" y="0"/>
                    </a:moveTo>
                    <a:cubicBezTo>
                      <a:pt x="1" y="0"/>
                      <a:pt x="1" y="402"/>
                      <a:pt x="259" y="402"/>
                    </a:cubicBezTo>
                    <a:cubicBezTo>
                      <a:pt x="519" y="402"/>
                      <a:pt x="519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31"/>
              <p:cNvSpPr/>
              <p:nvPr/>
            </p:nvSpPr>
            <p:spPr>
              <a:xfrm rot="192322">
                <a:off x="6649577" y="2142393"/>
                <a:ext cx="54541" cy="48736"/>
              </a:xfrm>
              <a:custGeom>
                <a:rect b="b" l="l" r="r" t="t"/>
                <a:pathLst>
                  <a:path extrusionOk="0" h="319" w="357">
                    <a:moveTo>
                      <a:pt x="205" y="1"/>
                    </a:moveTo>
                    <a:cubicBezTo>
                      <a:pt x="190" y="1"/>
                      <a:pt x="175" y="4"/>
                      <a:pt x="160" y="10"/>
                    </a:cubicBezTo>
                    <a:cubicBezTo>
                      <a:pt x="153" y="13"/>
                      <a:pt x="145" y="16"/>
                      <a:pt x="138" y="19"/>
                    </a:cubicBezTo>
                    <a:cubicBezTo>
                      <a:pt x="0" y="76"/>
                      <a:pt x="0" y="245"/>
                      <a:pt x="138" y="301"/>
                    </a:cubicBezTo>
                    <a:cubicBezTo>
                      <a:pt x="145" y="305"/>
                      <a:pt x="153" y="308"/>
                      <a:pt x="160" y="310"/>
                    </a:cubicBezTo>
                    <a:cubicBezTo>
                      <a:pt x="175" y="316"/>
                      <a:pt x="190" y="319"/>
                      <a:pt x="205" y="319"/>
                    </a:cubicBezTo>
                    <a:cubicBezTo>
                      <a:pt x="285" y="319"/>
                      <a:pt x="357" y="238"/>
                      <a:pt x="357" y="160"/>
                    </a:cubicBezTo>
                    <a:cubicBezTo>
                      <a:pt x="357" y="82"/>
                      <a:pt x="285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12" name="Google Shape;3512;p31"/>
              <p:cNvGrpSpPr/>
              <p:nvPr/>
            </p:nvGrpSpPr>
            <p:grpSpPr>
              <a:xfrm>
                <a:off x="52379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513" name="Google Shape;3513;p31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4" name="Google Shape;3514;p31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5" name="Google Shape;3515;p31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16" name="Google Shape;3516;p31"/>
              <p:cNvGrpSpPr/>
              <p:nvPr/>
            </p:nvGrpSpPr>
            <p:grpSpPr>
              <a:xfrm>
                <a:off x="56324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517" name="Google Shape;3517;p31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8" name="Google Shape;3518;p31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9" name="Google Shape;3519;p31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0" name="Google Shape;3520;p31"/>
              <p:cNvGrpSpPr/>
              <p:nvPr/>
            </p:nvGrpSpPr>
            <p:grpSpPr>
              <a:xfrm>
                <a:off x="60559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521" name="Google Shape;3521;p31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2" name="Google Shape;3522;p31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3" name="Google Shape;3523;p31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4" name="Google Shape;3524;p31"/>
              <p:cNvGrpSpPr/>
              <p:nvPr/>
            </p:nvGrpSpPr>
            <p:grpSpPr>
              <a:xfrm>
                <a:off x="65044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3525" name="Google Shape;3525;p31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6" name="Google Shape;3526;p31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7" name="Google Shape;3527;p31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28" name="Google Shape;3528;p31"/>
          <p:cNvGrpSpPr/>
          <p:nvPr/>
        </p:nvGrpSpPr>
        <p:grpSpPr>
          <a:xfrm rot="-1112185">
            <a:off x="9238207" y="2951587"/>
            <a:ext cx="1767559" cy="2709838"/>
            <a:chOff x="6826671" y="3935633"/>
            <a:chExt cx="1767600" cy="2709900"/>
          </a:xfrm>
        </p:grpSpPr>
        <p:grpSp>
          <p:nvGrpSpPr>
            <p:cNvPr id="3529" name="Google Shape;3529;p31"/>
            <p:cNvGrpSpPr/>
            <p:nvPr/>
          </p:nvGrpSpPr>
          <p:grpSpPr>
            <a:xfrm>
              <a:off x="6826671" y="3935633"/>
              <a:ext cx="1767600" cy="2709900"/>
              <a:chOff x="6826671" y="3935633"/>
              <a:chExt cx="1767600" cy="2709900"/>
            </a:xfrm>
          </p:grpSpPr>
          <p:sp>
            <p:nvSpPr>
              <p:cNvPr id="3530" name="Google Shape;3530;p31"/>
              <p:cNvSpPr/>
              <p:nvPr/>
            </p:nvSpPr>
            <p:spPr>
              <a:xfrm>
                <a:off x="6826671" y="393563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531" name="Google Shape;3531;p31"/>
              <p:cNvGrpSpPr/>
              <p:nvPr/>
            </p:nvGrpSpPr>
            <p:grpSpPr>
              <a:xfrm>
                <a:off x="6887050" y="3995975"/>
                <a:ext cx="1646950" cy="2589249"/>
                <a:chOff x="6887050" y="3995975"/>
                <a:chExt cx="1646950" cy="2589249"/>
              </a:xfrm>
            </p:grpSpPr>
            <p:sp>
              <p:nvSpPr>
                <p:cNvPr id="3532" name="Google Shape;3532;p31"/>
                <p:cNvSpPr txBox="1"/>
                <p:nvPr/>
              </p:nvSpPr>
              <p:spPr>
                <a:xfrm>
                  <a:off x="6887050" y="3995975"/>
                  <a:ext cx="289500" cy="133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JOKER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sp>
              <p:nvSpPr>
                <p:cNvPr id="3533" name="Google Shape;3533;p31"/>
                <p:cNvSpPr txBox="1"/>
                <p:nvPr/>
              </p:nvSpPr>
              <p:spPr>
                <a:xfrm rot="10800000">
                  <a:off x="8244500" y="5277824"/>
                  <a:ext cx="289500" cy="130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JOKER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</p:grpSp>
        </p:grpSp>
        <p:grpSp>
          <p:nvGrpSpPr>
            <p:cNvPr id="3534" name="Google Shape;3534;p31"/>
            <p:cNvGrpSpPr/>
            <p:nvPr/>
          </p:nvGrpSpPr>
          <p:grpSpPr>
            <a:xfrm>
              <a:off x="7009092" y="4272454"/>
              <a:ext cx="1437463" cy="2115206"/>
              <a:chOff x="7009092" y="4272454"/>
              <a:chExt cx="1437463" cy="2115206"/>
            </a:xfrm>
          </p:grpSpPr>
          <p:grpSp>
            <p:nvGrpSpPr>
              <p:cNvPr id="3535" name="Google Shape;3535;p31"/>
              <p:cNvGrpSpPr/>
              <p:nvPr/>
            </p:nvGrpSpPr>
            <p:grpSpPr>
              <a:xfrm flipH="1" rot="-374782">
                <a:off x="7280961" y="4330968"/>
                <a:ext cx="1122324" cy="856603"/>
                <a:chOff x="7399851" y="1751968"/>
                <a:chExt cx="1870032" cy="1427285"/>
              </a:xfrm>
            </p:grpSpPr>
            <p:sp>
              <p:nvSpPr>
                <p:cNvPr id="3536" name="Google Shape;3536;p31"/>
                <p:cNvSpPr/>
                <p:nvPr/>
              </p:nvSpPr>
              <p:spPr>
                <a:xfrm>
                  <a:off x="7493820" y="1826315"/>
                  <a:ext cx="1676291" cy="1256049"/>
                </a:xfrm>
                <a:custGeom>
                  <a:rect b="b" l="l" r="r" t="t"/>
                  <a:pathLst>
                    <a:path extrusionOk="0" h="23364" w="31181">
                      <a:moveTo>
                        <a:pt x="11977" y="1"/>
                      </a:moveTo>
                      <a:cubicBezTo>
                        <a:pt x="10383" y="1848"/>
                        <a:pt x="10022" y="4476"/>
                        <a:pt x="9669" y="6684"/>
                      </a:cubicBezTo>
                      <a:cubicBezTo>
                        <a:pt x="9158" y="9882"/>
                        <a:pt x="9542" y="12687"/>
                        <a:pt x="8408" y="15630"/>
                      </a:cubicBezTo>
                      <a:cubicBezTo>
                        <a:pt x="8381" y="15701"/>
                        <a:pt x="8319" y="15734"/>
                        <a:pt x="8257" y="15734"/>
                      </a:cubicBezTo>
                      <a:cubicBezTo>
                        <a:pt x="8184" y="15734"/>
                        <a:pt x="8112" y="15689"/>
                        <a:pt x="8094" y="15603"/>
                      </a:cubicBezTo>
                      <a:cubicBezTo>
                        <a:pt x="7836" y="14297"/>
                        <a:pt x="7751" y="13330"/>
                        <a:pt x="7651" y="11895"/>
                      </a:cubicBezTo>
                      <a:cubicBezTo>
                        <a:pt x="7592" y="11054"/>
                        <a:pt x="7406" y="9847"/>
                        <a:pt x="7188" y="9035"/>
                      </a:cubicBezTo>
                      <a:cubicBezTo>
                        <a:pt x="6699" y="7216"/>
                        <a:pt x="5604" y="5499"/>
                        <a:pt x="4010" y="4492"/>
                      </a:cubicBezTo>
                      <a:cubicBezTo>
                        <a:pt x="2789" y="3720"/>
                        <a:pt x="1466" y="3326"/>
                        <a:pt x="613" y="3326"/>
                      </a:cubicBezTo>
                      <a:cubicBezTo>
                        <a:pt x="364" y="3326"/>
                        <a:pt x="155" y="3360"/>
                        <a:pt x="1" y="3427"/>
                      </a:cubicBezTo>
                      <a:cubicBezTo>
                        <a:pt x="2270" y="4329"/>
                        <a:pt x="3837" y="6533"/>
                        <a:pt x="4493" y="8885"/>
                      </a:cubicBezTo>
                      <a:cubicBezTo>
                        <a:pt x="5147" y="11238"/>
                        <a:pt x="5006" y="13738"/>
                        <a:pt x="4681" y="16158"/>
                      </a:cubicBezTo>
                      <a:cubicBezTo>
                        <a:pt x="4498" y="17519"/>
                        <a:pt x="4261" y="18874"/>
                        <a:pt x="3965" y="20217"/>
                      </a:cubicBezTo>
                      <a:cubicBezTo>
                        <a:pt x="6999" y="21743"/>
                        <a:pt x="10799" y="20683"/>
                        <a:pt x="13922" y="22014"/>
                      </a:cubicBezTo>
                      <a:cubicBezTo>
                        <a:pt x="14935" y="22447"/>
                        <a:pt x="15862" y="23125"/>
                        <a:pt x="16946" y="23323"/>
                      </a:cubicBezTo>
                      <a:cubicBezTo>
                        <a:pt x="17090" y="23349"/>
                        <a:pt x="17241" y="23364"/>
                        <a:pt x="17392" y="23364"/>
                      </a:cubicBezTo>
                      <a:cubicBezTo>
                        <a:pt x="17844" y="23364"/>
                        <a:pt x="18293" y="23231"/>
                        <a:pt x="18557" y="22879"/>
                      </a:cubicBezTo>
                      <a:cubicBezTo>
                        <a:pt x="18737" y="22639"/>
                        <a:pt x="18801" y="22335"/>
                        <a:pt x="18874" y="22044"/>
                      </a:cubicBezTo>
                      <a:cubicBezTo>
                        <a:pt x="19453" y="19724"/>
                        <a:pt x="20419" y="17331"/>
                        <a:pt x="22033" y="15568"/>
                      </a:cubicBezTo>
                      <a:cubicBezTo>
                        <a:pt x="23647" y="13806"/>
                        <a:pt x="24892" y="12380"/>
                        <a:pt x="26927" y="11126"/>
                      </a:cubicBezTo>
                      <a:cubicBezTo>
                        <a:pt x="28263" y="10302"/>
                        <a:pt x="30153" y="9847"/>
                        <a:pt x="31181" y="9385"/>
                      </a:cubicBezTo>
                      <a:cubicBezTo>
                        <a:pt x="30631" y="9231"/>
                        <a:pt x="29962" y="9157"/>
                        <a:pt x="29225" y="9157"/>
                      </a:cubicBezTo>
                      <a:cubicBezTo>
                        <a:pt x="26769" y="9157"/>
                        <a:pt x="23561" y="9972"/>
                        <a:pt x="21515" y="11306"/>
                      </a:cubicBezTo>
                      <a:cubicBezTo>
                        <a:pt x="19273" y="12766"/>
                        <a:pt x="17739" y="15046"/>
                        <a:pt x="16325" y="17331"/>
                      </a:cubicBezTo>
                      <a:cubicBezTo>
                        <a:pt x="16284" y="17397"/>
                        <a:pt x="16221" y="17426"/>
                        <a:pt x="16159" y="17426"/>
                      </a:cubicBezTo>
                      <a:cubicBezTo>
                        <a:pt x="16052" y="17426"/>
                        <a:pt x="15946" y="17339"/>
                        <a:pt x="15957" y="17205"/>
                      </a:cubicBezTo>
                      <a:cubicBezTo>
                        <a:pt x="16071" y="15775"/>
                        <a:pt x="16653" y="14395"/>
                        <a:pt x="17278" y="13089"/>
                      </a:cubicBezTo>
                      <a:cubicBezTo>
                        <a:pt x="18966" y="9562"/>
                        <a:pt x="21042" y="6223"/>
                        <a:pt x="23454" y="3147"/>
                      </a:cubicBezTo>
                      <a:cubicBezTo>
                        <a:pt x="23339" y="3131"/>
                        <a:pt x="23228" y="3123"/>
                        <a:pt x="23118" y="3123"/>
                      </a:cubicBezTo>
                      <a:cubicBezTo>
                        <a:pt x="22274" y="3123"/>
                        <a:pt x="21563" y="3578"/>
                        <a:pt x="20819" y="4072"/>
                      </a:cubicBezTo>
                      <a:cubicBezTo>
                        <a:pt x="19911" y="4674"/>
                        <a:pt x="18669" y="5140"/>
                        <a:pt x="17853" y="5858"/>
                      </a:cubicBezTo>
                      <a:cubicBezTo>
                        <a:pt x="14965" y="8392"/>
                        <a:pt x="13656" y="12322"/>
                        <a:pt x="12549" y="16020"/>
                      </a:cubicBezTo>
                      <a:cubicBezTo>
                        <a:pt x="12535" y="16071"/>
                        <a:pt x="12494" y="16094"/>
                        <a:pt x="12452" y="16094"/>
                      </a:cubicBezTo>
                      <a:cubicBezTo>
                        <a:pt x="12400" y="16094"/>
                        <a:pt x="12347" y="16057"/>
                        <a:pt x="12347" y="15990"/>
                      </a:cubicBezTo>
                      <a:cubicBezTo>
                        <a:pt x="12331" y="13443"/>
                        <a:pt x="12859" y="10915"/>
                        <a:pt x="13086" y="8373"/>
                      </a:cubicBezTo>
                      <a:cubicBezTo>
                        <a:pt x="13333" y="5611"/>
                        <a:pt x="13447" y="2354"/>
                        <a:pt x="119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7" name="Google Shape;3537;p31"/>
                <p:cNvSpPr/>
                <p:nvPr/>
              </p:nvSpPr>
              <p:spPr>
                <a:xfrm>
                  <a:off x="7612518" y="2846747"/>
                  <a:ext cx="973755" cy="332506"/>
                </a:xfrm>
                <a:custGeom>
                  <a:rect b="b" l="l" r="r" t="t"/>
                  <a:pathLst>
                    <a:path extrusionOk="0" h="6185" w="18113">
                      <a:moveTo>
                        <a:pt x="1539" y="0"/>
                      </a:moveTo>
                      <a:cubicBezTo>
                        <a:pt x="959" y="0"/>
                        <a:pt x="684" y="361"/>
                        <a:pt x="519" y="520"/>
                      </a:cubicBezTo>
                      <a:cubicBezTo>
                        <a:pt x="0" y="1027"/>
                        <a:pt x="293" y="1966"/>
                        <a:pt x="847" y="2432"/>
                      </a:cubicBezTo>
                      <a:cubicBezTo>
                        <a:pt x="1402" y="2900"/>
                        <a:pt x="3081" y="3224"/>
                        <a:pt x="3785" y="3390"/>
                      </a:cubicBezTo>
                      <a:cubicBezTo>
                        <a:pt x="8252" y="4433"/>
                        <a:pt x="15095" y="6126"/>
                        <a:pt x="16451" y="6184"/>
                      </a:cubicBezTo>
                      <a:cubicBezTo>
                        <a:pt x="16459" y="6184"/>
                        <a:pt x="16466" y="6184"/>
                        <a:pt x="16473" y="6184"/>
                      </a:cubicBezTo>
                      <a:cubicBezTo>
                        <a:pt x="17355" y="6184"/>
                        <a:pt x="18112" y="3962"/>
                        <a:pt x="16546" y="3560"/>
                      </a:cubicBezTo>
                      <a:cubicBezTo>
                        <a:pt x="12722" y="2576"/>
                        <a:pt x="5145" y="286"/>
                        <a:pt x="1657" y="5"/>
                      </a:cubicBezTo>
                      <a:cubicBezTo>
                        <a:pt x="1616" y="2"/>
                        <a:pt x="1577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8" name="Google Shape;3538;p31"/>
                <p:cNvSpPr/>
                <p:nvPr/>
              </p:nvSpPr>
              <p:spPr>
                <a:xfrm>
                  <a:off x="7399851" y="1941572"/>
                  <a:ext cx="150205" cy="148539"/>
                </a:xfrm>
                <a:custGeom>
                  <a:rect b="b" l="l" r="r" t="t"/>
                  <a:pathLst>
                    <a:path extrusionOk="0" h="2763" w="2794">
                      <a:moveTo>
                        <a:pt x="1375" y="0"/>
                      </a:moveTo>
                      <a:cubicBezTo>
                        <a:pt x="1359" y="0"/>
                        <a:pt x="1343" y="1"/>
                        <a:pt x="1327" y="1"/>
                      </a:cubicBezTo>
                      <a:cubicBezTo>
                        <a:pt x="1178" y="7"/>
                        <a:pt x="1028" y="38"/>
                        <a:pt x="898" y="110"/>
                      </a:cubicBezTo>
                      <a:cubicBezTo>
                        <a:pt x="410" y="384"/>
                        <a:pt x="0" y="703"/>
                        <a:pt x="92" y="1627"/>
                      </a:cubicBezTo>
                      <a:cubicBezTo>
                        <a:pt x="156" y="2237"/>
                        <a:pt x="624" y="2470"/>
                        <a:pt x="969" y="2664"/>
                      </a:cubicBezTo>
                      <a:cubicBezTo>
                        <a:pt x="1093" y="2733"/>
                        <a:pt x="1236" y="2763"/>
                        <a:pt x="1379" y="2763"/>
                      </a:cubicBezTo>
                      <a:cubicBezTo>
                        <a:pt x="1404" y="2763"/>
                        <a:pt x="1429" y="2762"/>
                        <a:pt x="1454" y="2760"/>
                      </a:cubicBezTo>
                      <a:lnTo>
                        <a:pt x="1455" y="2760"/>
                      </a:lnTo>
                      <a:cubicBezTo>
                        <a:pt x="2567" y="2681"/>
                        <a:pt x="2794" y="2036"/>
                        <a:pt x="2760" y="1317"/>
                      </a:cubicBezTo>
                      <a:cubicBezTo>
                        <a:pt x="2728" y="613"/>
                        <a:pt x="2075" y="0"/>
                        <a:pt x="1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9" name="Google Shape;3539;p31"/>
                <p:cNvSpPr/>
                <p:nvPr/>
              </p:nvSpPr>
              <p:spPr>
                <a:xfrm>
                  <a:off x="8050753" y="1751968"/>
                  <a:ext cx="183375" cy="179612"/>
                </a:xfrm>
                <a:custGeom>
                  <a:rect b="b" l="l" r="r" t="t"/>
                  <a:pathLst>
                    <a:path extrusionOk="0" h="3341" w="3411">
                      <a:moveTo>
                        <a:pt x="1473" y="0"/>
                      </a:moveTo>
                      <a:cubicBezTo>
                        <a:pt x="837" y="0"/>
                        <a:pt x="559" y="273"/>
                        <a:pt x="407" y="515"/>
                      </a:cubicBezTo>
                      <a:cubicBezTo>
                        <a:pt x="68" y="1059"/>
                        <a:pt x="0" y="1775"/>
                        <a:pt x="272" y="2355"/>
                      </a:cubicBezTo>
                      <a:cubicBezTo>
                        <a:pt x="542" y="2929"/>
                        <a:pt x="1147" y="3340"/>
                        <a:pt x="1780" y="3340"/>
                      </a:cubicBezTo>
                      <a:cubicBezTo>
                        <a:pt x="1788" y="3340"/>
                        <a:pt x="1796" y="3340"/>
                        <a:pt x="1804" y="3340"/>
                      </a:cubicBezTo>
                      <a:cubicBezTo>
                        <a:pt x="2446" y="3329"/>
                        <a:pt x="3395" y="2643"/>
                        <a:pt x="3405" y="1731"/>
                      </a:cubicBezTo>
                      <a:cubicBezTo>
                        <a:pt x="3410" y="1221"/>
                        <a:pt x="3210" y="362"/>
                        <a:pt x="2381" y="139"/>
                      </a:cubicBezTo>
                      <a:cubicBezTo>
                        <a:pt x="2016" y="41"/>
                        <a:pt x="1718" y="0"/>
                        <a:pt x="14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0" name="Google Shape;3540;p31"/>
                <p:cNvSpPr/>
                <p:nvPr/>
              </p:nvSpPr>
              <p:spPr>
                <a:xfrm>
                  <a:off x="8662895" y="1912166"/>
                  <a:ext cx="174505" cy="176010"/>
                </a:xfrm>
                <a:custGeom>
                  <a:rect b="b" l="l" r="r" t="t"/>
                  <a:pathLst>
                    <a:path extrusionOk="0" h="3274" w="3246">
                      <a:moveTo>
                        <a:pt x="1686" y="0"/>
                      </a:moveTo>
                      <a:cubicBezTo>
                        <a:pt x="1014" y="0"/>
                        <a:pt x="189" y="666"/>
                        <a:pt x="74" y="1312"/>
                      </a:cubicBezTo>
                      <a:cubicBezTo>
                        <a:pt x="1" y="1726"/>
                        <a:pt x="194" y="2108"/>
                        <a:pt x="394" y="2477"/>
                      </a:cubicBezTo>
                      <a:cubicBezTo>
                        <a:pt x="655" y="2956"/>
                        <a:pt x="1235" y="3274"/>
                        <a:pt x="1785" y="3274"/>
                      </a:cubicBezTo>
                      <a:cubicBezTo>
                        <a:pt x="1835" y="3274"/>
                        <a:pt x="1885" y="3271"/>
                        <a:pt x="1934" y="3266"/>
                      </a:cubicBezTo>
                      <a:cubicBezTo>
                        <a:pt x="2430" y="3211"/>
                        <a:pt x="2816" y="2800"/>
                        <a:pt x="3039" y="2356"/>
                      </a:cubicBezTo>
                      <a:cubicBezTo>
                        <a:pt x="3156" y="2117"/>
                        <a:pt x="3245" y="1856"/>
                        <a:pt x="3239" y="1590"/>
                      </a:cubicBezTo>
                      <a:cubicBezTo>
                        <a:pt x="3234" y="1339"/>
                        <a:pt x="3147" y="1095"/>
                        <a:pt x="3024" y="877"/>
                      </a:cubicBezTo>
                      <a:cubicBezTo>
                        <a:pt x="2766" y="426"/>
                        <a:pt x="2315" y="68"/>
                        <a:pt x="1799" y="7"/>
                      </a:cubicBezTo>
                      <a:cubicBezTo>
                        <a:pt x="1762" y="2"/>
                        <a:pt x="1724" y="0"/>
                        <a:pt x="1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1" name="Google Shape;3541;p31"/>
                <p:cNvSpPr/>
                <p:nvPr/>
              </p:nvSpPr>
              <p:spPr>
                <a:xfrm>
                  <a:off x="9089196" y="2253099"/>
                  <a:ext cx="180687" cy="149453"/>
                </a:xfrm>
                <a:custGeom>
                  <a:rect b="b" l="l" r="r" t="t"/>
                  <a:pathLst>
                    <a:path extrusionOk="0" h="2780" w="3361">
                      <a:moveTo>
                        <a:pt x="1511" y="1"/>
                      </a:moveTo>
                      <a:cubicBezTo>
                        <a:pt x="1100" y="1"/>
                        <a:pt x="687" y="176"/>
                        <a:pt x="423" y="491"/>
                      </a:cubicBezTo>
                      <a:cubicBezTo>
                        <a:pt x="39" y="949"/>
                        <a:pt x="0" y="1662"/>
                        <a:pt x="332" y="2158"/>
                      </a:cubicBezTo>
                      <a:cubicBezTo>
                        <a:pt x="602" y="2565"/>
                        <a:pt x="1091" y="2779"/>
                        <a:pt x="1580" y="2779"/>
                      </a:cubicBezTo>
                      <a:cubicBezTo>
                        <a:pt x="1868" y="2779"/>
                        <a:pt x="2156" y="2705"/>
                        <a:pt x="2400" y="2551"/>
                      </a:cubicBezTo>
                      <a:cubicBezTo>
                        <a:pt x="2740" y="2336"/>
                        <a:pt x="3360" y="1602"/>
                        <a:pt x="2916" y="854"/>
                      </a:cubicBezTo>
                      <a:cubicBezTo>
                        <a:pt x="2719" y="523"/>
                        <a:pt x="2400" y="264"/>
                        <a:pt x="2048" y="110"/>
                      </a:cubicBezTo>
                      <a:cubicBezTo>
                        <a:pt x="1878" y="36"/>
                        <a:pt x="1695" y="1"/>
                        <a:pt x="15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2" name="Google Shape;3542;p31"/>
                <p:cNvSpPr/>
                <p:nvPr/>
              </p:nvSpPr>
              <p:spPr>
                <a:xfrm>
                  <a:off x="7695305" y="2879808"/>
                  <a:ext cx="105531" cy="95908"/>
                </a:xfrm>
                <a:custGeom>
                  <a:rect b="b" l="l" r="r" t="t"/>
                  <a:pathLst>
                    <a:path extrusionOk="0" h="1784" w="1963">
                      <a:moveTo>
                        <a:pt x="987" y="1"/>
                      </a:moveTo>
                      <a:cubicBezTo>
                        <a:pt x="584" y="1"/>
                        <a:pt x="210" y="279"/>
                        <a:pt x="114" y="685"/>
                      </a:cubicBezTo>
                      <a:cubicBezTo>
                        <a:pt x="1" y="1159"/>
                        <a:pt x="303" y="1648"/>
                        <a:pt x="776" y="1760"/>
                      </a:cubicBezTo>
                      <a:cubicBezTo>
                        <a:pt x="844" y="1776"/>
                        <a:pt x="911" y="1783"/>
                        <a:pt x="978" y="1783"/>
                      </a:cubicBezTo>
                      <a:cubicBezTo>
                        <a:pt x="1381" y="1783"/>
                        <a:pt x="1754" y="1504"/>
                        <a:pt x="1851" y="1098"/>
                      </a:cubicBezTo>
                      <a:cubicBezTo>
                        <a:pt x="1963" y="625"/>
                        <a:pt x="1661" y="137"/>
                        <a:pt x="1188" y="24"/>
                      </a:cubicBezTo>
                      <a:cubicBezTo>
                        <a:pt x="1121" y="8"/>
                        <a:pt x="1054" y="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3" name="Google Shape;3543;p31"/>
                <p:cNvSpPr/>
                <p:nvPr/>
              </p:nvSpPr>
              <p:spPr>
                <a:xfrm>
                  <a:off x="7822765" y="2900612"/>
                  <a:ext cx="117089" cy="106445"/>
                </a:xfrm>
                <a:custGeom>
                  <a:rect b="b" l="l" r="r" t="t"/>
                  <a:pathLst>
                    <a:path extrusionOk="0" h="1980" w="2178">
                      <a:moveTo>
                        <a:pt x="1094" y="0"/>
                      </a:moveTo>
                      <a:cubicBezTo>
                        <a:pt x="646" y="0"/>
                        <a:pt x="232" y="310"/>
                        <a:pt x="125" y="761"/>
                      </a:cubicBezTo>
                      <a:cubicBezTo>
                        <a:pt x="0" y="1286"/>
                        <a:pt x="334" y="1829"/>
                        <a:pt x="861" y="1953"/>
                      </a:cubicBezTo>
                      <a:cubicBezTo>
                        <a:pt x="935" y="1971"/>
                        <a:pt x="1009" y="1979"/>
                        <a:pt x="1083" y="1979"/>
                      </a:cubicBezTo>
                      <a:cubicBezTo>
                        <a:pt x="1530" y="1979"/>
                        <a:pt x="1946" y="1669"/>
                        <a:pt x="2052" y="1218"/>
                      </a:cubicBezTo>
                      <a:cubicBezTo>
                        <a:pt x="2177" y="693"/>
                        <a:pt x="1843" y="150"/>
                        <a:pt x="1317" y="26"/>
                      </a:cubicBezTo>
                      <a:cubicBezTo>
                        <a:pt x="1243" y="9"/>
                        <a:pt x="1168" y="0"/>
                        <a:pt x="10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4" name="Google Shape;3544;p31"/>
                <p:cNvSpPr/>
                <p:nvPr/>
              </p:nvSpPr>
              <p:spPr>
                <a:xfrm>
                  <a:off x="7960547" y="2937866"/>
                  <a:ext cx="112358" cy="100639"/>
                </a:xfrm>
                <a:custGeom>
                  <a:rect b="b" l="l" r="r" t="t"/>
                  <a:pathLst>
                    <a:path extrusionOk="0" h="1872" w="2090">
                      <a:moveTo>
                        <a:pt x="1076" y="0"/>
                      </a:moveTo>
                      <a:cubicBezTo>
                        <a:pt x="812" y="0"/>
                        <a:pt x="542" y="112"/>
                        <a:pt x="347" y="289"/>
                      </a:cubicBezTo>
                      <a:cubicBezTo>
                        <a:pt x="340" y="296"/>
                        <a:pt x="332" y="303"/>
                        <a:pt x="322" y="311"/>
                      </a:cubicBezTo>
                      <a:cubicBezTo>
                        <a:pt x="32" y="573"/>
                        <a:pt x="0" y="1081"/>
                        <a:pt x="208" y="1397"/>
                      </a:cubicBezTo>
                      <a:lnTo>
                        <a:pt x="209" y="1397"/>
                      </a:lnTo>
                      <a:cubicBezTo>
                        <a:pt x="215" y="1408"/>
                        <a:pt x="221" y="1417"/>
                        <a:pt x="228" y="1428"/>
                      </a:cubicBezTo>
                      <a:cubicBezTo>
                        <a:pt x="409" y="1703"/>
                        <a:pt x="710" y="1871"/>
                        <a:pt x="1030" y="1871"/>
                      </a:cubicBezTo>
                      <a:cubicBezTo>
                        <a:pt x="1119" y="1871"/>
                        <a:pt x="1209" y="1858"/>
                        <a:pt x="1299" y="1831"/>
                      </a:cubicBezTo>
                      <a:cubicBezTo>
                        <a:pt x="1533" y="1760"/>
                        <a:pt x="1769" y="1615"/>
                        <a:pt x="1883" y="1387"/>
                      </a:cubicBezTo>
                      <a:cubicBezTo>
                        <a:pt x="2089" y="973"/>
                        <a:pt x="1963" y="582"/>
                        <a:pt x="1671" y="258"/>
                      </a:cubicBezTo>
                      <a:cubicBezTo>
                        <a:pt x="1508" y="77"/>
                        <a:pt x="1294" y="0"/>
                        <a:pt x="1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5" name="Google Shape;3545;p31"/>
                <p:cNvSpPr/>
                <p:nvPr/>
              </p:nvSpPr>
              <p:spPr>
                <a:xfrm>
                  <a:off x="8112575" y="2975497"/>
                  <a:ext cx="115154" cy="108649"/>
                </a:xfrm>
                <a:custGeom>
                  <a:rect b="b" l="l" r="r" t="t"/>
                  <a:pathLst>
                    <a:path extrusionOk="0" h="2021" w="2142">
                      <a:moveTo>
                        <a:pt x="1005" y="1"/>
                      </a:moveTo>
                      <a:cubicBezTo>
                        <a:pt x="574" y="1"/>
                        <a:pt x="158" y="377"/>
                        <a:pt x="62" y="778"/>
                      </a:cubicBezTo>
                      <a:cubicBezTo>
                        <a:pt x="1" y="1032"/>
                        <a:pt x="46" y="1302"/>
                        <a:pt x="182" y="1525"/>
                      </a:cubicBezTo>
                      <a:cubicBezTo>
                        <a:pt x="334" y="1769"/>
                        <a:pt x="537" y="1872"/>
                        <a:pt x="797" y="1967"/>
                      </a:cubicBezTo>
                      <a:cubicBezTo>
                        <a:pt x="894" y="2004"/>
                        <a:pt x="996" y="2021"/>
                        <a:pt x="1098" y="2021"/>
                      </a:cubicBezTo>
                      <a:cubicBezTo>
                        <a:pt x="1537" y="2021"/>
                        <a:pt x="1981" y="1705"/>
                        <a:pt x="2085" y="1271"/>
                      </a:cubicBezTo>
                      <a:cubicBezTo>
                        <a:pt x="2142" y="1030"/>
                        <a:pt x="2086" y="744"/>
                        <a:pt x="1957" y="534"/>
                      </a:cubicBezTo>
                      <a:cubicBezTo>
                        <a:pt x="1794" y="271"/>
                        <a:pt x="1541" y="134"/>
                        <a:pt x="1252" y="45"/>
                      </a:cubicBezTo>
                      <a:lnTo>
                        <a:pt x="1252" y="45"/>
                      </a:lnTo>
                      <a:cubicBezTo>
                        <a:pt x="1252" y="45"/>
                        <a:pt x="1252" y="45"/>
                        <a:pt x="1252" y="45"/>
                      </a:cubicBezTo>
                      <a:cubicBezTo>
                        <a:pt x="1171" y="15"/>
                        <a:pt x="1088" y="1"/>
                        <a:pt x="10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6" name="Google Shape;3546;p31"/>
                <p:cNvSpPr/>
                <p:nvPr/>
              </p:nvSpPr>
              <p:spPr>
                <a:xfrm>
                  <a:off x="8247292" y="3012482"/>
                  <a:ext cx="125153" cy="108864"/>
                </a:xfrm>
                <a:custGeom>
                  <a:rect b="b" l="l" r="r" t="t"/>
                  <a:pathLst>
                    <a:path extrusionOk="0" h="2025" w="2328">
                      <a:moveTo>
                        <a:pt x="1197" y="0"/>
                      </a:moveTo>
                      <a:cubicBezTo>
                        <a:pt x="991" y="0"/>
                        <a:pt x="804" y="70"/>
                        <a:pt x="610" y="172"/>
                      </a:cubicBezTo>
                      <a:cubicBezTo>
                        <a:pt x="165" y="407"/>
                        <a:pt x="0" y="1096"/>
                        <a:pt x="294" y="1504"/>
                      </a:cubicBezTo>
                      <a:cubicBezTo>
                        <a:pt x="465" y="1744"/>
                        <a:pt x="653" y="1926"/>
                        <a:pt x="948" y="1997"/>
                      </a:cubicBezTo>
                      <a:cubicBezTo>
                        <a:pt x="1029" y="2016"/>
                        <a:pt x="1106" y="2025"/>
                        <a:pt x="1181" y="2025"/>
                      </a:cubicBezTo>
                      <a:cubicBezTo>
                        <a:pt x="1401" y="2025"/>
                        <a:pt x="1603" y="1951"/>
                        <a:pt x="1815" y="1852"/>
                      </a:cubicBezTo>
                      <a:cubicBezTo>
                        <a:pt x="2031" y="1754"/>
                        <a:pt x="2191" y="1482"/>
                        <a:pt x="2244" y="1261"/>
                      </a:cubicBezTo>
                      <a:cubicBezTo>
                        <a:pt x="2327" y="906"/>
                        <a:pt x="2197" y="616"/>
                        <a:pt x="1975" y="352"/>
                      </a:cubicBezTo>
                      <a:cubicBezTo>
                        <a:pt x="1843" y="195"/>
                        <a:pt x="1614" y="74"/>
                        <a:pt x="1416" y="27"/>
                      </a:cubicBezTo>
                      <a:cubicBezTo>
                        <a:pt x="1340" y="9"/>
                        <a:pt x="1267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7" name="Google Shape;3547;p31"/>
                <p:cNvSpPr/>
                <p:nvPr/>
              </p:nvSpPr>
              <p:spPr>
                <a:xfrm>
                  <a:off x="8388515" y="3043608"/>
                  <a:ext cx="125368" cy="112412"/>
                </a:xfrm>
                <a:custGeom>
                  <a:rect b="b" l="l" r="r" t="t"/>
                  <a:pathLst>
                    <a:path extrusionOk="0" h="2091" w="2332">
                      <a:moveTo>
                        <a:pt x="1210" y="0"/>
                      </a:moveTo>
                      <a:cubicBezTo>
                        <a:pt x="884" y="0"/>
                        <a:pt x="593" y="143"/>
                        <a:pt x="336" y="370"/>
                      </a:cubicBezTo>
                      <a:cubicBezTo>
                        <a:pt x="72" y="605"/>
                        <a:pt x="0" y="1043"/>
                        <a:pt x="99" y="1369"/>
                      </a:cubicBezTo>
                      <a:cubicBezTo>
                        <a:pt x="225" y="1779"/>
                        <a:pt x="622" y="2091"/>
                        <a:pt x="1055" y="2091"/>
                      </a:cubicBezTo>
                      <a:cubicBezTo>
                        <a:pt x="1073" y="2091"/>
                        <a:pt x="1092" y="2090"/>
                        <a:pt x="1111" y="2089"/>
                      </a:cubicBezTo>
                      <a:cubicBezTo>
                        <a:pt x="1251" y="2080"/>
                        <a:pt x="1387" y="2043"/>
                        <a:pt x="1526" y="2016"/>
                      </a:cubicBezTo>
                      <a:cubicBezTo>
                        <a:pt x="1745" y="1972"/>
                        <a:pt x="1901" y="1849"/>
                        <a:pt x="2034" y="1694"/>
                      </a:cubicBezTo>
                      <a:lnTo>
                        <a:pt x="2034" y="1694"/>
                      </a:lnTo>
                      <a:cubicBezTo>
                        <a:pt x="2152" y="1577"/>
                        <a:pt x="2240" y="1447"/>
                        <a:pt x="2284" y="1262"/>
                      </a:cubicBezTo>
                      <a:cubicBezTo>
                        <a:pt x="2331" y="1066"/>
                        <a:pt x="2309" y="884"/>
                        <a:pt x="2241" y="708"/>
                      </a:cubicBezTo>
                      <a:lnTo>
                        <a:pt x="2241" y="708"/>
                      </a:lnTo>
                      <a:cubicBezTo>
                        <a:pt x="2188" y="549"/>
                        <a:pt x="2100" y="410"/>
                        <a:pt x="1977" y="293"/>
                      </a:cubicBezTo>
                      <a:cubicBezTo>
                        <a:pt x="1833" y="153"/>
                        <a:pt x="1659" y="71"/>
                        <a:pt x="1463" y="28"/>
                      </a:cubicBezTo>
                      <a:cubicBezTo>
                        <a:pt x="1376" y="9"/>
                        <a:pt x="1292" y="0"/>
                        <a:pt x="12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8" name="Google Shape;3548;p31"/>
                <p:cNvSpPr/>
                <p:nvPr/>
              </p:nvSpPr>
              <p:spPr>
                <a:xfrm>
                  <a:off x="7740946" y="2481570"/>
                  <a:ext cx="146281" cy="350085"/>
                </a:xfrm>
                <a:custGeom>
                  <a:rect b="b" l="l" r="r" t="t"/>
                  <a:pathLst>
                    <a:path extrusionOk="0" h="6512" w="2721">
                      <a:moveTo>
                        <a:pt x="1299" y="0"/>
                      </a:moveTo>
                      <a:cubicBezTo>
                        <a:pt x="1160" y="0"/>
                        <a:pt x="1033" y="94"/>
                        <a:pt x="977" y="250"/>
                      </a:cubicBezTo>
                      <a:cubicBezTo>
                        <a:pt x="596" y="1302"/>
                        <a:pt x="920" y="2517"/>
                        <a:pt x="703" y="3610"/>
                      </a:cubicBezTo>
                      <a:cubicBezTo>
                        <a:pt x="530" y="4480"/>
                        <a:pt x="0" y="5565"/>
                        <a:pt x="817" y="6261"/>
                      </a:cubicBezTo>
                      <a:cubicBezTo>
                        <a:pt x="994" y="6412"/>
                        <a:pt x="1256" y="6511"/>
                        <a:pt x="1508" y="6511"/>
                      </a:cubicBezTo>
                      <a:cubicBezTo>
                        <a:pt x="1738" y="6511"/>
                        <a:pt x="1960" y="6430"/>
                        <a:pt x="2105" y="6232"/>
                      </a:cubicBezTo>
                      <a:cubicBezTo>
                        <a:pt x="2626" y="5521"/>
                        <a:pt x="2721" y="4202"/>
                        <a:pt x="2686" y="3324"/>
                      </a:cubicBezTo>
                      <a:cubicBezTo>
                        <a:pt x="2641" y="2279"/>
                        <a:pt x="2370" y="787"/>
                        <a:pt x="1527" y="88"/>
                      </a:cubicBezTo>
                      <a:cubicBezTo>
                        <a:pt x="1454" y="28"/>
                        <a:pt x="1375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9" name="Google Shape;3549;p31"/>
                <p:cNvSpPr/>
                <p:nvPr/>
              </p:nvSpPr>
              <p:spPr>
                <a:xfrm>
                  <a:off x="7960440" y="2537746"/>
                  <a:ext cx="142518" cy="345139"/>
                </a:xfrm>
                <a:custGeom>
                  <a:rect b="b" l="l" r="r" t="t"/>
                  <a:pathLst>
                    <a:path extrusionOk="0" h="6420" w="2651">
                      <a:moveTo>
                        <a:pt x="1958" y="1"/>
                      </a:moveTo>
                      <a:cubicBezTo>
                        <a:pt x="1800" y="1"/>
                        <a:pt x="1643" y="74"/>
                        <a:pt x="1557" y="237"/>
                      </a:cubicBezTo>
                      <a:cubicBezTo>
                        <a:pt x="735" y="1789"/>
                        <a:pt x="583" y="3469"/>
                        <a:pt x="184" y="5156"/>
                      </a:cubicBezTo>
                      <a:cubicBezTo>
                        <a:pt x="1" y="5933"/>
                        <a:pt x="631" y="6420"/>
                        <a:pt x="1246" y="6420"/>
                      </a:cubicBezTo>
                      <a:cubicBezTo>
                        <a:pt x="1675" y="6420"/>
                        <a:pt x="2097" y="6183"/>
                        <a:pt x="2228" y="5642"/>
                      </a:cubicBezTo>
                      <a:cubicBezTo>
                        <a:pt x="2650" y="3908"/>
                        <a:pt x="2448" y="2202"/>
                        <a:pt x="2436" y="444"/>
                      </a:cubicBezTo>
                      <a:cubicBezTo>
                        <a:pt x="2433" y="166"/>
                        <a:pt x="2195" y="1"/>
                        <a:pt x="19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0" name="Google Shape;3550;p31"/>
                <p:cNvSpPr/>
                <p:nvPr/>
              </p:nvSpPr>
              <p:spPr>
                <a:xfrm>
                  <a:off x="8159344" y="2597794"/>
                  <a:ext cx="150474" cy="334011"/>
                </a:xfrm>
                <a:custGeom>
                  <a:rect b="b" l="l" r="r" t="t"/>
                  <a:pathLst>
                    <a:path extrusionOk="0" h="6213" w="2799">
                      <a:moveTo>
                        <a:pt x="2255" y="0"/>
                      </a:moveTo>
                      <a:cubicBezTo>
                        <a:pt x="2106" y="0"/>
                        <a:pt x="1955" y="72"/>
                        <a:pt x="1860" y="229"/>
                      </a:cubicBezTo>
                      <a:cubicBezTo>
                        <a:pt x="1255" y="1238"/>
                        <a:pt x="879" y="2327"/>
                        <a:pt x="511" y="3440"/>
                      </a:cubicBezTo>
                      <a:cubicBezTo>
                        <a:pt x="281" y="4129"/>
                        <a:pt x="1" y="5081"/>
                        <a:pt x="449" y="5737"/>
                      </a:cubicBezTo>
                      <a:cubicBezTo>
                        <a:pt x="676" y="6069"/>
                        <a:pt x="995" y="6212"/>
                        <a:pt x="1308" y="6212"/>
                      </a:cubicBezTo>
                      <a:cubicBezTo>
                        <a:pt x="1926" y="6212"/>
                        <a:pt x="2519" y="5654"/>
                        <a:pt x="2329" y="4887"/>
                      </a:cubicBezTo>
                      <a:cubicBezTo>
                        <a:pt x="2255" y="4593"/>
                        <a:pt x="2443" y="4062"/>
                        <a:pt x="2507" y="3719"/>
                      </a:cubicBezTo>
                      <a:cubicBezTo>
                        <a:pt x="2707" y="2643"/>
                        <a:pt x="2799" y="1525"/>
                        <a:pt x="2715" y="431"/>
                      </a:cubicBezTo>
                      <a:cubicBezTo>
                        <a:pt x="2695" y="159"/>
                        <a:pt x="2477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1" name="Google Shape;3551;p31"/>
                <p:cNvSpPr/>
                <p:nvPr/>
              </p:nvSpPr>
              <p:spPr>
                <a:xfrm>
                  <a:off x="8343734" y="2679291"/>
                  <a:ext cx="234394" cy="300572"/>
                </a:xfrm>
                <a:custGeom>
                  <a:rect b="b" l="l" r="r" t="t"/>
                  <a:pathLst>
                    <a:path extrusionOk="0" h="5591" w="4360">
                      <a:moveTo>
                        <a:pt x="3637" y="0"/>
                      </a:moveTo>
                      <a:cubicBezTo>
                        <a:pt x="3473" y="0"/>
                        <a:pt x="3308" y="71"/>
                        <a:pt x="3194" y="242"/>
                      </a:cubicBezTo>
                      <a:cubicBezTo>
                        <a:pt x="3090" y="399"/>
                        <a:pt x="2643" y="753"/>
                        <a:pt x="2441" y="971"/>
                      </a:cubicBezTo>
                      <a:cubicBezTo>
                        <a:pt x="1991" y="1455"/>
                        <a:pt x="1586" y="1975"/>
                        <a:pt x="1237" y="2539"/>
                      </a:cubicBezTo>
                      <a:cubicBezTo>
                        <a:pt x="695" y="3414"/>
                        <a:pt x="0" y="5135"/>
                        <a:pt x="1452" y="5559"/>
                      </a:cubicBezTo>
                      <a:cubicBezTo>
                        <a:pt x="1526" y="5581"/>
                        <a:pt x="1604" y="5591"/>
                        <a:pt x="1682" y="5591"/>
                      </a:cubicBezTo>
                      <a:cubicBezTo>
                        <a:pt x="2134" y="5591"/>
                        <a:pt x="2623" y="5254"/>
                        <a:pt x="2685" y="4799"/>
                      </a:cubicBezTo>
                      <a:cubicBezTo>
                        <a:pt x="2690" y="4762"/>
                        <a:pt x="2661" y="4226"/>
                        <a:pt x="2673" y="4226"/>
                      </a:cubicBezTo>
                      <a:cubicBezTo>
                        <a:pt x="2676" y="4226"/>
                        <a:pt x="2682" y="4261"/>
                        <a:pt x="2692" y="4347"/>
                      </a:cubicBezTo>
                      <a:cubicBezTo>
                        <a:pt x="2698" y="4400"/>
                        <a:pt x="2704" y="4422"/>
                        <a:pt x="2710" y="4422"/>
                      </a:cubicBezTo>
                      <a:cubicBezTo>
                        <a:pt x="2728" y="4422"/>
                        <a:pt x="2745" y="4192"/>
                        <a:pt x="2769" y="4115"/>
                      </a:cubicBezTo>
                      <a:cubicBezTo>
                        <a:pt x="2905" y="3691"/>
                        <a:pt x="3131" y="3278"/>
                        <a:pt x="3296" y="2860"/>
                      </a:cubicBezTo>
                      <a:cubicBezTo>
                        <a:pt x="3550" y="2216"/>
                        <a:pt x="3723" y="1314"/>
                        <a:pt x="4104" y="741"/>
                      </a:cubicBezTo>
                      <a:cubicBezTo>
                        <a:pt x="4360" y="355"/>
                        <a:pt x="4003" y="0"/>
                        <a:pt x="36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2" name="Google Shape;3552;p31"/>
                <p:cNvSpPr/>
                <p:nvPr/>
              </p:nvSpPr>
              <p:spPr>
                <a:xfrm>
                  <a:off x="8029357" y="2189503"/>
                  <a:ext cx="135260" cy="108918"/>
                </a:xfrm>
                <a:custGeom>
                  <a:rect b="b" l="l" r="r" t="t"/>
                  <a:pathLst>
                    <a:path extrusionOk="0" h="2026" w="2516">
                      <a:moveTo>
                        <a:pt x="1252" y="1"/>
                      </a:moveTo>
                      <a:cubicBezTo>
                        <a:pt x="1157" y="1"/>
                        <a:pt x="1059" y="18"/>
                        <a:pt x="963" y="54"/>
                      </a:cubicBezTo>
                      <a:cubicBezTo>
                        <a:pt x="945" y="61"/>
                        <a:pt x="929" y="67"/>
                        <a:pt x="913" y="73"/>
                      </a:cubicBezTo>
                      <a:cubicBezTo>
                        <a:pt x="317" y="298"/>
                        <a:pt x="0" y="976"/>
                        <a:pt x="354" y="1551"/>
                      </a:cubicBezTo>
                      <a:cubicBezTo>
                        <a:pt x="535" y="1844"/>
                        <a:pt x="862" y="2025"/>
                        <a:pt x="1205" y="2025"/>
                      </a:cubicBezTo>
                      <a:cubicBezTo>
                        <a:pt x="1216" y="2025"/>
                        <a:pt x="1227" y="2025"/>
                        <a:pt x="1238" y="2025"/>
                      </a:cubicBezTo>
                      <a:cubicBezTo>
                        <a:pt x="1609" y="2012"/>
                        <a:pt x="1882" y="1805"/>
                        <a:pt x="2077" y="1507"/>
                      </a:cubicBezTo>
                      <a:cubicBezTo>
                        <a:pt x="2087" y="1493"/>
                        <a:pt x="2098" y="1479"/>
                        <a:pt x="2107" y="1464"/>
                      </a:cubicBezTo>
                      <a:cubicBezTo>
                        <a:pt x="2515" y="842"/>
                        <a:pt x="1928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3" name="Google Shape;3553;p31"/>
                <p:cNvSpPr/>
                <p:nvPr/>
              </p:nvSpPr>
              <p:spPr>
                <a:xfrm>
                  <a:off x="7740139" y="2218532"/>
                  <a:ext cx="87951" cy="79941"/>
                </a:xfrm>
                <a:custGeom>
                  <a:rect b="b" l="l" r="r" t="t"/>
                  <a:pathLst>
                    <a:path extrusionOk="0" h="1487" w="1636">
                      <a:moveTo>
                        <a:pt x="823" y="0"/>
                      </a:moveTo>
                      <a:cubicBezTo>
                        <a:pt x="487" y="0"/>
                        <a:pt x="176" y="233"/>
                        <a:pt x="94" y="571"/>
                      </a:cubicBezTo>
                      <a:cubicBezTo>
                        <a:pt x="1" y="966"/>
                        <a:pt x="252" y="1374"/>
                        <a:pt x="647" y="1467"/>
                      </a:cubicBezTo>
                      <a:cubicBezTo>
                        <a:pt x="703" y="1480"/>
                        <a:pt x="759" y="1487"/>
                        <a:pt x="814" y="1487"/>
                      </a:cubicBezTo>
                      <a:cubicBezTo>
                        <a:pt x="1150" y="1487"/>
                        <a:pt x="1462" y="1254"/>
                        <a:pt x="1543" y="915"/>
                      </a:cubicBezTo>
                      <a:cubicBezTo>
                        <a:pt x="1635" y="520"/>
                        <a:pt x="1384" y="113"/>
                        <a:pt x="990" y="20"/>
                      </a:cubicBezTo>
                      <a:cubicBezTo>
                        <a:pt x="935" y="7"/>
                        <a:pt x="878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4" name="Google Shape;3554;p31"/>
                <p:cNvSpPr/>
                <p:nvPr/>
              </p:nvSpPr>
              <p:spPr>
                <a:xfrm>
                  <a:off x="8371204" y="2275784"/>
                  <a:ext cx="114939" cy="104617"/>
                </a:xfrm>
                <a:custGeom>
                  <a:rect b="b" l="l" r="r" t="t"/>
                  <a:pathLst>
                    <a:path extrusionOk="0" h="1946" w="2138">
                      <a:moveTo>
                        <a:pt x="1139" y="0"/>
                      </a:moveTo>
                      <a:cubicBezTo>
                        <a:pt x="1111" y="0"/>
                        <a:pt x="1081" y="2"/>
                        <a:pt x="1052" y="5"/>
                      </a:cubicBezTo>
                      <a:cubicBezTo>
                        <a:pt x="1030" y="8"/>
                        <a:pt x="1010" y="11"/>
                        <a:pt x="988" y="13"/>
                      </a:cubicBezTo>
                      <a:cubicBezTo>
                        <a:pt x="566" y="61"/>
                        <a:pt x="205" y="305"/>
                        <a:pt x="103" y="738"/>
                      </a:cubicBezTo>
                      <a:cubicBezTo>
                        <a:pt x="0" y="1172"/>
                        <a:pt x="211" y="1552"/>
                        <a:pt x="566" y="1784"/>
                      </a:cubicBezTo>
                      <a:cubicBezTo>
                        <a:pt x="586" y="1797"/>
                        <a:pt x="604" y="1808"/>
                        <a:pt x="621" y="1820"/>
                      </a:cubicBezTo>
                      <a:cubicBezTo>
                        <a:pt x="756" y="1908"/>
                        <a:pt x="901" y="1946"/>
                        <a:pt x="1047" y="1946"/>
                      </a:cubicBezTo>
                      <a:cubicBezTo>
                        <a:pt x="1317" y="1946"/>
                        <a:pt x="1587" y="1818"/>
                        <a:pt x="1787" y="1641"/>
                      </a:cubicBezTo>
                      <a:cubicBezTo>
                        <a:pt x="1795" y="1632"/>
                        <a:pt x="1804" y="1626"/>
                        <a:pt x="1813" y="1617"/>
                      </a:cubicBezTo>
                      <a:cubicBezTo>
                        <a:pt x="2036" y="1420"/>
                        <a:pt x="2137" y="999"/>
                        <a:pt x="2026" y="722"/>
                      </a:cubicBezTo>
                      <a:cubicBezTo>
                        <a:pt x="2021" y="711"/>
                        <a:pt x="2017" y="701"/>
                        <a:pt x="2012" y="690"/>
                      </a:cubicBezTo>
                      <a:cubicBezTo>
                        <a:pt x="1870" y="334"/>
                        <a:pt x="1551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5" name="Google Shape;3555;p31"/>
                <p:cNvSpPr/>
                <p:nvPr/>
              </p:nvSpPr>
              <p:spPr>
                <a:xfrm>
                  <a:off x="8633920" y="2460228"/>
                  <a:ext cx="122949" cy="109670"/>
                </a:xfrm>
                <a:custGeom>
                  <a:rect b="b" l="l" r="r" t="t"/>
                  <a:pathLst>
                    <a:path extrusionOk="0" h="2040" w="2287">
                      <a:moveTo>
                        <a:pt x="1112" y="1"/>
                      </a:moveTo>
                      <a:cubicBezTo>
                        <a:pt x="985" y="1"/>
                        <a:pt x="859" y="28"/>
                        <a:pt x="727" y="53"/>
                      </a:cubicBezTo>
                      <a:cubicBezTo>
                        <a:pt x="291" y="135"/>
                        <a:pt x="0" y="639"/>
                        <a:pt x="14" y="1051"/>
                      </a:cubicBezTo>
                      <a:cubicBezTo>
                        <a:pt x="31" y="1522"/>
                        <a:pt x="357" y="1859"/>
                        <a:pt x="789" y="1994"/>
                      </a:cubicBezTo>
                      <a:cubicBezTo>
                        <a:pt x="889" y="2025"/>
                        <a:pt x="987" y="2040"/>
                        <a:pt x="1080" y="2040"/>
                      </a:cubicBezTo>
                      <a:cubicBezTo>
                        <a:pt x="1385" y="2040"/>
                        <a:pt x="1654" y="1889"/>
                        <a:pt x="1899" y="1684"/>
                      </a:cubicBezTo>
                      <a:cubicBezTo>
                        <a:pt x="2286" y="1362"/>
                        <a:pt x="2233" y="638"/>
                        <a:pt x="1866" y="325"/>
                      </a:cubicBezTo>
                      <a:cubicBezTo>
                        <a:pt x="1692" y="177"/>
                        <a:pt x="1585" y="128"/>
                        <a:pt x="1373" y="48"/>
                      </a:cubicBezTo>
                      <a:cubicBezTo>
                        <a:pt x="1284" y="13"/>
                        <a:pt x="1198" y="1"/>
                        <a:pt x="11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6" name="Google Shape;3556;p31"/>
                <p:cNvSpPr/>
                <p:nvPr/>
              </p:nvSpPr>
              <p:spPr>
                <a:xfrm>
                  <a:off x="8049463" y="2316425"/>
                  <a:ext cx="73114" cy="66555"/>
                </a:xfrm>
                <a:custGeom>
                  <a:rect b="b" l="l" r="r" t="t"/>
                  <a:pathLst>
                    <a:path extrusionOk="0" h="1238" w="1360">
                      <a:moveTo>
                        <a:pt x="683" y="1"/>
                      </a:moveTo>
                      <a:cubicBezTo>
                        <a:pt x="404" y="1"/>
                        <a:pt x="146" y="194"/>
                        <a:pt x="79" y="476"/>
                      </a:cubicBezTo>
                      <a:cubicBezTo>
                        <a:pt x="0" y="804"/>
                        <a:pt x="209" y="1143"/>
                        <a:pt x="539" y="1221"/>
                      </a:cubicBezTo>
                      <a:cubicBezTo>
                        <a:pt x="585" y="1232"/>
                        <a:pt x="631" y="1237"/>
                        <a:pt x="678" y="1237"/>
                      </a:cubicBezTo>
                      <a:cubicBezTo>
                        <a:pt x="956" y="1237"/>
                        <a:pt x="1216" y="1043"/>
                        <a:pt x="1284" y="762"/>
                      </a:cubicBezTo>
                      <a:cubicBezTo>
                        <a:pt x="1360" y="434"/>
                        <a:pt x="1152" y="95"/>
                        <a:pt x="822" y="17"/>
                      </a:cubicBezTo>
                      <a:cubicBezTo>
                        <a:pt x="776" y="6"/>
                        <a:pt x="729" y="1"/>
                        <a:pt x="6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7" name="Google Shape;3557;p31"/>
                <p:cNvSpPr/>
                <p:nvPr/>
              </p:nvSpPr>
              <p:spPr>
                <a:xfrm>
                  <a:off x="8065752" y="2118166"/>
                  <a:ext cx="68705" cy="62469"/>
                </a:xfrm>
                <a:custGeom>
                  <a:rect b="b" l="l" r="r" t="t"/>
                  <a:pathLst>
                    <a:path extrusionOk="0" h="1162" w="1278">
                      <a:moveTo>
                        <a:pt x="644" y="0"/>
                      </a:moveTo>
                      <a:cubicBezTo>
                        <a:pt x="380" y="0"/>
                        <a:pt x="136" y="183"/>
                        <a:pt x="74" y="447"/>
                      </a:cubicBezTo>
                      <a:cubicBezTo>
                        <a:pt x="1" y="755"/>
                        <a:pt x="198" y="1074"/>
                        <a:pt x="505" y="1146"/>
                      </a:cubicBezTo>
                      <a:cubicBezTo>
                        <a:pt x="549" y="1157"/>
                        <a:pt x="593" y="1162"/>
                        <a:pt x="636" y="1162"/>
                      </a:cubicBezTo>
                      <a:cubicBezTo>
                        <a:pt x="899" y="1162"/>
                        <a:pt x="1143" y="980"/>
                        <a:pt x="1205" y="715"/>
                      </a:cubicBezTo>
                      <a:cubicBezTo>
                        <a:pt x="1277" y="407"/>
                        <a:pt x="1082" y="88"/>
                        <a:pt x="774" y="15"/>
                      </a:cubicBezTo>
                      <a:cubicBezTo>
                        <a:pt x="730" y="5"/>
                        <a:pt x="687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8" name="Google Shape;3558;p31"/>
                <p:cNvSpPr/>
                <p:nvPr/>
              </p:nvSpPr>
              <p:spPr>
                <a:xfrm>
                  <a:off x="7771695" y="2313899"/>
                  <a:ext cx="70318" cy="50588"/>
                </a:xfrm>
                <a:custGeom>
                  <a:rect b="b" l="l" r="r" t="t"/>
                  <a:pathLst>
                    <a:path extrusionOk="0" h="941" w="1308">
                      <a:moveTo>
                        <a:pt x="643" y="1"/>
                      </a:moveTo>
                      <a:cubicBezTo>
                        <a:pt x="148" y="1"/>
                        <a:pt x="0" y="796"/>
                        <a:pt x="546" y="926"/>
                      </a:cubicBezTo>
                      <a:cubicBezTo>
                        <a:pt x="587" y="936"/>
                        <a:pt x="627" y="941"/>
                        <a:pt x="665" y="941"/>
                      </a:cubicBezTo>
                      <a:cubicBezTo>
                        <a:pt x="1160" y="941"/>
                        <a:pt x="1307" y="144"/>
                        <a:pt x="762" y="15"/>
                      </a:cubicBezTo>
                      <a:cubicBezTo>
                        <a:pt x="721" y="5"/>
                        <a:pt x="68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9" name="Google Shape;3559;p31"/>
                <p:cNvSpPr/>
                <p:nvPr/>
              </p:nvSpPr>
              <p:spPr>
                <a:xfrm>
                  <a:off x="7724066" y="2163968"/>
                  <a:ext cx="55212" cy="39729"/>
                </a:xfrm>
                <a:custGeom>
                  <a:rect b="b" l="l" r="r" t="t"/>
                  <a:pathLst>
                    <a:path extrusionOk="0" h="739" w="1027">
                      <a:moveTo>
                        <a:pt x="504" y="0"/>
                      </a:moveTo>
                      <a:cubicBezTo>
                        <a:pt x="116" y="0"/>
                        <a:pt x="1" y="625"/>
                        <a:pt x="428" y="727"/>
                      </a:cubicBezTo>
                      <a:cubicBezTo>
                        <a:pt x="461" y="735"/>
                        <a:pt x="492" y="739"/>
                        <a:pt x="522" y="739"/>
                      </a:cubicBezTo>
                      <a:cubicBezTo>
                        <a:pt x="911" y="739"/>
                        <a:pt x="1026" y="114"/>
                        <a:pt x="598" y="12"/>
                      </a:cubicBezTo>
                      <a:cubicBezTo>
                        <a:pt x="565" y="4"/>
                        <a:pt x="534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0" name="Google Shape;3560;p31"/>
                <p:cNvSpPr/>
                <p:nvPr/>
              </p:nvSpPr>
              <p:spPr>
                <a:xfrm>
                  <a:off x="8343304" y="2380182"/>
                  <a:ext cx="65964" cy="59459"/>
                </a:xfrm>
                <a:custGeom>
                  <a:rect b="b" l="l" r="r" t="t"/>
                  <a:pathLst>
                    <a:path extrusionOk="0" h="1106" w="1227">
                      <a:moveTo>
                        <a:pt x="621" y="1"/>
                      </a:moveTo>
                      <a:cubicBezTo>
                        <a:pt x="518" y="1"/>
                        <a:pt x="416" y="27"/>
                        <a:pt x="331" y="78"/>
                      </a:cubicBezTo>
                      <a:cubicBezTo>
                        <a:pt x="21" y="270"/>
                        <a:pt x="1" y="685"/>
                        <a:pt x="242" y="937"/>
                      </a:cubicBezTo>
                      <a:cubicBezTo>
                        <a:pt x="249" y="944"/>
                        <a:pt x="255" y="950"/>
                        <a:pt x="261" y="957"/>
                      </a:cubicBezTo>
                      <a:cubicBezTo>
                        <a:pt x="357" y="1057"/>
                        <a:pt x="493" y="1106"/>
                        <a:pt x="629" y="1106"/>
                      </a:cubicBezTo>
                      <a:cubicBezTo>
                        <a:pt x="731" y="1106"/>
                        <a:pt x="833" y="1079"/>
                        <a:pt x="917" y="1027"/>
                      </a:cubicBezTo>
                      <a:cubicBezTo>
                        <a:pt x="1186" y="861"/>
                        <a:pt x="1226" y="546"/>
                        <a:pt x="1096" y="283"/>
                      </a:cubicBezTo>
                      <a:cubicBezTo>
                        <a:pt x="1090" y="274"/>
                        <a:pt x="1087" y="265"/>
                        <a:pt x="1083" y="257"/>
                      </a:cubicBezTo>
                      <a:cubicBezTo>
                        <a:pt x="997" y="86"/>
                        <a:pt x="808" y="1"/>
                        <a:pt x="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1" name="Google Shape;3561;p31"/>
                <p:cNvSpPr/>
                <p:nvPr/>
              </p:nvSpPr>
              <p:spPr>
                <a:xfrm>
                  <a:off x="8434209" y="2223801"/>
                  <a:ext cx="71286" cy="51233"/>
                </a:xfrm>
                <a:custGeom>
                  <a:rect b="b" l="l" r="r" t="t"/>
                  <a:pathLst>
                    <a:path extrusionOk="0" h="953" w="1326">
                      <a:moveTo>
                        <a:pt x="652" y="1"/>
                      </a:moveTo>
                      <a:cubicBezTo>
                        <a:pt x="151" y="1"/>
                        <a:pt x="0" y="807"/>
                        <a:pt x="553" y="938"/>
                      </a:cubicBezTo>
                      <a:cubicBezTo>
                        <a:pt x="595" y="948"/>
                        <a:pt x="635" y="952"/>
                        <a:pt x="674" y="952"/>
                      </a:cubicBezTo>
                      <a:cubicBezTo>
                        <a:pt x="1175" y="952"/>
                        <a:pt x="1325" y="147"/>
                        <a:pt x="773" y="15"/>
                      </a:cubicBezTo>
                      <a:cubicBezTo>
                        <a:pt x="731" y="5"/>
                        <a:pt x="690" y="1"/>
                        <a:pt x="6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2" name="Google Shape;3562;p31"/>
                <p:cNvSpPr/>
                <p:nvPr/>
              </p:nvSpPr>
              <p:spPr>
                <a:xfrm>
                  <a:off x="8597902" y="2562851"/>
                  <a:ext cx="59674" cy="54298"/>
                </a:xfrm>
                <a:custGeom>
                  <a:rect b="b" l="l" r="r" t="t"/>
                  <a:pathLst>
                    <a:path extrusionOk="0" h="1010" w="1110">
                      <a:moveTo>
                        <a:pt x="559" y="0"/>
                      </a:moveTo>
                      <a:cubicBezTo>
                        <a:pt x="330" y="0"/>
                        <a:pt x="119" y="158"/>
                        <a:pt x="65" y="388"/>
                      </a:cubicBezTo>
                      <a:cubicBezTo>
                        <a:pt x="0" y="656"/>
                        <a:pt x="170" y="932"/>
                        <a:pt x="438" y="996"/>
                      </a:cubicBezTo>
                      <a:lnTo>
                        <a:pt x="439" y="996"/>
                      </a:lnTo>
                      <a:cubicBezTo>
                        <a:pt x="476" y="1005"/>
                        <a:pt x="514" y="1009"/>
                        <a:pt x="551" y="1009"/>
                      </a:cubicBezTo>
                      <a:cubicBezTo>
                        <a:pt x="779" y="1009"/>
                        <a:pt x="990" y="851"/>
                        <a:pt x="1045" y="621"/>
                      </a:cubicBezTo>
                      <a:cubicBezTo>
                        <a:pt x="1110" y="354"/>
                        <a:pt x="940" y="77"/>
                        <a:pt x="671" y="13"/>
                      </a:cubicBezTo>
                      <a:cubicBezTo>
                        <a:pt x="634" y="4"/>
                        <a:pt x="59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3" name="Google Shape;3563;p31"/>
                <p:cNvSpPr/>
                <p:nvPr/>
              </p:nvSpPr>
              <p:spPr>
                <a:xfrm>
                  <a:off x="8749338" y="2440391"/>
                  <a:ext cx="44567" cy="41610"/>
                </a:xfrm>
                <a:custGeom>
                  <a:rect b="b" l="l" r="r" t="t"/>
                  <a:pathLst>
                    <a:path extrusionOk="0" h="774" w="829">
                      <a:moveTo>
                        <a:pt x="381" y="0"/>
                      </a:moveTo>
                      <a:cubicBezTo>
                        <a:pt x="257" y="0"/>
                        <a:pt x="128" y="73"/>
                        <a:pt x="63" y="178"/>
                      </a:cubicBezTo>
                      <a:cubicBezTo>
                        <a:pt x="16" y="251"/>
                        <a:pt x="1" y="327"/>
                        <a:pt x="5" y="413"/>
                      </a:cubicBezTo>
                      <a:cubicBezTo>
                        <a:pt x="13" y="624"/>
                        <a:pt x="194" y="774"/>
                        <a:pt x="386" y="774"/>
                      </a:cubicBezTo>
                      <a:cubicBezTo>
                        <a:pt x="450" y="774"/>
                        <a:pt x="516" y="757"/>
                        <a:pt x="576" y="720"/>
                      </a:cubicBezTo>
                      <a:cubicBezTo>
                        <a:pt x="790" y="587"/>
                        <a:pt x="829" y="198"/>
                        <a:pt x="577" y="78"/>
                      </a:cubicBezTo>
                      <a:lnTo>
                        <a:pt x="577" y="78"/>
                      </a:lnTo>
                      <a:cubicBezTo>
                        <a:pt x="521" y="24"/>
                        <a:pt x="45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4" name="Google Shape;3564;p31"/>
                <p:cNvSpPr/>
                <p:nvPr/>
              </p:nvSpPr>
              <p:spPr>
                <a:xfrm>
                  <a:off x="7800725" y="2649993"/>
                  <a:ext cx="66286" cy="47685"/>
                </a:xfrm>
                <a:custGeom>
                  <a:rect b="b" l="l" r="r" t="t"/>
                  <a:pathLst>
                    <a:path extrusionOk="0" h="887" w="1233">
                      <a:moveTo>
                        <a:pt x="605" y="1"/>
                      </a:moveTo>
                      <a:cubicBezTo>
                        <a:pt x="139" y="1"/>
                        <a:pt x="1" y="750"/>
                        <a:pt x="515" y="873"/>
                      </a:cubicBezTo>
                      <a:cubicBezTo>
                        <a:pt x="554" y="882"/>
                        <a:pt x="591" y="886"/>
                        <a:pt x="626" y="886"/>
                      </a:cubicBezTo>
                      <a:cubicBezTo>
                        <a:pt x="1092" y="886"/>
                        <a:pt x="1233" y="137"/>
                        <a:pt x="717" y="15"/>
                      </a:cubicBezTo>
                      <a:cubicBezTo>
                        <a:pt x="678" y="5"/>
                        <a:pt x="640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5" name="Google Shape;3565;p31"/>
                <p:cNvSpPr/>
                <p:nvPr/>
              </p:nvSpPr>
              <p:spPr>
                <a:xfrm>
                  <a:off x="8013983" y="2700041"/>
                  <a:ext cx="60104" cy="53760"/>
                </a:xfrm>
                <a:custGeom>
                  <a:rect b="b" l="l" r="r" t="t"/>
                  <a:pathLst>
                    <a:path extrusionOk="0" h="1000" w="1118">
                      <a:moveTo>
                        <a:pt x="531" y="0"/>
                      </a:moveTo>
                      <a:cubicBezTo>
                        <a:pt x="525" y="0"/>
                        <a:pt x="519" y="0"/>
                        <a:pt x="513" y="0"/>
                      </a:cubicBezTo>
                      <a:cubicBezTo>
                        <a:pt x="289" y="8"/>
                        <a:pt x="93" y="169"/>
                        <a:pt x="42" y="386"/>
                      </a:cubicBezTo>
                      <a:cubicBezTo>
                        <a:pt x="0" y="559"/>
                        <a:pt x="54" y="743"/>
                        <a:pt x="184" y="866"/>
                      </a:cubicBezTo>
                      <a:cubicBezTo>
                        <a:pt x="282" y="960"/>
                        <a:pt x="395" y="1000"/>
                        <a:pt x="511" y="1000"/>
                      </a:cubicBezTo>
                      <a:cubicBezTo>
                        <a:pt x="605" y="1000"/>
                        <a:pt x="701" y="974"/>
                        <a:pt x="793" y="930"/>
                      </a:cubicBezTo>
                      <a:cubicBezTo>
                        <a:pt x="799" y="929"/>
                        <a:pt x="801" y="927"/>
                        <a:pt x="805" y="925"/>
                      </a:cubicBezTo>
                      <a:cubicBezTo>
                        <a:pt x="1029" y="819"/>
                        <a:pt x="1117" y="444"/>
                        <a:pt x="965" y="249"/>
                      </a:cubicBezTo>
                      <a:cubicBezTo>
                        <a:pt x="963" y="246"/>
                        <a:pt x="959" y="243"/>
                        <a:pt x="958" y="238"/>
                      </a:cubicBezTo>
                      <a:cubicBezTo>
                        <a:pt x="847" y="97"/>
                        <a:pt x="716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6" name="Google Shape;3566;p31"/>
                <p:cNvSpPr/>
                <p:nvPr/>
              </p:nvSpPr>
              <p:spPr>
                <a:xfrm>
                  <a:off x="8199770" y="2756487"/>
                  <a:ext cx="79188" cy="56878"/>
                </a:xfrm>
                <a:custGeom>
                  <a:rect b="b" l="l" r="r" t="t"/>
                  <a:pathLst>
                    <a:path extrusionOk="0" h="1058" w="1473">
                      <a:moveTo>
                        <a:pt x="725" y="1"/>
                      </a:moveTo>
                      <a:cubicBezTo>
                        <a:pt x="168" y="1"/>
                        <a:pt x="0" y="896"/>
                        <a:pt x="615" y="1041"/>
                      </a:cubicBezTo>
                      <a:cubicBezTo>
                        <a:pt x="661" y="1053"/>
                        <a:pt x="706" y="1058"/>
                        <a:pt x="749" y="1058"/>
                      </a:cubicBezTo>
                      <a:cubicBezTo>
                        <a:pt x="1306" y="1058"/>
                        <a:pt x="1472" y="164"/>
                        <a:pt x="858" y="17"/>
                      </a:cubicBezTo>
                      <a:cubicBezTo>
                        <a:pt x="811" y="6"/>
                        <a:pt x="767" y="1"/>
                        <a:pt x="7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7" name="Google Shape;3567;p31"/>
                <p:cNvSpPr/>
                <p:nvPr/>
              </p:nvSpPr>
              <p:spPr>
                <a:xfrm>
                  <a:off x="8417813" y="2825029"/>
                  <a:ext cx="79188" cy="56878"/>
                </a:xfrm>
                <a:custGeom>
                  <a:rect b="b" l="l" r="r" t="t"/>
                  <a:pathLst>
                    <a:path extrusionOk="0" h="1058" w="1473">
                      <a:moveTo>
                        <a:pt x="724" y="0"/>
                      </a:moveTo>
                      <a:cubicBezTo>
                        <a:pt x="168" y="0"/>
                        <a:pt x="0" y="895"/>
                        <a:pt x="616" y="1041"/>
                      </a:cubicBezTo>
                      <a:cubicBezTo>
                        <a:pt x="663" y="1052"/>
                        <a:pt x="707" y="1057"/>
                        <a:pt x="750" y="1057"/>
                      </a:cubicBezTo>
                      <a:cubicBezTo>
                        <a:pt x="1307" y="1057"/>
                        <a:pt x="1472" y="162"/>
                        <a:pt x="857" y="16"/>
                      </a:cubicBezTo>
                      <a:cubicBezTo>
                        <a:pt x="810" y="5"/>
                        <a:pt x="766" y="0"/>
                        <a:pt x="7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8" name="Google Shape;3568;p31"/>
                <p:cNvSpPr/>
                <p:nvPr/>
              </p:nvSpPr>
              <p:spPr>
                <a:xfrm>
                  <a:off x="7805778" y="2596934"/>
                  <a:ext cx="44621" cy="31342"/>
                </a:xfrm>
                <a:custGeom>
                  <a:rect b="b" l="l" r="r" t="t"/>
                  <a:pathLst>
                    <a:path extrusionOk="0" h="583" w="830">
                      <a:moveTo>
                        <a:pt x="404" y="1"/>
                      </a:moveTo>
                      <a:cubicBezTo>
                        <a:pt x="116" y="1"/>
                        <a:pt x="0" y="429"/>
                        <a:pt x="338" y="556"/>
                      </a:cubicBezTo>
                      <a:cubicBezTo>
                        <a:pt x="347" y="560"/>
                        <a:pt x="354" y="563"/>
                        <a:pt x="363" y="567"/>
                      </a:cubicBezTo>
                      <a:cubicBezTo>
                        <a:pt x="392" y="578"/>
                        <a:pt x="421" y="583"/>
                        <a:pt x="447" y="583"/>
                      </a:cubicBezTo>
                      <a:cubicBezTo>
                        <a:pt x="695" y="583"/>
                        <a:pt x="829" y="153"/>
                        <a:pt x="564" y="41"/>
                      </a:cubicBezTo>
                      <a:cubicBezTo>
                        <a:pt x="557" y="37"/>
                        <a:pt x="548" y="35"/>
                        <a:pt x="540" y="31"/>
                      </a:cubicBezTo>
                      <a:cubicBezTo>
                        <a:pt x="492" y="10"/>
                        <a:pt x="446" y="1"/>
                        <a:pt x="4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9" name="Google Shape;3569;p31"/>
                <p:cNvSpPr/>
                <p:nvPr/>
              </p:nvSpPr>
              <p:spPr>
                <a:xfrm>
                  <a:off x="7806316" y="2716330"/>
                  <a:ext cx="43331" cy="31181"/>
                </a:xfrm>
                <a:custGeom>
                  <a:rect b="b" l="l" r="r" t="t"/>
                  <a:pathLst>
                    <a:path extrusionOk="0" h="580" w="806">
                      <a:moveTo>
                        <a:pt x="395" y="0"/>
                      </a:moveTo>
                      <a:cubicBezTo>
                        <a:pt x="91" y="0"/>
                        <a:pt x="0" y="491"/>
                        <a:pt x="336" y="570"/>
                      </a:cubicBezTo>
                      <a:cubicBezTo>
                        <a:pt x="361" y="577"/>
                        <a:pt x="386" y="579"/>
                        <a:pt x="409" y="579"/>
                      </a:cubicBezTo>
                      <a:cubicBezTo>
                        <a:pt x="714" y="579"/>
                        <a:pt x="806" y="89"/>
                        <a:pt x="468" y="9"/>
                      </a:cubicBezTo>
                      <a:cubicBezTo>
                        <a:pt x="443" y="3"/>
                        <a:pt x="419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0" name="Google Shape;3570;p31"/>
                <p:cNvSpPr/>
                <p:nvPr/>
              </p:nvSpPr>
              <p:spPr>
                <a:xfrm>
                  <a:off x="8013553" y="2777399"/>
                  <a:ext cx="41126" cy="29353"/>
                </a:xfrm>
                <a:custGeom>
                  <a:rect b="b" l="l" r="r" t="t"/>
                  <a:pathLst>
                    <a:path extrusionOk="0" h="546" w="765">
                      <a:moveTo>
                        <a:pt x="386" y="0"/>
                      </a:moveTo>
                      <a:cubicBezTo>
                        <a:pt x="367" y="0"/>
                        <a:pt x="347" y="2"/>
                        <a:pt x="327" y="6"/>
                      </a:cubicBezTo>
                      <a:cubicBezTo>
                        <a:pt x="0" y="74"/>
                        <a:pt x="90" y="545"/>
                        <a:pt x="375" y="545"/>
                      </a:cubicBezTo>
                      <a:cubicBezTo>
                        <a:pt x="402" y="545"/>
                        <a:pt x="431" y="541"/>
                        <a:pt x="462" y="532"/>
                      </a:cubicBezTo>
                      <a:cubicBezTo>
                        <a:pt x="765" y="439"/>
                        <a:pt x="66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1" name="Google Shape;3571;p31"/>
                <p:cNvSpPr/>
                <p:nvPr/>
              </p:nvSpPr>
              <p:spPr>
                <a:xfrm>
                  <a:off x="8034572" y="2646499"/>
                  <a:ext cx="40750" cy="35159"/>
                </a:xfrm>
                <a:custGeom>
                  <a:rect b="b" l="l" r="r" t="t"/>
                  <a:pathLst>
                    <a:path extrusionOk="0" h="654" w="758">
                      <a:moveTo>
                        <a:pt x="334" y="0"/>
                      </a:moveTo>
                      <a:cubicBezTo>
                        <a:pt x="195" y="0"/>
                        <a:pt x="62" y="74"/>
                        <a:pt x="37" y="245"/>
                      </a:cubicBezTo>
                      <a:cubicBezTo>
                        <a:pt x="37" y="250"/>
                        <a:pt x="36" y="256"/>
                        <a:pt x="35" y="261"/>
                      </a:cubicBezTo>
                      <a:cubicBezTo>
                        <a:pt x="1" y="507"/>
                        <a:pt x="178" y="654"/>
                        <a:pt x="359" y="654"/>
                      </a:cubicBezTo>
                      <a:cubicBezTo>
                        <a:pt x="487" y="654"/>
                        <a:pt x="616" y="580"/>
                        <a:pt x="672" y="413"/>
                      </a:cubicBezTo>
                      <a:cubicBezTo>
                        <a:pt x="674" y="407"/>
                        <a:pt x="676" y="401"/>
                        <a:pt x="676" y="397"/>
                      </a:cubicBezTo>
                      <a:cubicBezTo>
                        <a:pt x="758" y="158"/>
                        <a:pt x="539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2" name="Google Shape;3572;p31"/>
                <p:cNvSpPr/>
                <p:nvPr/>
              </p:nvSpPr>
              <p:spPr>
                <a:xfrm>
                  <a:off x="8236487" y="2706707"/>
                  <a:ext cx="40428" cy="31020"/>
                </a:xfrm>
                <a:custGeom>
                  <a:rect b="b" l="l" r="r" t="t"/>
                  <a:pathLst>
                    <a:path extrusionOk="0" h="577" w="752">
                      <a:moveTo>
                        <a:pt x="386" y="0"/>
                      </a:moveTo>
                      <a:cubicBezTo>
                        <a:pt x="382" y="0"/>
                        <a:pt x="377" y="0"/>
                        <a:pt x="373" y="0"/>
                      </a:cubicBezTo>
                      <a:cubicBezTo>
                        <a:pt x="0" y="13"/>
                        <a:pt x="27" y="549"/>
                        <a:pt x="380" y="576"/>
                      </a:cubicBezTo>
                      <a:cubicBezTo>
                        <a:pt x="388" y="576"/>
                        <a:pt x="396" y="576"/>
                        <a:pt x="404" y="576"/>
                      </a:cubicBezTo>
                      <a:cubicBezTo>
                        <a:pt x="752" y="576"/>
                        <a:pt x="748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3" name="Google Shape;3573;p31"/>
                <p:cNvSpPr/>
                <p:nvPr/>
              </p:nvSpPr>
              <p:spPr>
                <a:xfrm>
                  <a:off x="8211328" y="2831694"/>
                  <a:ext cx="34998" cy="33439"/>
                </a:xfrm>
                <a:custGeom>
                  <a:rect b="b" l="l" r="r" t="t"/>
                  <a:pathLst>
                    <a:path extrusionOk="0" h="622" w="651">
                      <a:moveTo>
                        <a:pt x="361" y="0"/>
                      </a:moveTo>
                      <a:cubicBezTo>
                        <a:pt x="260" y="0"/>
                        <a:pt x="156" y="49"/>
                        <a:pt x="98" y="145"/>
                      </a:cubicBezTo>
                      <a:cubicBezTo>
                        <a:pt x="93" y="153"/>
                        <a:pt x="89" y="161"/>
                        <a:pt x="83" y="170"/>
                      </a:cubicBezTo>
                      <a:cubicBezTo>
                        <a:pt x="0" y="308"/>
                        <a:pt x="61" y="505"/>
                        <a:pt x="203" y="578"/>
                      </a:cubicBezTo>
                      <a:cubicBezTo>
                        <a:pt x="208" y="581"/>
                        <a:pt x="216" y="584"/>
                        <a:pt x="220" y="587"/>
                      </a:cubicBezTo>
                      <a:cubicBezTo>
                        <a:pt x="265" y="611"/>
                        <a:pt x="311" y="621"/>
                        <a:pt x="356" y="621"/>
                      </a:cubicBezTo>
                      <a:cubicBezTo>
                        <a:pt x="511" y="621"/>
                        <a:pt x="650" y="496"/>
                        <a:pt x="649" y="324"/>
                      </a:cubicBezTo>
                      <a:cubicBezTo>
                        <a:pt x="647" y="282"/>
                        <a:pt x="640" y="240"/>
                        <a:pt x="627" y="200"/>
                      </a:cubicBezTo>
                      <a:cubicBezTo>
                        <a:pt x="591" y="66"/>
                        <a:pt x="477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4" name="Google Shape;3574;p31"/>
                <p:cNvSpPr/>
                <p:nvPr/>
              </p:nvSpPr>
              <p:spPr>
                <a:xfrm>
                  <a:off x="8417705" y="2896419"/>
                  <a:ext cx="41073" cy="30052"/>
                </a:xfrm>
                <a:custGeom>
                  <a:rect b="b" l="l" r="r" t="t"/>
                  <a:pathLst>
                    <a:path extrusionOk="0" h="559" w="764">
                      <a:moveTo>
                        <a:pt x="392" y="1"/>
                      </a:moveTo>
                      <a:cubicBezTo>
                        <a:pt x="193" y="1"/>
                        <a:pt x="1" y="205"/>
                        <a:pt x="138" y="428"/>
                      </a:cubicBezTo>
                      <a:cubicBezTo>
                        <a:pt x="195" y="521"/>
                        <a:pt x="280" y="559"/>
                        <a:pt x="365" y="559"/>
                      </a:cubicBezTo>
                      <a:cubicBezTo>
                        <a:pt x="563" y="559"/>
                        <a:pt x="764" y="354"/>
                        <a:pt x="636" y="145"/>
                      </a:cubicBezTo>
                      <a:cubicBezTo>
                        <a:pt x="574" y="43"/>
                        <a:pt x="482" y="1"/>
                        <a:pt x="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5" name="Google Shape;3575;p31"/>
                <p:cNvSpPr/>
                <p:nvPr/>
              </p:nvSpPr>
              <p:spPr>
                <a:xfrm>
                  <a:off x="8461464" y="2782022"/>
                  <a:ext cx="45965" cy="32955"/>
                </a:xfrm>
                <a:custGeom>
                  <a:rect b="b" l="l" r="r" t="t"/>
                  <a:pathLst>
                    <a:path extrusionOk="0" h="613" w="855">
                      <a:moveTo>
                        <a:pt x="420" y="0"/>
                      </a:moveTo>
                      <a:cubicBezTo>
                        <a:pt x="97" y="0"/>
                        <a:pt x="1" y="519"/>
                        <a:pt x="357" y="603"/>
                      </a:cubicBezTo>
                      <a:cubicBezTo>
                        <a:pt x="384" y="610"/>
                        <a:pt x="410" y="613"/>
                        <a:pt x="435" y="613"/>
                      </a:cubicBezTo>
                      <a:cubicBezTo>
                        <a:pt x="757" y="613"/>
                        <a:pt x="854" y="94"/>
                        <a:pt x="498" y="10"/>
                      </a:cubicBezTo>
                      <a:cubicBezTo>
                        <a:pt x="471" y="3"/>
                        <a:pt x="445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76" name="Google Shape;3576;p31"/>
              <p:cNvGrpSpPr/>
              <p:nvPr/>
            </p:nvGrpSpPr>
            <p:grpSpPr>
              <a:xfrm flipH="1" rot="10425218">
                <a:off x="7052361" y="5472543"/>
                <a:ext cx="1122324" cy="856603"/>
                <a:chOff x="7399851" y="1751968"/>
                <a:chExt cx="1870032" cy="1427285"/>
              </a:xfrm>
            </p:grpSpPr>
            <p:sp>
              <p:nvSpPr>
                <p:cNvPr id="3577" name="Google Shape;3577;p31"/>
                <p:cNvSpPr/>
                <p:nvPr/>
              </p:nvSpPr>
              <p:spPr>
                <a:xfrm>
                  <a:off x="7493820" y="1826315"/>
                  <a:ext cx="1676291" cy="1256049"/>
                </a:xfrm>
                <a:custGeom>
                  <a:rect b="b" l="l" r="r" t="t"/>
                  <a:pathLst>
                    <a:path extrusionOk="0" h="23364" w="31181">
                      <a:moveTo>
                        <a:pt x="11977" y="1"/>
                      </a:moveTo>
                      <a:cubicBezTo>
                        <a:pt x="10383" y="1848"/>
                        <a:pt x="10022" y="4476"/>
                        <a:pt x="9669" y="6684"/>
                      </a:cubicBezTo>
                      <a:cubicBezTo>
                        <a:pt x="9158" y="9882"/>
                        <a:pt x="9542" y="12687"/>
                        <a:pt x="8408" y="15630"/>
                      </a:cubicBezTo>
                      <a:cubicBezTo>
                        <a:pt x="8381" y="15701"/>
                        <a:pt x="8319" y="15734"/>
                        <a:pt x="8257" y="15734"/>
                      </a:cubicBezTo>
                      <a:cubicBezTo>
                        <a:pt x="8184" y="15734"/>
                        <a:pt x="8112" y="15689"/>
                        <a:pt x="8094" y="15603"/>
                      </a:cubicBezTo>
                      <a:cubicBezTo>
                        <a:pt x="7836" y="14297"/>
                        <a:pt x="7751" y="13330"/>
                        <a:pt x="7651" y="11895"/>
                      </a:cubicBezTo>
                      <a:cubicBezTo>
                        <a:pt x="7592" y="11054"/>
                        <a:pt x="7406" y="9847"/>
                        <a:pt x="7188" y="9035"/>
                      </a:cubicBezTo>
                      <a:cubicBezTo>
                        <a:pt x="6699" y="7216"/>
                        <a:pt x="5604" y="5499"/>
                        <a:pt x="4010" y="4492"/>
                      </a:cubicBezTo>
                      <a:cubicBezTo>
                        <a:pt x="2789" y="3720"/>
                        <a:pt x="1466" y="3326"/>
                        <a:pt x="613" y="3326"/>
                      </a:cubicBezTo>
                      <a:cubicBezTo>
                        <a:pt x="364" y="3326"/>
                        <a:pt x="155" y="3360"/>
                        <a:pt x="1" y="3427"/>
                      </a:cubicBezTo>
                      <a:cubicBezTo>
                        <a:pt x="2270" y="4329"/>
                        <a:pt x="3837" y="6533"/>
                        <a:pt x="4493" y="8885"/>
                      </a:cubicBezTo>
                      <a:cubicBezTo>
                        <a:pt x="5147" y="11238"/>
                        <a:pt x="5006" y="13738"/>
                        <a:pt x="4681" y="16158"/>
                      </a:cubicBezTo>
                      <a:cubicBezTo>
                        <a:pt x="4498" y="17519"/>
                        <a:pt x="4261" y="18874"/>
                        <a:pt x="3965" y="20217"/>
                      </a:cubicBezTo>
                      <a:cubicBezTo>
                        <a:pt x="6999" y="21743"/>
                        <a:pt x="10799" y="20683"/>
                        <a:pt x="13922" y="22014"/>
                      </a:cubicBezTo>
                      <a:cubicBezTo>
                        <a:pt x="14935" y="22447"/>
                        <a:pt x="15862" y="23125"/>
                        <a:pt x="16946" y="23323"/>
                      </a:cubicBezTo>
                      <a:cubicBezTo>
                        <a:pt x="17090" y="23349"/>
                        <a:pt x="17241" y="23364"/>
                        <a:pt x="17392" y="23364"/>
                      </a:cubicBezTo>
                      <a:cubicBezTo>
                        <a:pt x="17844" y="23364"/>
                        <a:pt x="18293" y="23231"/>
                        <a:pt x="18557" y="22879"/>
                      </a:cubicBezTo>
                      <a:cubicBezTo>
                        <a:pt x="18737" y="22639"/>
                        <a:pt x="18801" y="22335"/>
                        <a:pt x="18874" y="22044"/>
                      </a:cubicBezTo>
                      <a:cubicBezTo>
                        <a:pt x="19453" y="19724"/>
                        <a:pt x="20419" y="17331"/>
                        <a:pt x="22033" y="15568"/>
                      </a:cubicBezTo>
                      <a:cubicBezTo>
                        <a:pt x="23647" y="13806"/>
                        <a:pt x="24892" y="12380"/>
                        <a:pt x="26927" y="11126"/>
                      </a:cubicBezTo>
                      <a:cubicBezTo>
                        <a:pt x="28263" y="10302"/>
                        <a:pt x="30153" y="9847"/>
                        <a:pt x="31181" y="9385"/>
                      </a:cubicBezTo>
                      <a:cubicBezTo>
                        <a:pt x="30631" y="9231"/>
                        <a:pt x="29962" y="9157"/>
                        <a:pt x="29225" y="9157"/>
                      </a:cubicBezTo>
                      <a:cubicBezTo>
                        <a:pt x="26769" y="9157"/>
                        <a:pt x="23561" y="9972"/>
                        <a:pt x="21515" y="11306"/>
                      </a:cubicBezTo>
                      <a:cubicBezTo>
                        <a:pt x="19273" y="12766"/>
                        <a:pt x="17739" y="15046"/>
                        <a:pt x="16325" y="17331"/>
                      </a:cubicBezTo>
                      <a:cubicBezTo>
                        <a:pt x="16284" y="17397"/>
                        <a:pt x="16221" y="17426"/>
                        <a:pt x="16159" y="17426"/>
                      </a:cubicBezTo>
                      <a:cubicBezTo>
                        <a:pt x="16052" y="17426"/>
                        <a:pt x="15946" y="17339"/>
                        <a:pt x="15957" y="17205"/>
                      </a:cubicBezTo>
                      <a:cubicBezTo>
                        <a:pt x="16071" y="15775"/>
                        <a:pt x="16653" y="14395"/>
                        <a:pt x="17278" y="13089"/>
                      </a:cubicBezTo>
                      <a:cubicBezTo>
                        <a:pt x="18966" y="9562"/>
                        <a:pt x="21042" y="6223"/>
                        <a:pt x="23454" y="3147"/>
                      </a:cubicBezTo>
                      <a:cubicBezTo>
                        <a:pt x="23339" y="3131"/>
                        <a:pt x="23228" y="3123"/>
                        <a:pt x="23118" y="3123"/>
                      </a:cubicBezTo>
                      <a:cubicBezTo>
                        <a:pt x="22274" y="3123"/>
                        <a:pt x="21563" y="3578"/>
                        <a:pt x="20819" y="4072"/>
                      </a:cubicBezTo>
                      <a:cubicBezTo>
                        <a:pt x="19911" y="4674"/>
                        <a:pt x="18669" y="5140"/>
                        <a:pt x="17853" y="5858"/>
                      </a:cubicBezTo>
                      <a:cubicBezTo>
                        <a:pt x="14965" y="8392"/>
                        <a:pt x="13656" y="12322"/>
                        <a:pt x="12549" y="16020"/>
                      </a:cubicBezTo>
                      <a:cubicBezTo>
                        <a:pt x="12535" y="16071"/>
                        <a:pt x="12494" y="16094"/>
                        <a:pt x="12452" y="16094"/>
                      </a:cubicBezTo>
                      <a:cubicBezTo>
                        <a:pt x="12400" y="16094"/>
                        <a:pt x="12347" y="16057"/>
                        <a:pt x="12347" y="15990"/>
                      </a:cubicBezTo>
                      <a:cubicBezTo>
                        <a:pt x="12331" y="13443"/>
                        <a:pt x="12859" y="10915"/>
                        <a:pt x="13086" y="8373"/>
                      </a:cubicBezTo>
                      <a:cubicBezTo>
                        <a:pt x="13333" y="5611"/>
                        <a:pt x="13447" y="2354"/>
                        <a:pt x="119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8" name="Google Shape;3578;p31"/>
                <p:cNvSpPr/>
                <p:nvPr/>
              </p:nvSpPr>
              <p:spPr>
                <a:xfrm>
                  <a:off x="7612518" y="2846747"/>
                  <a:ext cx="973755" cy="332506"/>
                </a:xfrm>
                <a:custGeom>
                  <a:rect b="b" l="l" r="r" t="t"/>
                  <a:pathLst>
                    <a:path extrusionOk="0" h="6185" w="18113">
                      <a:moveTo>
                        <a:pt x="1539" y="0"/>
                      </a:moveTo>
                      <a:cubicBezTo>
                        <a:pt x="959" y="0"/>
                        <a:pt x="684" y="361"/>
                        <a:pt x="519" y="520"/>
                      </a:cubicBezTo>
                      <a:cubicBezTo>
                        <a:pt x="0" y="1027"/>
                        <a:pt x="293" y="1966"/>
                        <a:pt x="847" y="2432"/>
                      </a:cubicBezTo>
                      <a:cubicBezTo>
                        <a:pt x="1402" y="2900"/>
                        <a:pt x="3081" y="3224"/>
                        <a:pt x="3785" y="3390"/>
                      </a:cubicBezTo>
                      <a:cubicBezTo>
                        <a:pt x="8252" y="4433"/>
                        <a:pt x="15095" y="6126"/>
                        <a:pt x="16451" y="6184"/>
                      </a:cubicBezTo>
                      <a:cubicBezTo>
                        <a:pt x="16459" y="6184"/>
                        <a:pt x="16466" y="6184"/>
                        <a:pt x="16473" y="6184"/>
                      </a:cubicBezTo>
                      <a:cubicBezTo>
                        <a:pt x="17355" y="6184"/>
                        <a:pt x="18112" y="3962"/>
                        <a:pt x="16546" y="3560"/>
                      </a:cubicBezTo>
                      <a:cubicBezTo>
                        <a:pt x="12722" y="2576"/>
                        <a:pt x="5145" y="286"/>
                        <a:pt x="1657" y="5"/>
                      </a:cubicBezTo>
                      <a:cubicBezTo>
                        <a:pt x="1616" y="2"/>
                        <a:pt x="1577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9" name="Google Shape;3579;p31"/>
                <p:cNvSpPr/>
                <p:nvPr/>
              </p:nvSpPr>
              <p:spPr>
                <a:xfrm>
                  <a:off x="7399851" y="1941572"/>
                  <a:ext cx="150205" cy="148539"/>
                </a:xfrm>
                <a:custGeom>
                  <a:rect b="b" l="l" r="r" t="t"/>
                  <a:pathLst>
                    <a:path extrusionOk="0" h="2763" w="2794">
                      <a:moveTo>
                        <a:pt x="1375" y="0"/>
                      </a:moveTo>
                      <a:cubicBezTo>
                        <a:pt x="1359" y="0"/>
                        <a:pt x="1343" y="1"/>
                        <a:pt x="1327" y="1"/>
                      </a:cubicBezTo>
                      <a:cubicBezTo>
                        <a:pt x="1178" y="7"/>
                        <a:pt x="1028" y="38"/>
                        <a:pt x="898" y="110"/>
                      </a:cubicBezTo>
                      <a:cubicBezTo>
                        <a:pt x="410" y="384"/>
                        <a:pt x="0" y="703"/>
                        <a:pt x="92" y="1627"/>
                      </a:cubicBezTo>
                      <a:cubicBezTo>
                        <a:pt x="156" y="2237"/>
                        <a:pt x="624" y="2470"/>
                        <a:pt x="969" y="2664"/>
                      </a:cubicBezTo>
                      <a:cubicBezTo>
                        <a:pt x="1093" y="2733"/>
                        <a:pt x="1236" y="2763"/>
                        <a:pt x="1379" y="2763"/>
                      </a:cubicBezTo>
                      <a:cubicBezTo>
                        <a:pt x="1404" y="2763"/>
                        <a:pt x="1429" y="2762"/>
                        <a:pt x="1454" y="2760"/>
                      </a:cubicBezTo>
                      <a:lnTo>
                        <a:pt x="1455" y="2760"/>
                      </a:lnTo>
                      <a:cubicBezTo>
                        <a:pt x="2567" y="2681"/>
                        <a:pt x="2794" y="2036"/>
                        <a:pt x="2760" y="1317"/>
                      </a:cubicBezTo>
                      <a:cubicBezTo>
                        <a:pt x="2728" y="613"/>
                        <a:pt x="2075" y="0"/>
                        <a:pt x="1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0" name="Google Shape;3580;p31"/>
                <p:cNvSpPr/>
                <p:nvPr/>
              </p:nvSpPr>
              <p:spPr>
                <a:xfrm>
                  <a:off x="8050753" y="1751968"/>
                  <a:ext cx="183375" cy="179612"/>
                </a:xfrm>
                <a:custGeom>
                  <a:rect b="b" l="l" r="r" t="t"/>
                  <a:pathLst>
                    <a:path extrusionOk="0" h="3341" w="3411">
                      <a:moveTo>
                        <a:pt x="1473" y="0"/>
                      </a:moveTo>
                      <a:cubicBezTo>
                        <a:pt x="837" y="0"/>
                        <a:pt x="559" y="273"/>
                        <a:pt x="407" y="515"/>
                      </a:cubicBezTo>
                      <a:cubicBezTo>
                        <a:pt x="68" y="1059"/>
                        <a:pt x="0" y="1775"/>
                        <a:pt x="272" y="2355"/>
                      </a:cubicBezTo>
                      <a:cubicBezTo>
                        <a:pt x="542" y="2929"/>
                        <a:pt x="1147" y="3340"/>
                        <a:pt x="1780" y="3340"/>
                      </a:cubicBezTo>
                      <a:cubicBezTo>
                        <a:pt x="1788" y="3340"/>
                        <a:pt x="1796" y="3340"/>
                        <a:pt x="1804" y="3340"/>
                      </a:cubicBezTo>
                      <a:cubicBezTo>
                        <a:pt x="2446" y="3329"/>
                        <a:pt x="3395" y="2643"/>
                        <a:pt x="3405" y="1731"/>
                      </a:cubicBezTo>
                      <a:cubicBezTo>
                        <a:pt x="3410" y="1221"/>
                        <a:pt x="3210" y="362"/>
                        <a:pt x="2381" y="139"/>
                      </a:cubicBezTo>
                      <a:cubicBezTo>
                        <a:pt x="2016" y="41"/>
                        <a:pt x="1718" y="0"/>
                        <a:pt x="14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1" name="Google Shape;3581;p31"/>
                <p:cNvSpPr/>
                <p:nvPr/>
              </p:nvSpPr>
              <p:spPr>
                <a:xfrm>
                  <a:off x="8662895" y="1912166"/>
                  <a:ext cx="174505" cy="176010"/>
                </a:xfrm>
                <a:custGeom>
                  <a:rect b="b" l="l" r="r" t="t"/>
                  <a:pathLst>
                    <a:path extrusionOk="0" h="3274" w="3246">
                      <a:moveTo>
                        <a:pt x="1686" y="0"/>
                      </a:moveTo>
                      <a:cubicBezTo>
                        <a:pt x="1014" y="0"/>
                        <a:pt x="189" y="666"/>
                        <a:pt x="74" y="1312"/>
                      </a:cubicBezTo>
                      <a:cubicBezTo>
                        <a:pt x="1" y="1726"/>
                        <a:pt x="194" y="2108"/>
                        <a:pt x="394" y="2477"/>
                      </a:cubicBezTo>
                      <a:cubicBezTo>
                        <a:pt x="655" y="2956"/>
                        <a:pt x="1235" y="3274"/>
                        <a:pt x="1785" y="3274"/>
                      </a:cubicBezTo>
                      <a:cubicBezTo>
                        <a:pt x="1835" y="3274"/>
                        <a:pt x="1885" y="3271"/>
                        <a:pt x="1934" y="3266"/>
                      </a:cubicBezTo>
                      <a:cubicBezTo>
                        <a:pt x="2430" y="3211"/>
                        <a:pt x="2816" y="2800"/>
                        <a:pt x="3039" y="2356"/>
                      </a:cubicBezTo>
                      <a:cubicBezTo>
                        <a:pt x="3156" y="2117"/>
                        <a:pt x="3245" y="1856"/>
                        <a:pt x="3239" y="1590"/>
                      </a:cubicBezTo>
                      <a:cubicBezTo>
                        <a:pt x="3234" y="1339"/>
                        <a:pt x="3147" y="1095"/>
                        <a:pt x="3024" y="877"/>
                      </a:cubicBezTo>
                      <a:cubicBezTo>
                        <a:pt x="2766" y="426"/>
                        <a:pt x="2315" y="68"/>
                        <a:pt x="1799" y="7"/>
                      </a:cubicBezTo>
                      <a:cubicBezTo>
                        <a:pt x="1762" y="2"/>
                        <a:pt x="1724" y="0"/>
                        <a:pt x="1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2" name="Google Shape;3582;p31"/>
                <p:cNvSpPr/>
                <p:nvPr/>
              </p:nvSpPr>
              <p:spPr>
                <a:xfrm>
                  <a:off x="9089196" y="2253099"/>
                  <a:ext cx="180687" cy="149453"/>
                </a:xfrm>
                <a:custGeom>
                  <a:rect b="b" l="l" r="r" t="t"/>
                  <a:pathLst>
                    <a:path extrusionOk="0" h="2780" w="3361">
                      <a:moveTo>
                        <a:pt x="1511" y="1"/>
                      </a:moveTo>
                      <a:cubicBezTo>
                        <a:pt x="1100" y="1"/>
                        <a:pt x="687" y="176"/>
                        <a:pt x="423" y="491"/>
                      </a:cubicBezTo>
                      <a:cubicBezTo>
                        <a:pt x="39" y="949"/>
                        <a:pt x="0" y="1662"/>
                        <a:pt x="332" y="2158"/>
                      </a:cubicBezTo>
                      <a:cubicBezTo>
                        <a:pt x="602" y="2565"/>
                        <a:pt x="1091" y="2779"/>
                        <a:pt x="1580" y="2779"/>
                      </a:cubicBezTo>
                      <a:cubicBezTo>
                        <a:pt x="1868" y="2779"/>
                        <a:pt x="2156" y="2705"/>
                        <a:pt x="2400" y="2551"/>
                      </a:cubicBezTo>
                      <a:cubicBezTo>
                        <a:pt x="2740" y="2336"/>
                        <a:pt x="3360" y="1602"/>
                        <a:pt x="2916" y="854"/>
                      </a:cubicBezTo>
                      <a:cubicBezTo>
                        <a:pt x="2719" y="523"/>
                        <a:pt x="2400" y="264"/>
                        <a:pt x="2048" y="110"/>
                      </a:cubicBezTo>
                      <a:cubicBezTo>
                        <a:pt x="1878" y="36"/>
                        <a:pt x="1695" y="1"/>
                        <a:pt x="15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3" name="Google Shape;3583;p31"/>
                <p:cNvSpPr/>
                <p:nvPr/>
              </p:nvSpPr>
              <p:spPr>
                <a:xfrm>
                  <a:off x="7695305" y="2879808"/>
                  <a:ext cx="105531" cy="95908"/>
                </a:xfrm>
                <a:custGeom>
                  <a:rect b="b" l="l" r="r" t="t"/>
                  <a:pathLst>
                    <a:path extrusionOk="0" h="1784" w="1963">
                      <a:moveTo>
                        <a:pt x="987" y="1"/>
                      </a:moveTo>
                      <a:cubicBezTo>
                        <a:pt x="584" y="1"/>
                        <a:pt x="210" y="279"/>
                        <a:pt x="114" y="685"/>
                      </a:cubicBezTo>
                      <a:cubicBezTo>
                        <a:pt x="1" y="1159"/>
                        <a:pt x="303" y="1648"/>
                        <a:pt x="776" y="1760"/>
                      </a:cubicBezTo>
                      <a:cubicBezTo>
                        <a:pt x="844" y="1776"/>
                        <a:pt x="911" y="1783"/>
                        <a:pt x="978" y="1783"/>
                      </a:cubicBezTo>
                      <a:cubicBezTo>
                        <a:pt x="1381" y="1783"/>
                        <a:pt x="1754" y="1504"/>
                        <a:pt x="1851" y="1098"/>
                      </a:cubicBezTo>
                      <a:cubicBezTo>
                        <a:pt x="1963" y="625"/>
                        <a:pt x="1661" y="137"/>
                        <a:pt x="1188" y="24"/>
                      </a:cubicBezTo>
                      <a:cubicBezTo>
                        <a:pt x="1121" y="8"/>
                        <a:pt x="1054" y="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4" name="Google Shape;3584;p31"/>
                <p:cNvSpPr/>
                <p:nvPr/>
              </p:nvSpPr>
              <p:spPr>
                <a:xfrm>
                  <a:off x="7822765" y="2900612"/>
                  <a:ext cx="117089" cy="106445"/>
                </a:xfrm>
                <a:custGeom>
                  <a:rect b="b" l="l" r="r" t="t"/>
                  <a:pathLst>
                    <a:path extrusionOk="0" h="1980" w="2178">
                      <a:moveTo>
                        <a:pt x="1094" y="0"/>
                      </a:moveTo>
                      <a:cubicBezTo>
                        <a:pt x="646" y="0"/>
                        <a:pt x="232" y="310"/>
                        <a:pt x="125" y="761"/>
                      </a:cubicBezTo>
                      <a:cubicBezTo>
                        <a:pt x="0" y="1286"/>
                        <a:pt x="334" y="1829"/>
                        <a:pt x="861" y="1953"/>
                      </a:cubicBezTo>
                      <a:cubicBezTo>
                        <a:pt x="935" y="1971"/>
                        <a:pt x="1009" y="1979"/>
                        <a:pt x="1083" y="1979"/>
                      </a:cubicBezTo>
                      <a:cubicBezTo>
                        <a:pt x="1530" y="1979"/>
                        <a:pt x="1946" y="1669"/>
                        <a:pt x="2052" y="1218"/>
                      </a:cubicBezTo>
                      <a:cubicBezTo>
                        <a:pt x="2177" y="693"/>
                        <a:pt x="1843" y="150"/>
                        <a:pt x="1317" y="26"/>
                      </a:cubicBezTo>
                      <a:cubicBezTo>
                        <a:pt x="1243" y="9"/>
                        <a:pt x="1168" y="0"/>
                        <a:pt x="10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5" name="Google Shape;3585;p31"/>
                <p:cNvSpPr/>
                <p:nvPr/>
              </p:nvSpPr>
              <p:spPr>
                <a:xfrm>
                  <a:off x="7960547" y="2937866"/>
                  <a:ext cx="112358" cy="100639"/>
                </a:xfrm>
                <a:custGeom>
                  <a:rect b="b" l="l" r="r" t="t"/>
                  <a:pathLst>
                    <a:path extrusionOk="0" h="1872" w="2090">
                      <a:moveTo>
                        <a:pt x="1076" y="0"/>
                      </a:moveTo>
                      <a:cubicBezTo>
                        <a:pt x="812" y="0"/>
                        <a:pt x="542" y="112"/>
                        <a:pt x="347" y="289"/>
                      </a:cubicBezTo>
                      <a:cubicBezTo>
                        <a:pt x="340" y="296"/>
                        <a:pt x="332" y="303"/>
                        <a:pt x="322" y="311"/>
                      </a:cubicBezTo>
                      <a:cubicBezTo>
                        <a:pt x="32" y="573"/>
                        <a:pt x="0" y="1081"/>
                        <a:pt x="208" y="1397"/>
                      </a:cubicBezTo>
                      <a:lnTo>
                        <a:pt x="209" y="1397"/>
                      </a:lnTo>
                      <a:cubicBezTo>
                        <a:pt x="215" y="1408"/>
                        <a:pt x="221" y="1417"/>
                        <a:pt x="228" y="1428"/>
                      </a:cubicBezTo>
                      <a:cubicBezTo>
                        <a:pt x="409" y="1703"/>
                        <a:pt x="710" y="1871"/>
                        <a:pt x="1030" y="1871"/>
                      </a:cubicBezTo>
                      <a:cubicBezTo>
                        <a:pt x="1119" y="1871"/>
                        <a:pt x="1209" y="1858"/>
                        <a:pt x="1299" y="1831"/>
                      </a:cubicBezTo>
                      <a:cubicBezTo>
                        <a:pt x="1533" y="1760"/>
                        <a:pt x="1769" y="1615"/>
                        <a:pt x="1883" y="1387"/>
                      </a:cubicBezTo>
                      <a:cubicBezTo>
                        <a:pt x="2089" y="973"/>
                        <a:pt x="1963" y="582"/>
                        <a:pt x="1671" y="258"/>
                      </a:cubicBezTo>
                      <a:cubicBezTo>
                        <a:pt x="1508" y="77"/>
                        <a:pt x="1294" y="0"/>
                        <a:pt x="1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6" name="Google Shape;3586;p31"/>
                <p:cNvSpPr/>
                <p:nvPr/>
              </p:nvSpPr>
              <p:spPr>
                <a:xfrm>
                  <a:off x="8112575" y="2975497"/>
                  <a:ext cx="115154" cy="108649"/>
                </a:xfrm>
                <a:custGeom>
                  <a:rect b="b" l="l" r="r" t="t"/>
                  <a:pathLst>
                    <a:path extrusionOk="0" h="2021" w="2142">
                      <a:moveTo>
                        <a:pt x="1005" y="1"/>
                      </a:moveTo>
                      <a:cubicBezTo>
                        <a:pt x="574" y="1"/>
                        <a:pt x="158" y="377"/>
                        <a:pt x="62" y="778"/>
                      </a:cubicBezTo>
                      <a:cubicBezTo>
                        <a:pt x="1" y="1032"/>
                        <a:pt x="46" y="1302"/>
                        <a:pt x="182" y="1525"/>
                      </a:cubicBezTo>
                      <a:cubicBezTo>
                        <a:pt x="334" y="1769"/>
                        <a:pt x="537" y="1872"/>
                        <a:pt x="797" y="1967"/>
                      </a:cubicBezTo>
                      <a:cubicBezTo>
                        <a:pt x="894" y="2004"/>
                        <a:pt x="996" y="2021"/>
                        <a:pt x="1098" y="2021"/>
                      </a:cubicBezTo>
                      <a:cubicBezTo>
                        <a:pt x="1537" y="2021"/>
                        <a:pt x="1981" y="1705"/>
                        <a:pt x="2085" y="1271"/>
                      </a:cubicBezTo>
                      <a:cubicBezTo>
                        <a:pt x="2142" y="1030"/>
                        <a:pt x="2086" y="744"/>
                        <a:pt x="1957" y="534"/>
                      </a:cubicBezTo>
                      <a:cubicBezTo>
                        <a:pt x="1794" y="271"/>
                        <a:pt x="1541" y="134"/>
                        <a:pt x="1252" y="45"/>
                      </a:cubicBezTo>
                      <a:lnTo>
                        <a:pt x="1252" y="45"/>
                      </a:lnTo>
                      <a:cubicBezTo>
                        <a:pt x="1252" y="45"/>
                        <a:pt x="1252" y="45"/>
                        <a:pt x="1252" y="45"/>
                      </a:cubicBezTo>
                      <a:cubicBezTo>
                        <a:pt x="1171" y="15"/>
                        <a:pt x="1088" y="1"/>
                        <a:pt x="10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7" name="Google Shape;3587;p31"/>
                <p:cNvSpPr/>
                <p:nvPr/>
              </p:nvSpPr>
              <p:spPr>
                <a:xfrm>
                  <a:off x="8247292" y="3012482"/>
                  <a:ext cx="125153" cy="108864"/>
                </a:xfrm>
                <a:custGeom>
                  <a:rect b="b" l="l" r="r" t="t"/>
                  <a:pathLst>
                    <a:path extrusionOk="0" h="2025" w="2328">
                      <a:moveTo>
                        <a:pt x="1197" y="0"/>
                      </a:moveTo>
                      <a:cubicBezTo>
                        <a:pt x="991" y="0"/>
                        <a:pt x="804" y="70"/>
                        <a:pt x="610" y="172"/>
                      </a:cubicBezTo>
                      <a:cubicBezTo>
                        <a:pt x="165" y="407"/>
                        <a:pt x="0" y="1096"/>
                        <a:pt x="294" y="1504"/>
                      </a:cubicBezTo>
                      <a:cubicBezTo>
                        <a:pt x="465" y="1744"/>
                        <a:pt x="653" y="1926"/>
                        <a:pt x="948" y="1997"/>
                      </a:cubicBezTo>
                      <a:cubicBezTo>
                        <a:pt x="1029" y="2016"/>
                        <a:pt x="1106" y="2025"/>
                        <a:pt x="1181" y="2025"/>
                      </a:cubicBezTo>
                      <a:cubicBezTo>
                        <a:pt x="1401" y="2025"/>
                        <a:pt x="1603" y="1951"/>
                        <a:pt x="1815" y="1852"/>
                      </a:cubicBezTo>
                      <a:cubicBezTo>
                        <a:pt x="2031" y="1754"/>
                        <a:pt x="2191" y="1482"/>
                        <a:pt x="2244" y="1261"/>
                      </a:cubicBezTo>
                      <a:cubicBezTo>
                        <a:pt x="2327" y="906"/>
                        <a:pt x="2197" y="616"/>
                        <a:pt x="1975" y="352"/>
                      </a:cubicBezTo>
                      <a:cubicBezTo>
                        <a:pt x="1843" y="195"/>
                        <a:pt x="1614" y="74"/>
                        <a:pt x="1416" y="27"/>
                      </a:cubicBezTo>
                      <a:cubicBezTo>
                        <a:pt x="1340" y="9"/>
                        <a:pt x="1267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8" name="Google Shape;3588;p31"/>
                <p:cNvSpPr/>
                <p:nvPr/>
              </p:nvSpPr>
              <p:spPr>
                <a:xfrm>
                  <a:off x="8388515" y="3043608"/>
                  <a:ext cx="125368" cy="112412"/>
                </a:xfrm>
                <a:custGeom>
                  <a:rect b="b" l="l" r="r" t="t"/>
                  <a:pathLst>
                    <a:path extrusionOk="0" h="2091" w="2332">
                      <a:moveTo>
                        <a:pt x="1210" y="0"/>
                      </a:moveTo>
                      <a:cubicBezTo>
                        <a:pt x="884" y="0"/>
                        <a:pt x="593" y="143"/>
                        <a:pt x="336" y="370"/>
                      </a:cubicBezTo>
                      <a:cubicBezTo>
                        <a:pt x="72" y="605"/>
                        <a:pt x="0" y="1043"/>
                        <a:pt x="99" y="1369"/>
                      </a:cubicBezTo>
                      <a:cubicBezTo>
                        <a:pt x="225" y="1779"/>
                        <a:pt x="622" y="2091"/>
                        <a:pt x="1055" y="2091"/>
                      </a:cubicBezTo>
                      <a:cubicBezTo>
                        <a:pt x="1073" y="2091"/>
                        <a:pt x="1092" y="2090"/>
                        <a:pt x="1111" y="2089"/>
                      </a:cubicBezTo>
                      <a:cubicBezTo>
                        <a:pt x="1251" y="2080"/>
                        <a:pt x="1387" y="2043"/>
                        <a:pt x="1526" y="2016"/>
                      </a:cubicBezTo>
                      <a:cubicBezTo>
                        <a:pt x="1745" y="1972"/>
                        <a:pt x="1901" y="1849"/>
                        <a:pt x="2034" y="1694"/>
                      </a:cubicBezTo>
                      <a:lnTo>
                        <a:pt x="2034" y="1694"/>
                      </a:lnTo>
                      <a:cubicBezTo>
                        <a:pt x="2152" y="1577"/>
                        <a:pt x="2240" y="1447"/>
                        <a:pt x="2284" y="1262"/>
                      </a:cubicBezTo>
                      <a:cubicBezTo>
                        <a:pt x="2331" y="1066"/>
                        <a:pt x="2309" y="884"/>
                        <a:pt x="2241" y="708"/>
                      </a:cubicBezTo>
                      <a:lnTo>
                        <a:pt x="2241" y="708"/>
                      </a:lnTo>
                      <a:cubicBezTo>
                        <a:pt x="2188" y="549"/>
                        <a:pt x="2100" y="410"/>
                        <a:pt x="1977" y="293"/>
                      </a:cubicBezTo>
                      <a:cubicBezTo>
                        <a:pt x="1833" y="153"/>
                        <a:pt x="1659" y="71"/>
                        <a:pt x="1463" y="28"/>
                      </a:cubicBezTo>
                      <a:cubicBezTo>
                        <a:pt x="1376" y="9"/>
                        <a:pt x="1292" y="0"/>
                        <a:pt x="12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9" name="Google Shape;3589;p31"/>
                <p:cNvSpPr/>
                <p:nvPr/>
              </p:nvSpPr>
              <p:spPr>
                <a:xfrm>
                  <a:off x="7740946" y="2481570"/>
                  <a:ext cx="146281" cy="350085"/>
                </a:xfrm>
                <a:custGeom>
                  <a:rect b="b" l="l" r="r" t="t"/>
                  <a:pathLst>
                    <a:path extrusionOk="0" h="6512" w="2721">
                      <a:moveTo>
                        <a:pt x="1299" y="0"/>
                      </a:moveTo>
                      <a:cubicBezTo>
                        <a:pt x="1160" y="0"/>
                        <a:pt x="1033" y="94"/>
                        <a:pt x="977" y="250"/>
                      </a:cubicBezTo>
                      <a:cubicBezTo>
                        <a:pt x="596" y="1302"/>
                        <a:pt x="920" y="2517"/>
                        <a:pt x="703" y="3610"/>
                      </a:cubicBezTo>
                      <a:cubicBezTo>
                        <a:pt x="530" y="4480"/>
                        <a:pt x="0" y="5565"/>
                        <a:pt x="817" y="6261"/>
                      </a:cubicBezTo>
                      <a:cubicBezTo>
                        <a:pt x="994" y="6412"/>
                        <a:pt x="1256" y="6511"/>
                        <a:pt x="1508" y="6511"/>
                      </a:cubicBezTo>
                      <a:cubicBezTo>
                        <a:pt x="1738" y="6511"/>
                        <a:pt x="1960" y="6430"/>
                        <a:pt x="2105" y="6232"/>
                      </a:cubicBezTo>
                      <a:cubicBezTo>
                        <a:pt x="2626" y="5521"/>
                        <a:pt x="2721" y="4202"/>
                        <a:pt x="2686" y="3324"/>
                      </a:cubicBezTo>
                      <a:cubicBezTo>
                        <a:pt x="2641" y="2279"/>
                        <a:pt x="2370" y="787"/>
                        <a:pt x="1527" y="88"/>
                      </a:cubicBezTo>
                      <a:cubicBezTo>
                        <a:pt x="1454" y="28"/>
                        <a:pt x="1375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0" name="Google Shape;3590;p31"/>
                <p:cNvSpPr/>
                <p:nvPr/>
              </p:nvSpPr>
              <p:spPr>
                <a:xfrm>
                  <a:off x="7960440" y="2537746"/>
                  <a:ext cx="142518" cy="345139"/>
                </a:xfrm>
                <a:custGeom>
                  <a:rect b="b" l="l" r="r" t="t"/>
                  <a:pathLst>
                    <a:path extrusionOk="0" h="6420" w="2651">
                      <a:moveTo>
                        <a:pt x="1958" y="1"/>
                      </a:moveTo>
                      <a:cubicBezTo>
                        <a:pt x="1800" y="1"/>
                        <a:pt x="1643" y="74"/>
                        <a:pt x="1557" y="237"/>
                      </a:cubicBezTo>
                      <a:cubicBezTo>
                        <a:pt x="735" y="1789"/>
                        <a:pt x="583" y="3469"/>
                        <a:pt x="184" y="5156"/>
                      </a:cubicBezTo>
                      <a:cubicBezTo>
                        <a:pt x="1" y="5933"/>
                        <a:pt x="631" y="6420"/>
                        <a:pt x="1246" y="6420"/>
                      </a:cubicBezTo>
                      <a:cubicBezTo>
                        <a:pt x="1675" y="6420"/>
                        <a:pt x="2097" y="6183"/>
                        <a:pt x="2228" y="5642"/>
                      </a:cubicBezTo>
                      <a:cubicBezTo>
                        <a:pt x="2650" y="3908"/>
                        <a:pt x="2448" y="2202"/>
                        <a:pt x="2436" y="444"/>
                      </a:cubicBezTo>
                      <a:cubicBezTo>
                        <a:pt x="2433" y="166"/>
                        <a:pt x="2195" y="1"/>
                        <a:pt x="19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1" name="Google Shape;3591;p31"/>
                <p:cNvSpPr/>
                <p:nvPr/>
              </p:nvSpPr>
              <p:spPr>
                <a:xfrm>
                  <a:off x="8159344" y="2597794"/>
                  <a:ext cx="150474" cy="334011"/>
                </a:xfrm>
                <a:custGeom>
                  <a:rect b="b" l="l" r="r" t="t"/>
                  <a:pathLst>
                    <a:path extrusionOk="0" h="6213" w="2799">
                      <a:moveTo>
                        <a:pt x="2255" y="0"/>
                      </a:moveTo>
                      <a:cubicBezTo>
                        <a:pt x="2106" y="0"/>
                        <a:pt x="1955" y="72"/>
                        <a:pt x="1860" y="229"/>
                      </a:cubicBezTo>
                      <a:cubicBezTo>
                        <a:pt x="1255" y="1238"/>
                        <a:pt x="879" y="2327"/>
                        <a:pt x="511" y="3440"/>
                      </a:cubicBezTo>
                      <a:cubicBezTo>
                        <a:pt x="281" y="4129"/>
                        <a:pt x="1" y="5081"/>
                        <a:pt x="449" y="5737"/>
                      </a:cubicBezTo>
                      <a:cubicBezTo>
                        <a:pt x="676" y="6069"/>
                        <a:pt x="995" y="6212"/>
                        <a:pt x="1308" y="6212"/>
                      </a:cubicBezTo>
                      <a:cubicBezTo>
                        <a:pt x="1926" y="6212"/>
                        <a:pt x="2519" y="5654"/>
                        <a:pt x="2329" y="4887"/>
                      </a:cubicBezTo>
                      <a:cubicBezTo>
                        <a:pt x="2255" y="4593"/>
                        <a:pt x="2443" y="4062"/>
                        <a:pt x="2507" y="3719"/>
                      </a:cubicBezTo>
                      <a:cubicBezTo>
                        <a:pt x="2707" y="2643"/>
                        <a:pt x="2799" y="1525"/>
                        <a:pt x="2715" y="431"/>
                      </a:cubicBezTo>
                      <a:cubicBezTo>
                        <a:pt x="2695" y="159"/>
                        <a:pt x="2477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2" name="Google Shape;3592;p31"/>
                <p:cNvSpPr/>
                <p:nvPr/>
              </p:nvSpPr>
              <p:spPr>
                <a:xfrm>
                  <a:off x="8343734" y="2679291"/>
                  <a:ext cx="234394" cy="300572"/>
                </a:xfrm>
                <a:custGeom>
                  <a:rect b="b" l="l" r="r" t="t"/>
                  <a:pathLst>
                    <a:path extrusionOk="0" h="5591" w="4360">
                      <a:moveTo>
                        <a:pt x="3637" y="0"/>
                      </a:moveTo>
                      <a:cubicBezTo>
                        <a:pt x="3473" y="0"/>
                        <a:pt x="3308" y="71"/>
                        <a:pt x="3194" y="242"/>
                      </a:cubicBezTo>
                      <a:cubicBezTo>
                        <a:pt x="3090" y="399"/>
                        <a:pt x="2643" y="753"/>
                        <a:pt x="2441" y="971"/>
                      </a:cubicBezTo>
                      <a:cubicBezTo>
                        <a:pt x="1991" y="1455"/>
                        <a:pt x="1586" y="1975"/>
                        <a:pt x="1237" y="2539"/>
                      </a:cubicBezTo>
                      <a:cubicBezTo>
                        <a:pt x="695" y="3414"/>
                        <a:pt x="0" y="5135"/>
                        <a:pt x="1452" y="5559"/>
                      </a:cubicBezTo>
                      <a:cubicBezTo>
                        <a:pt x="1526" y="5581"/>
                        <a:pt x="1604" y="5591"/>
                        <a:pt x="1682" y="5591"/>
                      </a:cubicBezTo>
                      <a:cubicBezTo>
                        <a:pt x="2134" y="5591"/>
                        <a:pt x="2623" y="5254"/>
                        <a:pt x="2685" y="4799"/>
                      </a:cubicBezTo>
                      <a:cubicBezTo>
                        <a:pt x="2690" y="4762"/>
                        <a:pt x="2661" y="4226"/>
                        <a:pt x="2673" y="4226"/>
                      </a:cubicBezTo>
                      <a:cubicBezTo>
                        <a:pt x="2676" y="4226"/>
                        <a:pt x="2682" y="4261"/>
                        <a:pt x="2692" y="4347"/>
                      </a:cubicBezTo>
                      <a:cubicBezTo>
                        <a:pt x="2698" y="4400"/>
                        <a:pt x="2704" y="4422"/>
                        <a:pt x="2710" y="4422"/>
                      </a:cubicBezTo>
                      <a:cubicBezTo>
                        <a:pt x="2728" y="4422"/>
                        <a:pt x="2745" y="4192"/>
                        <a:pt x="2769" y="4115"/>
                      </a:cubicBezTo>
                      <a:cubicBezTo>
                        <a:pt x="2905" y="3691"/>
                        <a:pt x="3131" y="3278"/>
                        <a:pt x="3296" y="2860"/>
                      </a:cubicBezTo>
                      <a:cubicBezTo>
                        <a:pt x="3550" y="2216"/>
                        <a:pt x="3723" y="1314"/>
                        <a:pt x="4104" y="741"/>
                      </a:cubicBezTo>
                      <a:cubicBezTo>
                        <a:pt x="4360" y="355"/>
                        <a:pt x="4003" y="0"/>
                        <a:pt x="36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3" name="Google Shape;3593;p31"/>
                <p:cNvSpPr/>
                <p:nvPr/>
              </p:nvSpPr>
              <p:spPr>
                <a:xfrm>
                  <a:off x="8029357" y="2189503"/>
                  <a:ext cx="135260" cy="108918"/>
                </a:xfrm>
                <a:custGeom>
                  <a:rect b="b" l="l" r="r" t="t"/>
                  <a:pathLst>
                    <a:path extrusionOk="0" h="2026" w="2516">
                      <a:moveTo>
                        <a:pt x="1252" y="1"/>
                      </a:moveTo>
                      <a:cubicBezTo>
                        <a:pt x="1157" y="1"/>
                        <a:pt x="1059" y="18"/>
                        <a:pt x="963" y="54"/>
                      </a:cubicBezTo>
                      <a:cubicBezTo>
                        <a:pt x="945" y="61"/>
                        <a:pt x="929" y="67"/>
                        <a:pt x="913" y="73"/>
                      </a:cubicBezTo>
                      <a:cubicBezTo>
                        <a:pt x="317" y="298"/>
                        <a:pt x="0" y="976"/>
                        <a:pt x="354" y="1551"/>
                      </a:cubicBezTo>
                      <a:cubicBezTo>
                        <a:pt x="535" y="1844"/>
                        <a:pt x="862" y="2025"/>
                        <a:pt x="1205" y="2025"/>
                      </a:cubicBezTo>
                      <a:cubicBezTo>
                        <a:pt x="1216" y="2025"/>
                        <a:pt x="1227" y="2025"/>
                        <a:pt x="1238" y="2025"/>
                      </a:cubicBezTo>
                      <a:cubicBezTo>
                        <a:pt x="1609" y="2012"/>
                        <a:pt x="1882" y="1805"/>
                        <a:pt x="2077" y="1507"/>
                      </a:cubicBezTo>
                      <a:cubicBezTo>
                        <a:pt x="2087" y="1493"/>
                        <a:pt x="2098" y="1479"/>
                        <a:pt x="2107" y="1464"/>
                      </a:cubicBezTo>
                      <a:cubicBezTo>
                        <a:pt x="2515" y="842"/>
                        <a:pt x="1928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4" name="Google Shape;3594;p31"/>
                <p:cNvSpPr/>
                <p:nvPr/>
              </p:nvSpPr>
              <p:spPr>
                <a:xfrm>
                  <a:off x="7740139" y="2218532"/>
                  <a:ext cx="87951" cy="79941"/>
                </a:xfrm>
                <a:custGeom>
                  <a:rect b="b" l="l" r="r" t="t"/>
                  <a:pathLst>
                    <a:path extrusionOk="0" h="1487" w="1636">
                      <a:moveTo>
                        <a:pt x="823" y="0"/>
                      </a:moveTo>
                      <a:cubicBezTo>
                        <a:pt x="487" y="0"/>
                        <a:pt x="176" y="233"/>
                        <a:pt x="94" y="571"/>
                      </a:cubicBezTo>
                      <a:cubicBezTo>
                        <a:pt x="1" y="966"/>
                        <a:pt x="252" y="1374"/>
                        <a:pt x="647" y="1467"/>
                      </a:cubicBezTo>
                      <a:cubicBezTo>
                        <a:pt x="703" y="1480"/>
                        <a:pt x="759" y="1487"/>
                        <a:pt x="814" y="1487"/>
                      </a:cubicBezTo>
                      <a:cubicBezTo>
                        <a:pt x="1150" y="1487"/>
                        <a:pt x="1462" y="1254"/>
                        <a:pt x="1543" y="915"/>
                      </a:cubicBezTo>
                      <a:cubicBezTo>
                        <a:pt x="1635" y="520"/>
                        <a:pt x="1384" y="113"/>
                        <a:pt x="990" y="20"/>
                      </a:cubicBezTo>
                      <a:cubicBezTo>
                        <a:pt x="935" y="7"/>
                        <a:pt x="878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5" name="Google Shape;3595;p31"/>
                <p:cNvSpPr/>
                <p:nvPr/>
              </p:nvSpPr>
              <p:spPr>
                <a:xfrm>
                  <a:off x="8371204" y="2275784"/>
                  <a:ext cx="114939" cy="104617"/>
                </a:xfrm>
                <a:custGeom>
                  <a:rect b="b" l="l" r="r" t="t"/>
                  <a:pathLst>
                    <a:path extrusionOk="0" h="1946" w="2138">
                      <a:moveTo>
                        <a:pt x="1139" y="0"/>
                      </a:moveTo>
                      <a:cubicBezTo>
                        <a:pt x="1111" y="0"/>
                        <a:pt x="1081" y="2"/>
                        <a:pt x="1052" y="5"/>
                      </a:cubicBezTo>
                      <a:cubicBezTo>
                        <a:pt x="1030" y="8"/>
                        <a:pt x="1010" y="11"/>
                        <a:pt x="988" y="13"/>
                      </a:cubicBezTo>
                      <a:cubicBezTo>
                        <a:pt x="566" y="61"/>
                        <a:pt x="205" y="305"/>
                        <a:pt x="103" y="738"/>
                      </a:cubicBezTo>
                      <a:cubicBezTo>
                        <a:pt x="0" y="1172"/>
                        <a:pt x="211" y="1552"/>
                        <a:pt x="566" y="1784"/>
                      </a:cubicBezTo>
                      <a:cubicBezTo>
                        <a:pt x="586" y="1797"/>
                        <a:pt x="604" y="1808"/>
                        <a:pt x="621" y="1820"/>
                      </a:cubicBezTo>
                      <a:cubicBezTo>
                        <a:pt x="756" y="1908"/>
                        <a:pt x="901" y="1946"/>
                        <a:pt x="1047" y="1946"/>
                      </a:cubicBezTo>
                      <a:cubicBezTo>
                        <a:pt x="1317" y="1946"/>
                        <a:pt x="1587" y="1818"/>
                        <a:pt x="1787" y="1641"/>
                      </a:cubicBezTo>
                      <a:cubicBezTo>
                        <a:pt x="1795" y="1632"/>
                        <a:pt x="1804" y="1626"/>
                        <a:pt x="1813" y="1617"/>
                      </a:cubicBezTo>
                      <a:cubicBezTo>
                        <a:pt x="2036" y="1420"/>
                        <a:pt x="2137" y="999"/>
                        <a:pt x="2026" y="722"/>
                      </a:cubicBezTo>
                      <a:cubicBezTo>
                        <a:pt x="2021" y="711"/>
                        <a:pt x="2017" y="701"/>
                        <a:pt x="2012" y="690"/>
                      </a:cubicBezTo>
                      <a:cubicBezTo>
                        <a:pt x="1870" y="334"/>
                        <a:pt x="1551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6" name="Google Shape;3596;p31"/>
                <p:cNvSpPr/>
                <p:nvPr/>
              </p:nvSpPr>
              <p:spPr>
                <a:xfrm>
                  <a:off x="8633920" y="2460228"/>
                  <a:ext cx="122949" cy="109670"/>
                </a:xfrm>
                <a:custGeom>
                  <a:rect b="b" l="l" r="r" t="t"/>
                  <a:pathLst>
                    <a:path extrusionOk="0" h="2040" w="2287">
                      <a:moveTo>
                        <a:pt x="1112" y="1"/>
                      </a:moveTo>
                      <a:cubicBezTo>
                        <a:pt x="985" y="1"/>
                        <a:pt x="859" y="28"/>
                        <a:pt x="727" y="53"/>
                      </a:cubicBezTo>
                      <a:cubicBezTo>
                        <a:pt x="291" y="135"/>
                        <a:pt x="0" y="639"/>
                        <a:pt x="14" y="1051"/>
                      </a:cubicBezTo>
                      <a:cubicBezTo>
                        <a:pt x="31" y="1522"/>
                        <a:pt x="357" y="1859"/>
                        <a:pt x="789" y="1994"/>
                      </a:cubicBezTo>
                      <a:cubicBezTo>
                        <a:pt x="889" y="2025"/>
                        <a:pt x="987" y="2040"/>
                        <a:pt x="1080" y="2040"/>
                      </a:cubicBezTo>
                      <a:cubicBezTo>
                        <a:pt x="1385" y="2040"/>
                        <a:pt x="1654" y="1889"/>
                        <a:pt x="1899" y="1684"/>
                      </a:cubicBezTo>
                      <a:cubicBezTo>
                        <a:pt x="2286" y="1362"/>
                        <a:pt x="2233" y="638"/>
                        <a:pt x="1866" y="325"/>
                      </a:cubicBezTo>
                      <a:cubicBezTo>
                        <a:pt x="1692" y="177"/>
                        <a:pt x="1585" y="128"/>
                        <a:pt x="1373" y="48"/>
                      </a:cubicBezTo>
                      <a:cubicBezTo>
                        <a:pt x="1284" y="13"/>
                        <a:pt x="1198" y="1"/>
                        <a:pt x="11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7" name="Google Shape;3597;p31"/>
                <p:cNvSpPr/>
                <p:nvPr/>
              </p:nvSpPr>
              <p:spPr>
                <a:xfrm>
                  <a:off x="8049463" y="2316425"/>
                  <a:ext cx="73114" cy="66555"/>
                </a:xfrm>
                <a:custGeom>
                  <a:rect b="b" l="l" r="r" t="t"/>
                  <a:pathLst>
                    <a:path extrusionOk="0" h="1238" w="1360">
                      <a:moveTo>
                        <a:pt x="683" y="1"/>
                      </a:moveTo>
                      <a:cubicBezTo>
                        <a:pt x="404" y="1"/>
                        <a:pt x="146" y="194"/>
                        <a:pt x="79" y="476"/>
                      </a:cubicBezTo>
                      <a:cubicBezTo>
                        <a:pt x="0" y="804"/>
                        <a:pt x="209" y="1143"/>
                        <a:pt x="539" y="1221"/>
                      </a:cubicBezTo>
                      <a:cubicBezTo>
                        <a:pt x="585" y="1232"/>
                        <a:pt x="631" y="1237"/>
                        <a:pt x="678" y="1237"/>
                      </a:cubicBezTo>
                      <a:cubicBezTo>
                        <a:pt x="956" y="1237"/>
                        <a:pt x="1216" y="1043"/>
                        <a:pt x="1284" y="762"/>
                      </a:cubicBezTo>
                      <a:cubicBezTo>
                        <a:pt x="1360" y="434"/>
                        <a:pt x="1152" y="95"/>
                        <a:pt x="822" y="17"/>
                      </a:cubicBezTo>
                      <a:cubicBezTo>
                        <a:pt x="776" y="6"/>
                        <a:pt x="729" y="1"/>
                        <a:pt x="6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8" name="Google Shape;3598;p31"/>
                <p:cNvSpPr/>
                <p:nvPr/>
              </p:nvSpPr>
              <p:spPr>
                <a:xfrm>
                  <a:off x="8065752" y="2118166"/>
                  <a:ext cx="68705" cy="62469"/>
                </a:xfrm>
                <a:custGeom>
                  <a:rect b="b" l="l" r="r" t="t"/>
                  <a:pathLst>
                    <a:path extrusionOk="0" h="1162" w="1278">
                      <a:moveTo>
                        <a:pt x="644" y="0"/>
                      </a:moveTo>
                      <a:cubicBezTo>
                        <a:pt x="380" y="0"/>
                        <a:pt x="136" y="183"/>
                        <a:pt x="74" y="447"/>
                      </a:cubicBezTo>
                      <a:cubicBezTo>
                        <a:pt x="1" y="755"/>
                        <a:pt x="198" y="1074"/>
                        <a:pt x="505" y="1146"/>
                      </a:cubicBezTo>
                      <a:cubicBezTo>
                        <a:pt x="549" y="1157"/>
                        <a:pt x="593" y="1162"/>
                        <a:pt x="636" y="1162"/>
                      </a:cubicBezTo>
                      <a:cubicBezTo>
                        <a:pt x="899" y="1162"/>
                        <a:pt x="1143" y="980"/>
                        <a:pt x="1205" y="715"/>
                      </a:cubicBezTo>
                      <a:cubicBezTo>
                        <a:pt x="1277" y="407"/>
                        <a:pt x="1082" y="88"/>
                        <a:pt x="774" y="15"/>
                      </a:cubicBezTo>
                      <a:cubicBezTo>
                        <a:pt x="730" y="5"/>
                        <a:pt x="687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9" name="Google Shape;3599;p31"/>
                <p:cNvSpPr/>
                <p:nvPr/>
              </p:nvSpPr>
              <p:spPr>
                <a:xfrm>
                  <a:off x="7771695" y="2313899"/>
                  <a:ext cx="70318" cy="50588"/>
                </a:xfrm>
                <a:custGeom>
                  <a:rect b="b" l="l" r="r" t="t"/>
                  <a:pathLst>
                    <a:path extrusionOk="0" h="941" w="1308">
                      <a:moveTo>
                        <a:pt x="643" y="1"/>
                      </a:moveTo>
                      <a:cubicBezTo>
                        <a:pt x="148" y="1"/>
                        <a:pt x="0" y="796"/>
                        <a:pt x="546" y="926"/>
                      </a:cubicBezTo>
                      <a:cubicBezTo>
                        <a:pt x="587" y="936"/>
                        <a:pt x="627" y="941"/>
                        <a:pt x="665" y="941"/>
                      </a:cubicBezTo>
                      <a:cubicBezTo>
                        <a:pt x="1160" y="941"/>
                        <a:pt x="1307" y="144"/>
                        <a:pt x="762" y="15"/>
                      </a:cubicBezTo>
                      <a:cubicBezTo>
                        <a:pt x="721" y="5"/>
                        <a:pt x="68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0" name="Google Shape;3600;p31"/>
                <p:cNvSpPr/>
                <p:nvPr/>
              </p:nvSpPr>
              <p:spPr>
                <a:xfrm>
                  <a:off x="7724066" y="2163968"/>
                  <a:ext cx="55212" cy="39729"/>
                </a:xfrm>
                <a:custGeom>
                  <a:rect b="b" l="l" r="r" t="t"/>
                  <a:pathLst>
                    <a:path extrusionOk="0" h="739" w="1027">
                      <a:moveTo>
                        <a:pt x="504" y="0"/>
                      </a:moveTo>
                      <a:cubicBezTo>
                        <a:pt x="116" y="0"/>
                        <a:pt x="1" y="625"/>
                        <a:pt x="428" y="727"/>
                      </a:cubicBezTo>
                      <a:cubicBezTo>
                        <a:pt x="461" y="735"/>
                        <a:pt x="492" y="739"/>
                        <a:pt x="522" y="739"/>
                      </a:cubicBezTo>
                      <a:cubicBezTo>
                        <a:pt x="911" y="739"/>
                        <a:pt x="1026" y="114"/>
                        <a:pt x="598" y="12"/>
                      </a:cubicBezTo>
                      <a:cubicBezTo>
                        <a:pt x="565" y="4"/>
                        <a:pt x="534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1" name="Google Shape;3601;p31"/>
                <p:cNvSpPr/>
                <p:nvPr/>
              </p:nvSpPr>
              <p:spPr>
                <a:xfrm>
                  <a:off x="8343304" y="2380182"/>
                  <a:ext cx="65964" cy="59459"/>
                </a:xfrm>
                <a:custGeom>
                  <a:rect b="b" l="l" r="r" t="t"/>
                  <a:pathLst>
                    <a:path extrusionOk="0" h="1106" w="1227">
                      <a:moveTo>
                        <a:pt x="621" y="1"/>
                      </a:moveTo>
                      <a:cubicBezTo>
                        <a:pt x="518" y="1"/>
                        <a:pt x="416" y="27"/>
                        <a:pt x="331" y="78"/>
                      </a:cubicBezTo>
                      <a:cubicBezTo>
                        <a:pt x="21" y="270"/>
                        <a:pt x="1" y="685"/>
                        <a:pt x="242" y="937"/>
                      </a:cubicBezTo>
                      <a:cubicBezTo>
                        <a:pt x="249" y="944"/>
                        <a:pt x="255" y="950"/>
                        <a:pt x="261" y="957"/>
                      </a:cubicBezTo>
                      <a:cubicBezTo>
                        <a:pt x="357" y="1057"/>
                        <a:pt x="493" y="1106"/>
                        <a:pt x="629" y="1106"/>
                      </a:cubicBezTo>
                      <a:cubicBezTo>
                        <a:pt x="731" y="1106"/>
                        <a:pt x="833" y="1079"/>
                        <a:pt x="917" y="1027"/>
                      </a:cubicBezTo>
                      <a:cubicBezTo>
                        <a:pt x="1186" y="861"/>
                        <a:pt x="1226" y="546"/>
                        <a:pt x="1096" y="283"/>
                      </a:cubicBezTo>
                      <a:cubicBezTo>
                        <a:pt x="1090" y="274"/>
                        <a:pt x="1087" y="265"/>
                        <a:pt x="1083" y="257"/>
                      </a:cubicBezTo>
                      <a:cubicBezTo>
                        <a:pt x="997" y="86"/>
                        <a:pt x="808" y="1"/>
                        <a:pt x="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2" name="Google Shape;3602;p31"/>
                <p:cNvSpPr/>
                <p:nvPr/>
              </p:nvSpPr>
              <p:spPr>
                <a:xfrm>
                  <a:off x="8434209" y="2223801"/>
                  <a:ext cx="71286" cy="51233"/>
                </a:xfrm>
                <a:custGeom>
                  <a:rect b="b" l="l" r="r" t="t"/>
                  <a:pathLst>
                    <a:path extrusionOk="0" h="953" w="1326">
                      <a:moveTo>
                        <a:pt x="652" y="1"/>
                      </a:moveTo>
                      <a:cubicBezTo>
                        <a:pt x="151" y="1"/>
                        <a:pt x="0" y="807"/>
                        <a:pt x="553" y="938"/>
                      </a:cubicBezTo>
                      <a:cubicBezTo>
                        <a:pt x="595" y="948"/>
                        <a:pt x="635" y="952"/>
                        <a:pt x="674" y="952"/>
                      </a:cubicBezTo>
                      <a:cubicBezTo>
                        <a:pt x="1175" y="952"/>
                        <a:pt x="1325" y="147"/>
                        <a:pt x="773" y="15"/>
                      </a:cubicBezTo>
                      <a:cubicBezTo>
                        <a:pt x="731" y="5"/>
                        <a:pt x="690" y="1"/>
                        <a:pt x="6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3" name="Google Shape;3603;p31"/>
                <p:cNvSpPr/>
                <p:nvPr/>
              </p:nvSpPr>
              <p:spPr>
                <a:xfrm>
                  <a:off x="8597902" y="2562851"/>
                  <a:ext cx="59674" cy="54298"/>
                </a:xfrm>
                <a:custGeom>
                  <a:rect b="b" l="l" r="r" t="t"/>
                  <a:pathLst>
                    <a:path extrusionOk="0" h="1010" w="1110">
                      <a:moveTo>
                        <a:pt x="559" y="0"/>
                      </a:moveTo>
                      <a:cubicBezTo>
                        <a:pt x="330" y="0"/>
                        <a:pt x="119" y="158"/>
                        <a:pt x="65" y="388"/>
                      </a:cubicBezTo>
                      <a:cubicBezTo>
                        <a:pt x="0" y="656"/>
                        <a:pt x="170" y="932"/>
                        <a:pt x="438" y="996"/>
                      </a:cubicBezTo>
                      <a:lnTo>
                        <a:pt x="439" y="996"/>
                      </a:lnTo>
                      <a:cubicBezTo>
                        <a:pt x="476" y="1005"/>
                        <a:pt x="514" y="1009"/>
                        <a:pt x="551" y="1009"/>
                      </a:cubicBezTo>
                      <a:cubicBezTo>
                        <a:pt x="779" y="1009"/>
                        <a:pt x="990" y="851"/>
                        <a:pt x="1045" y="621"/>
                      </a:cubicBezTo>
                      <a:cubicBezTo>
                        <a:pt x="1110" y="354"/>
                        <a:pt x="940" y="77"/>
                        <a:pt x="671" y="13"/>
                      </a:cubicBezTo>
                      <a:cubicBezTo>
                        <a:pt x="634" y="4"/>
                        <a:pt x="59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4" name="Google Shape;3604;p31"/>
                <p:cNvSpPr/>
                <p:nvPr/>
              </p:nvSpPr>
              <p:spPr>
                <a:xfrm>
                  <a:off x="8749338" y="2440391"/>
                  <a:ext cx="44567" cy="41610"/>
                </a:xfrm>
                <a:custGeom>
                  <a:rect b="b" l="l" r="r" t="t"/>
                  <a:pathLst>
                    <a:path extrusionOk="0" h="774" w="829">
                      <a:moveTo>
                        <a:pt x="381" y="0"/>
                      </a:moveTo>
                      <a:cubicBezTo>
                        <a:pt x="257" y="0"/>
                        <a:pt x="128" y="73"/>
                        <a:pt x="63" y="178"/>
                      </a:cubicBezTo>
                      <a:cubicBezTo>
                        <a:pt x="16" y="251"/>
                        <a:pt x="1" y="327"/>
                        <a:pt x="5" y="413"/>
                      </a:cubicBezTo>
                      <a:cubicBezTo>
                        <a:pt x="13" y="624"/>
                        <a:pt x="194" y="774"/>
                        <a:pt x="386" y="774"/>
                      </a:cubicBezTo>
                      <a:cubicBezTo>
                        <a:pt x="450" y="774"/>
                        <a:pt x="516" y="757"/>
                        <a:pt x="576" y="720"/>
                      </a:cubicBezTo>
                      <a:cubicBezTo>
                        <a:pt x="790" y="587"/>
                        <a:pt x="829" y="198"/>
                        <a:pt x="577" y="78"/>
                      </a:cubicBezTo>
                      <a:lnTo>
                        <a:pt x="577" y="78"/>
                      </a:lnTo>
                      <a:cubicBezTo>
                        <a:pt x="521" y="24"/>
                        <a:pt x="45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5" name="Google Shape;3605;p31"/>
                <p:cNvSpPr/>
                <p:nvPr/>
              </p:nvSpPr>
              <p:spPr>
                <a:xfrm>
                  <a:off x="7800725" y="2649993"/>
                  <a:ext cx="66286" cy="47685"/>
                </a:xfrm>
                <a:custGeom>
                  <a:rect b="b" l="l" r="r" t="t"/>
                  <a:pathLst>
                    <a:path extrusionOk="0" h="887" w="1233">
                      <a:moveTo>
                        <a:pt x="605" y="1"/>
                      </a:moveTo>
                      <a:cubicBezTo>
                        <a:pt x="139" y="1"/>
                        <a:pt x="1" y="750"/>
                        <a:pt x="515" y="873"/>
                      </a:cubicBezTo>
                      <a:cubicBezTo>
                        <a:pt x="554" y="882"/>
                        <a:pt x="591" y="886"/>
                        <a:pt x="626" y="886"/>
                      </a:cubicBezTo>
                      <a:cubicBezTo>
                        <a:pt x="1092" y="886"/>
                        <a:pt x="1233" y="137"/>
                        <a:pt x="717" y="15"/>
                      </a:cubicBezTo>
                      <a:cubicBezTo>
                        <a:pt x="678" y="5"/>
                        <a:pt x="640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6" name="Google Shape;3606;p31"/>
                <p:cNvSpPr/>
                <p:nvPr/>
              </p:nvSpPr>
              <p:spPr>
                <a:xfrm>
                  <a:off x="8013983" y="2700041"/>
                  <a:ext cx="60104" cy="53760"/>
                </a:xfrm>
                <a:custGeom>
                  <a:rect b="b" l="l" r="r" t="t"/>
                  <a:pathLst>
                    <a:path extrusionOk="0" h="1000" w="1118">
                      <a:moveTo>
                        <a:pt x="531" y="0"/>
                      </a:moveTo>
                      <a:cubicBezTo>
                        <a:pt x="525" y="0"/>
                        <a:pt x="519" y="0"/>
                        <a:pt x="513" y="0"/>
                      </a:cubicBezTo>
                      <a:cubicBezTo>
                        <a:pt x="289" y="8"/>
                        <a:pt x="93" y="169"/>
                        <a:pt x="42" y="386"/>
                      </a:cubicBezTo>
                      <a:cubicBezTo>
                        <a:pt x="0" y="559"/>
                        <a:pt x="54" y="743"/>
                        <a:pt x="184" y="866"/>
                      </a:cubicBezTo>
                      <a:cubicBezTo>
                        <a:pt x="282" y="960"/>
                        <a:pt x="395" y="1000"/>
                        <a:pt x="511" y="1000"/>
                      </a:cubicBezTo>
                      <a:cubicBezTo>
                        <a:pt x="605" y="1000"/>
                        <a:pt x="701" y="974"/>
                        <a:pt x="793" y="930"/>
                      </a:cubicBezTo>
                      <a:cubicBezTo>
                        <a:pt x="799" y="929"/>
                        <a:pt x="801" y="927"/>
                        <a:pt x="805" y="925"/>
                      </a:cubicBezTo>
                      <a:cubicBezTo>
                        <a:pt x="1029" y="819"/>
                        <a:pt x="1117" y="444"/>
                        <a:pt x="965" y="249"/>
                      </a:cubicBezTo>
                      <a:cubicBezTo>
                        <a:pt x="963" y="246"/>
                        <a:pt x="959" y="243"/>
                        <a:pt x="958" y="238"/>
                      </a:cubicBezTo>
                      <a:cubicBezTo>
                        <a:pt x="847" y="97"/>
                        <a:pt x="716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7" name="Google Shape;3607;p31"/>
                <p:cNvSpPr/>
                <p:nvPr/>
              </p:nvSpPr>
              <p:spPr>
                <a:xfrm>
                  <a:off x="8199770" y="2756487"/>
                  <a:ext cx="79188" cy="56878"/>
                </a:xfrm>
                <a:custGeom>
                  <a:rect b="b" l="l" r="r" t="t"/>
                  <a:pathLst>
                    <a:path extrusionOk="0" h="1058" w="1473">
                      <a:moveTo>
                        <a:pt x="725" y="1"/>
                      </a:moveTo>
                      <a:cubicBezTo>
                        <a:pt x="168" y="1"/>
                        <a:pt x="0" y="896"/>
                        <a:pt x="615" y="1041"/>
                      </a:cubicBezTo>
                      <a:cubicBezTo>
                        <a:pt x="661" y="1053"/>
                        <a:pt x="706" y="1058"/>
                        <a:pt x="749" y="1058"/>
                      </a:cubicBezTo>
                      <a:cubicBezTo>
                        <a:pt x="1306" y="1058"/>
                        <a:pt x="1472" y="164"/>
                        <a:pt x="858" y="17"/>
                      </a:cubicBezTo>
                      <a:cubicBezTo>
                        <a:pt x="811" y="6"/>
                        <a:pt x="767" y="1"/>
                        <a:pt x="7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8" name="Google Shape;3608;p31"/>
                <p:cNvSpPr/>
                <p:nvPr/>
              </p:nvSpPr>
              <p:spPr>
                <a:xfrm>
                  <a:off x="8417813" y="2825029"/>
                  <a:ext cx="79188" cy="56878"/>
                </a:xfrm>
                <a:custGeom>
                  <a:rect b="b" l="l" r="r" t="t"/>
                  <a:pathLst>
                    <a:path extrusionOk="0" h="1058" w="1473">
                      <a:moveTo>
                        <a:pt x="724" y="0"/>
                      </a:moveTo>
                      <a:cubicBezTo>
                        <a:pt x="168" y="0"/>
                        <a:pt x="0" y="895"/>
                        <a:pt x="616" y="1041"/>
                      </a:cubicBezTo>
                      <a:cubicBezTo>
                        <a:pt x="663" y="1052"/>
                        <a:pt x="707" y="1057"/>
                        <a:pt x="750" y="1057"/>
                      </a:cubicBezTo>
                      <a:cubicBezTo>
                        <a:pt x="1307" y="1057"/>
                        <a:pt x="1472" y="162"/>
                        <a:pt x="857" y="16"/>
                      </a:cubicBezTo>
                      <a:cubicBezTo>
                        <a:pt x="810" y="5"/>
                        <a:pt x="766" y="0"/>
                        <a:pt x="7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9" name="Google Shape;3609;p31"/>
                <p:cNvSpPr/>
                <p:nvPr/>
              </p:nvSpPr>
              <p:spPr>
                <a:xfrm>
                  <a:off x="7805778" y="2596934"/>
                  <a:ext cx="44621" cy="31342"/>
                </a:xfrm>
                <a:custGeom>
                  <a:rect b="b" l="l" r="r" t="t"/>
                  <a:pathLst>
                    <a:path extrusionOk="0" h="583" w="830">
                      <a:moveTo>
                        <a:pt x="404" y="1"/>
                      </a:moveTo>
                      <a:cubicBezTo>
                        <a:pt x="116" y="1"/>
                        <a:pt x="0" y="429"/>
                        <a:pt x="338" y="556"/>
                      </a:cubicBezTo>
                      <a:cubicBezTo>
                        <a:pt x="347" y="560"/>
                        <a:pt x="354" y="563"/>
                        <a:pt x="363" y="567"/>
                      </a:cubicBezTo>
                      <a:cubicBezTo>
                        <a:pt x="392" y="578"/>
                        <a:pt x="421" y="583"/>
                        <a:pt x="447" y="583"/>
                      </a:cubicBezTo>
                      <a:cubicBezTo>
                        <a:pt x="695" y="583"/>
                        <a:pt x="829" y="153"/>
                        <a:pt x="564" y="41"/>
                      </a:cubicBezTo>
                      <a:cubicBezTo>
                        <a:pt x="557" y="37"/>
                        <a:pt x="548" y="35"/>
                        <a:pt x="540" y="31"/>
                      </a:cubicBezTo>
                      <a:cubicBezTo>
                        <a:pt x="492" y="10"/>
                        <a:pt x="446" y="1"/>
                        <a:pt x="4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0" name="Google Shape;3610;p31"/>
                <p:cNvSpPr/>
                <p:nvPr/>
              </p:nvSpPr>
              <p:spPr>
                <a:xfrm>
                  <a:off x="7806316" y="2716330"/>
                  <a:ext cx="43331" cy="31181"/>
                </a:xfrm>
                <a:custGeom>
                  <a:rect b="b" l="l" r="r" t="t"/>
                  <a:pathLst>
                    <a:path extrusionOk="0" h="580" w="806">
                      <a:moveTo>
                        <a:pt x="395" y="0"/>
                      </a:moveTo>
                      <a:cubicBezTo>
                        <a:pt x="91" y="0"/>
                        <a:pt x="0" y="491"/>
                        <a:pt x="336" y="570"/>
                      </a:cubicBezTo>
                      <a:cubicBezTo>
                        <a:pt x="361" y="577"/>
                        <a:pt x="386" y="579"/>
                        <a:pt x="409" y="579"/>
                      </a:cubicBezTo>
                      <a:cubicBezTo>
                        <a:pt x="714" y="579"/>
                        <a:pt x="806" y="89"/>
                        <a:pt x="468" y="9"/>
                      </a:cubicBezTo>
                      <a:cubicBezTo>
                        <a:pt x="443" y="3"/>
                        <a:pt x="419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1" name="Google Shape;3611;p31"/>
                <p:cNvSpPr/>
                <p:nvPr/>
              </p:nvSpPr>
              <p:spPr>
                <a:xfrm>
                  <a:off x="8013553" y="2777399"/>
                  <a:ext cx="41126" cy="29353"/>
                </a:xfrm>
                <a:custGeom>
                  <a:rect b="b" l="l" r="r" t="t"/>
                  <a:pathLst>
                    <a:path extrusionOk="0" h="546" w="765">
                      <a:moveTo>
                        <a:pt x="386" y="0"/>
                      </a:moveTo>
                      <a:cubicBezTo>
                        <a:pt x="367" y="0"/>
                        <a:pt x="347" y="2"/>
                        <a:pt x="327" y="6"/>
                      </a:cubicBezTo>
                      <a:cubicBezTo>
                        <a:pt x="0" y="74"/>
                        <a:pt x="90" y="545"/>
                        <a:pt x="375" y="545"/>
                      </a:cubicBezTo>
                      <a:cubicBezTo>
                        <a:pt x="402" y="545"/>
                        <a:pt x="431" y="541"/>
                        <a:pt x="462" y="532"/>
                      </a:cubicBezTo>
                      <a:cubicBezTo>
                        <a:pt x="765" y="439"/>
                        <a:pt x="66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2" name="Google Shape;3612;p31"/>
                <p:cNvSpPr/>
                <p:nvPr/>
              </p:nvSpPr>
              <p:spPr>
                <a:xfrm>
                  <a:off x="8034572" y="2646499"/>
                  <a:ext cx="40750" cy="35159"/>
                </a:xfrm>
                <a:custGeom>
                  <a:rect b="b" l="l" r="r" t="t"/>
                  <a:pathLst>
                    <a:path extrusionOk="0" h="654" w="758">
                      <a:moveTo>
                        <a:pt x="334" y="0"/>
                      </a:moveTo>
                      <a:cubicBezTo>
                        <a:pt x="195" y="0"/>
                        <a:pt x="62" y="74"/>
                        <a:pt x="37" y="245"/>
                      </a:cubicBezTo>
                      <a:cubicBezTo>
                        <a:pt x="37" y="250"/>
                        <a:pt x="36" y="256"/>
                        <a:pt x="35" y="261"/>
                      </a:cubicBezTo>
                      <a:cubicBezTo>
                        <a:pt x="1" y="507"/>
                        <a:pt x="178" y="654"/>
                        <a:pt x="359" y="654"/>
                      </a:cubicBezTo>
                      <a:cubicBezTo>
                        <a:pt x="487" y="654"/>
                        <a:pt x="616" y="580"/>
                        <a:pt x="672" y="413"/>
                      </a:cubicBezTo>
                      <a:cubicBezTo>
                        <a:pt x="674" y="407"/>
                        <a:pt x="676" y="401"/>
                        <a:pt x="676" y="397"/>
                      </a:cubicBezTo>
                      <a:cubicBezTo>
                        <a:pt x="758" y="158"/>
                        <a:pt x="539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3" name="Google Shape;3613;p31"/>
                <p:cNvSpPr/>
                <p:nvPr/>
              </p:nvSpPr>
              <p:spPr>
                <a:xfrm>
                  <a:off x="8236487" y="2706707"/>
                  <a:ext cx="40428" cy="31020"/>
                </a:xfrm>
                <a:custGeom>
                  <a:rect b="b" l="l" r="r" t="t"/>
                  <a:pathLst>
                    <a:path extrusionOk="0" h="577" w="752">
                      <a:moveTo>
                        <a:pt x="386" y="0"/>
                      </a:moveTo>
                      <a:cubicBezTo>
                        <a:pt x="382" y="0"/>
                        <a:pt x="377" y="0"/>
                        <a:pt x="373" y="0"/>
                      </a:cubicBezTo>
                      <a:cubicBezTo>
                        <a:pt x="0" y="13"/>
                        <a:pt x="27" y="549"/>
                        <a:pt x="380" y="576"/>
                      </a:cubicBezTo>
                      <a:cubicBezTo>
                        <a:pt x="388" y="576"/>
                        <a:pt x="396" y="576"/>
                        <a:pt x="404" y="576"/>
                      </a:cubicBezTo>
                      <a:cubicBezTo>
                        <a:pt x="752" y="576"/>
                        <a:pt x="748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4" name="Google Shape;3614;p31"/>
                <p:cNvSpPr/>
                <p:nvPr/>
              </p:nvSpPr>
              <p:spPr>
                <a:xfrm>
                  <a:off x="8211328" y="2831694"/>
                  <a:ext cx="34998" cy="33439"/>
                </a:xfrm>
                <a:custGeom>
                  <a:rect b="b" l="l" r="r" t="t"/>
                  <a:pathLst>
                    <a:path extrusionOk="0" h="622" w="651">
                      <a:moveTo>
                        <a:pt x="361" y="0"/>
                      </a:moveTo>
                      <a:cubicBezTo>
                        <a:pt x="260" y="0"/>
                        <a:pt x="156" y="49"/>
                        <a:pt x="98" y="145"/>
                      </a:cubicBezTo>
                      <a:cubicBezTo>
                        <a:pt x="93" y="153"/>
                        <a:pt x="89" y="161"/>
                        <a:pt x="83" y="170"/>
                      </a:cubicBezTo>
                      <a:cubicBezTo>
                        <a:pt x="0" y="308"/>
                        <a:pt x="61" y="505"/>
                        <a:pt x="203" y="578"/>
                      </a:cubicBezTo>
                      <a:cubicBezTo>
                        <a:pt x="208" y="581"/>
                        <a:pt x="216" y="584"/>
                        <a:pt x="220" y="587"/>
                      </a:cubicBezTo>
                      <a:cubicBezTo>
                        <a:pt x="265" y="611"/>
                        <a:pt x="311" y="621"/>
                        <a:pt x="356" y="621"/>
                      </a:cubicBezTo>
                      <a:cubicBezTo>
                        <a:pt x="511" y="621"/>
                        <a:pt x="650" y="496"/>
                        <a:pt x="649" y="324"/>
                      </a:cubicBezTo>
                      <a:cubicBezTo>
                        <a:pt x="647" y="282"/>
                        <a:pt x="640" y="240"/>
                        <a:pt x="627" y="200"/>
                      </a:cubicBezTo>
                      <a:cubicBezTo>
                        <a:pt x="591" y="66"/>
                        <a:pt x="477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5" name="Google Shape;3615;p31"/>
                <p:cNvSpPr/>
                <p:nvPr/>
              </p:nvSpPr>
              <p:spPr>
                <a:xfrm>
                  <a:off x="8417705" y="2896419"/>
                  <a:ext cx="41073" cy="30052"/>
                </a:xfrm>
                <a:custGeom>
                  <a:rect b="b" l="l" r="r" t="t"/>
                  <a:pathLst>
                    <a:path extrusionOk="0" h="559" w="764">
                      <a:moveTo>
                        <a:pt x="392" y="1"/>
                      </a:moveTo>
                      <a:cubicBezTo>
                        <a:pt x="193" y="1"/>
                        <a:pt x="1" y="205"/>
                        <a:pt x="138" y="428"/>
                      </a:cubicBezTo>
                      <a:cubicBezTo>
                        <a:pt x="195" y="521"/>
                        <a:pt x="280" y="559"/>
                        <a:pt x="365" y="559"/>
                      </a:cubicBezTo>
                      <a:cubicBezTo>
                        <a:pt x="563" y="559"/>
                        <a:pt x="764" y="354"/>
                        <a:pt x="636" y="145"/>
                      </a:cubicBezTo>
                      <a:cubicBezTo>
                        <a:pt x="574" y="43"/>
                        <a:pt x="482" y="1"/>
                        <a:pt x="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6" name="Google Shape;3616;p31"/>
                <p:cNvSpPr/>
                <p:nvPr/>
              </p:nvSpPr>
              <p:spPr>
                <a:xfrm>
                  <a:off x="8461464" y="2782022"/>
                  <a:ext cx="45965" cy="32955"/>
                </a:xfrm>
                <a:custGeom>
                  <a:rect b="b" l="l" r="r" t="t"/>
                  <a:pathLst>
                    <a:path extrusionOk="0" h="613" w="855">
                      <a:moveTo>
                        <a:pt x="420" y="0"/>
                      </a:moveTo>
                      <a:cubicBezTo>
                        <a:pt x="97" y="0"/>
                        <a:pt x="1" y="519"/>
                        <a:pt x="357" y="603"/>
                      </a:cubicBezTo>
                      <a:cubicBezTo>
                        <a:pt x="384" y="610"/>
                        <a:pt x="410" y="613"/>
                        <a:pt x="435" y="613"/>
                      </a:cubicBezTo>
                      <a:cubicBezTo>
                        <a:pt x="757" y="613"/>
                        <a:pt x="854" y="94"/>
                        <a:pt x="498" y="10"/>
                      </a:cubicBezTo>
                      <a:cubicBezTo>
                        <a:pt x="471" y="3"/>
                        <a:pt x="445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617" name="Google Shape;3617;p31"/>
          <p:cNvGrpSpPr/>
          <p:nvPr/>
        </p:nvGrpSpPr>
        <p:grpSpPr>
          <a:xfrm rot="-1710153">
            <a:off x="9155620" y="-724278"/>
            <a:ext cx="1767608" cy="2709913"/>
            <a:chOff x="4405291" y="3954803"/>
            <a:chExt cx="1767600" cy="2709900"/>
          </a:xfrm>
        </p:grpSpPr>
        <p:grpSp>
          <p:nvGrpSpPr>
            <p:cNvPr id="3618" name="Google Shape;3618;p31"/>
            <p:cNvGrpSpPr/>
            <p:nvPr/>
          </p:nvGrpSpPr>
          <p:grpSpPr>
            <a:xfrm>
              <a:off x="4405291" y="3954803"/>
              <a:ext cx="1767600" cy="2709900"/>
              <a:chOff x="6246266" y="3663428"/>
              <a:chExt cx="1767600" cy="2709900"/>
            </a:xfrm>
          </p:grpSpPr>
          <p:sp>
            <p:nvSpPr>
              <p:cNvPr id="3619" name="Google Shape;3619;p31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620" name="Google Shape;3620;p31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3621" name="Google Shape;3621;p31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3622" name="Google Shape;3622;p31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623" name="Google Shape;3623;p31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624" name="Google Shape;3624;p31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625" name="Google Shape;3625;p31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626" name="Google Shape;3626;p31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627" name="Google Shape;3627;p31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628" name="Google Shape;3628;p31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3629" name="Google Shape;3629;p31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3630" name="Google Shape;3630;p31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631" name="Google Shape;3631;p31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632" name="Google Shape;3632;p31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633" name="Google Shape;3633;p31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634" name="Google Shape;3634;p31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635" name="Google Shape;3635;p31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636" name="Google Shape;3636;p31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637" name="Google Shape;3637;p31"/>
            <p:cNvGrpSpPr/>
            <p:nvPr/>
          </p:nvGrpSpPr>
          <p:grpSpPr>
            <a:xfrm>
              <a:off x="4636455" y="4585999"/>
              <a:ext cx="1305273" cy="1446915"/>
              <a:chOff x="4684129" y="4614369"/>
              <a:chExt cx="1228724" cy="1362059"/>
            </a:xfrm>
          </p:grpSpPr>
          <p:grpSp>
            <p:nvGrpSpPr>
              <p:cNvPr id="3638" name="Google Shape;3638;p31"/>
              <p:cNvGrpSpPr/>
              <p:nvPr/>
            </p:nvGrpSpPr>
            <p:grpSpPr>
              <a:xfrm>
                <a:off x="4684129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39" name="Google Shape;3639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40" name="Google Shape;3640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41" name="Google Shape;3641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2" name="Google Shape;3642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3" name="Google Shape;3643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44" name="Google Shape;3644;p31"/>
              <p:cNvGrpSpPr/>
              <p:nvPr/>
            </p:nvGrpSpPr>
            <p:grpSpPr>
              <a:xfrm>
                <a:off x="5127957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45" name="Google Shape;3645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46" name="Google Shape;3646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47" name="Google Shape;3647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8" name="Google Shape;3648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9" name="Google Shape;3649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50" name="Google Shape;3650;p31"/>
              <p:cNvGrpSpPr/>
              <p:nvPr/>
            </p:nvGrpSpPr>
            <p:grpSpPr>
              <a:xfrm>
                <a:off x="5571784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51" name="Google Shape;3651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52" name="Google Shape;3652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53" name="Google Shape;3653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4" name="Google Shape;3654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5" name="Google Shape;3655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56" name="Google Shape;3656;p31"/>
              <p:cNvGrpSpPr/>
              <p:nvPr/>
            </p:nvGrpSpPr>
            <p:grpSpPr>
              <a:xfrm>
                <a:off x="4906043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57" name="Google Shape;3657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58" name="Google Shape;3658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59" name="Google Shape;3659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0" name="Google Shape;3660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1" name="Google Shape;3661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62" name="Google Shape;3662;p31"/>
              <p:cNvGrpSpPr/>
              <p:nvPr/>
            </p:nvGrpSpPr>
            <p:grpSpPr>
              <a:xfrm>
                <a:off x="5349871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63" name="Google Shape;3663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64" name="Google Shape;3664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65" name="Google Shape;3665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6" name="Google Shape;3666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7" name="Google Shape;3667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68" name="Google Shape;3668;p31"/>
              <p:cNvGrpSpPr/>
              <p:nvPr/>
            </p:nvGrpSpPr>
            <p:grpSpPr>
              <a:xfrm>
                <a:off x="4906043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69" name="Google Shape;3669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70" name="Google Shape;3670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71" name="Google Shape;3671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2" name="Google Shape;3672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3" name="Google Shape;3673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74" name="Google Shape;3674;p31"/>
              <p:cNvGrpSpPr/>
              <p:nvPr/>
            </p:nvGrpSpPr>
            <p:grpSpPr>
              <a:xfrm>
                <a:off x="5349871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75" name="Google Shape;3675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76" name="Google Shape;3676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77" name="Google Shape;3677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8" name="Google Shape;3678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9" name="Google Shape;3679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80" name="Google Shape;3680;p31"/>
              <p:cNvGrpSpPr/>
              <p:nvPr/>
            </p:nvGrpSpPr>
            <p:grpSpPr>
              <a:xfrm>
                <a:off x="5127957" y="461436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3681" name="Google Shape;3681;p3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82" name="Google Shape;3682;p3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683" name="Google Shape;3683;p3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4" name="Google Shape;3684;p3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5" name="Google Shape;3685;p3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686" name="Google Shape;3686;p31"/>
          <p:cNvGrpSpPr/>
          <p:nvPr/>
        </p:nvGrpSpPr>
        <p:grpSpPr>
          <a:xfrm rot="944824">
            <a:off x="9238165" y="5334415"/>
            <a:ext cx="1767657" cy="2709987"/>
            <a:chOff x="2954591" y="4002294"/>
            <a:chExt cx="1767600" cy="2709900"/>
          </a:xfrm>
        </p:grpSpPr>
        <p:grpSp>
          <p:nvGrpSpPr>
            <p:cNvPr id="3687" name="Google Shape;3687;p31"/>
            <p:cNvGrpSpPr/>
            <p:nvPr/>
          </p:nvGrpSpPr>
          <p:grpSpPr>
            <a:xfrm>
              <a:off x="2954591" y="4002294"/>
              <a:ext cx="1767600" cy="2709900"/>
              <a:chOff x="4141441" y="3663428"/>
              <a:chExt cx="1767600" cy="2709900"/>
            </a:xfrm>
          </p:grpSpPr>
          <p:sp>
            <p:nvSpPr>
              <p:cNvPr id="3688" name="Google Shape;3688;p31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689" name="Google Shape;3689;p31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3690" name="Google Shape;3690;p31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3691" name="Google Shape;3691;p31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692" name="Google Shape;3692;p31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693" name="Google Shape;3693;p31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4" name="Google Shape;3694;p31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695" name="Google Shape;3695;p31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3696" name="Google Shape;3696;p31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697" name="Google Shape;3697;p31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698" name="Google Shape;3698;p31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99" name="Google Shape;3699;p31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700" name="Google Shape;3700;p31"/>
            <p:cNvGrpSpPr/>
            <p:nvPr/>
          </p:nvGrpSpPr>
          <p:grpSpPr>
            <a:xfrm>
              <a:off x="3174154" y="4887631"/>
              <a:ext cx="1329446" cy="939376"/>
              <a:chOff x="3030847" y="1636586"/>
              <a:chExt cx="1487908" cy="1051344"/>
            </a:xfrm>
          </p:grpSpPr>
          <p:sp>
            <p:nvSpPr>
              <p:cNvPr id="3701" name="Google Shape;3701;p31"/>
              <p:cNvSpPr/>
              <p:nvPr/>
            </p:nvSpPr>
            <p:spPr>
              <a:xfrm>
                <a:off x="3212869" y="1851974"/>
                <a:ext cx="1195124" cy="607462"/>
              </a:xfrm>
              <a:custGeom>
                <a:rect b="b" l="l" r="r" t="t"/>
                <a:pathLst>
                  <a:path extrusionOk="0" h="5737" w="11287">
                    <a:moveTo>
                      <a:pt x="5556" y="1"/>
                    </a:moveTo>
                    <a:cubicBezTo>
                      <a:pt x="4991" y="1"/>
                      <a:pt x="4438" y="59"/>
                      <a:pt x="3951" y="181"/>
                    </a:cubicBezTo>
                    <a:cubicBezTo>
                      <a:pt x="2803" y="468"/>
                      <a:pt x="2075" y="860"/>
                      <a:pt x="1208" y="1667"/>
                    </a:cubicBezTo>
                    <a:cubicBezTo>
                      <a:pt x="843" y="2005"/>
                      <a:pt x="489" y="2571"/>
                      <a:pt x="271" y="3019"/>
                    </a:cubicBezTo>
                    <a:cubicBezTo>
                      <a:pt x="22" y="3530"/>
                      <a:pt x="0" y="4119"/>
                      <a:pt x="21" y="4688"/>
                    </a:cubicBezTo>
                    <a:cubicBezTo>
                      <a:pt x="27" y="4836"/>
                      <a:pt x="37" y="4991"/>
                      <a:pt x="118" y="5116"/>
                    </a:cubicBezTo>
                    <a:cubicBezTo>
                      <a:pt x="240" y="5303"/>
                      <a:pt x="481" y="5365"/>
                      <a:pt x="700" y="5408"/>
                    </a:cubicBezTo>
                    <a:cubicBezTo>
                      <a:pt x="1887" y="5638"/>
                      <a:pt x="3089" y="5736"/>
                      <a:pt x="4295" y="5736"/>
                    </a:cubicBezTo>
                    <a:cubicBezTo>
                      <a:pt x="6362" y="5736"/>
                      <a:pt x="8441" y="5449"/>
                      <a:pt x="10473" y="5047"/>
                    </a:cubicBezTo>
                    <a:cubicBezTo>
                      <a:pt x="10729" y="4997"/>
                      <a:pt x="11012" y="4926"/>
                      <a:pt x="11153" y="4708"/>
                    </a:cubicBezTo>
                    <a:cubicBezTo>
                      <a:pt x="11237" y="4577"/>
                      <a:pt x="11254" y="4416"/>
                      <a:pt x="11258" y="4262"/>
                    </a:cubicBezTo>
                    <a:cubicBezTo>
                      <a:pt x="11287" y="3331"/>
                      <a:pt x="10908" y="2396"/>
                      <a:pt x="10241" y="1747"/>
                    </a:cubicBezTo>
                    <a:cubicBezTo>
                      <a:pt x="9620" y="1143"/>
                      <a:pt x="8969" y="734"/>
                      <a:pt x="8158" y="432"/>
                    </a:cubicBezTo>
                    <a:cubicBezTo>
                      <a:pt x="7403" y="151"/>
                      <a:pt x="6463" y="1"/>
                      <a:pt x="55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31"/>
              <p:cNvSpPr/>
              <p:nvPr/>
            </p:nvSpPr>
            <p:spPr>
              <a:xfrm>
                <a:off x="3039224" y="2004971"/>
                <a:ext cx="1479531" cy="682958"/>
              </a:xfrm>
              <a:custGeom>
                <a:rect b="b" l="l" r="r" t="t"/>
                <a:pathLst>
                  <a:path extrusionOk="0" h="6450" w="13973">
                    <a:moveTo>
                      <a:pt x="4837" y="0"/>
                    </a:moveTo>
                    <a:cubicBezTo>
                      <a:pt x="4030" y="1099"/>
                      <a:pt x="3166" y="2422"/>
                      <a:pt x="2790" y="3754"/>
                    </a:cubicBezTo>
                    <a:cubicBezTo>
                      <a:pt x="2459" y="2759"/>
                      <a:pt x="2231" y="2561"/>
                      <a:pt x="1362" y="1464"/>
                    </a:cubicBezTo>
                    <a:cubicBezTo>
                      <a:pt x="1160" y="1207"/>
                      <a:pt x="739" y="872"/>
                      <a:pt x="500" y="651"/>
                    </a:cubicBezTo>
                    <a:cubicBezTo>
                      <a:pt x="251" y="1618"/>
                      <a:pt x="1" y="2604"/>
                      <a:pt x="47" y="3602"/>
                    </a:cubicBezTo>
                    <a:cubicBezTo>
                      <a:pt x="93" y="4600"/>
                      <a:pt x="481" y="5632"/>
                      <a:pt x="1287" y="6223"/>
                    </a:cubicBezTo>
                    <a:cubicBezTo>
                      <a:pt x="1519" y="6393"/>
                      <a:pt x="1819" y="6450"/>
                      <a:pt x="2120" y="6450"/>
                    </a:cubicBezTo>
                    <a:cubicBezTo>
                      <a:pt x="2288" y="6450"/>
                      <a:pt x="2457" y="6432"/>
                      <a:pt x="2616" y="6406"/>
                    </a:cubicBezTo>
                    <a:cubicBezTo>
                      <a:pt x="4102" y="6163"/>
                      <a:pt x="5607" y="6042"/>
                      <a:pt x="7113" y="6042"/>
                    </a:cubicBezTo>
                    <a:cubicBezTo>
                      <a:pt x="8209" y="6042"/>
                      <a:pt x="9305" y="6106"/>
                      <a:pt x="10394" y="6236"/>
                    </a:cubicBezTo>
                    <a:cubicBezTo>
                      <a:pt x="10665" y="6268"/>
                      <a:pt x="10953" y="6297"/>
                      <a:pt x="11235" y="6297"/>
                    </a:cubicBezTo>
                    <a:cubicBezTo>
                      <a:pt x="11693" y="6297"/>
                      <a:pt x="12135" y="6220"/>
                      <a:pt x="12461" y="5952"/>
                    </a:cubicBezTo>
                    <a:lnTo>
                      <a:pt x="12461" y="5952"/>
                    </a:lnTo>
                    <a:cubicBezTo>
                      <a:pt x="13226" y="5369"/>
                      <a:pt x="13681" y="4432"/>
                      <a:pt x="13824" y="3478"/>
                    </a:cubicBezTo>
                    <a:cubicBezTo>
                      <a:pt x="13973" y="2479"/>
                      <a:pt x="13812" y="1457"/>
                      <a:pt x="13550" y="481"/>
                    </a:cubicBezTo>
                    <a:cubicBezTo>
                      <a:pt x="12426" y="1281"/>
                      <a:pt x="11451" y="2561"/>
                      <a:pt x="10644" y="3674"/>
                    </a:cubicBezTo>
                    <a:cubicBezTo>
                      <a:pt x="10433" y="2564"/>
                      <a:pt x="9812" y="1068"/>
                      <a:pt x="9272" y="76"/>
                    </a:cubicBezTo>
                    <a:cubicBezTo>
                      <a:pt x="8273" y="1133"/>
                      <a:pt x="7576" y="2444"/>
                      <a:pt x="6689" y="3596"/>
                    </a:cubicBezTo>
                    <a:cubicBezTo>
                      <a:pt x="6374" y="2843"/>
                      <a:pt x="6059" y="2088"/>
                      <a:pt x="5726" y="1341"/>
                    </a:cubicBezTo>
                    <a:cubicBezTo>
                      <a:pt x="5517" y="871"/>
                      <a:pt x="5203" y="382"/>
                      <a:pt x="4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31"/>
              <p:cNvSpPr/>
              <p:nvPr/>
            </p:nvSpPr>
            <p:spPr>
              <a:xfrm>
                <a:off x="3326055" y="2058230"/>
                <a:ext cx="37483" cy="29118"/>
              </a:xfrm>
              <a:custGeom>
                <a:rect b="b" l="l" r="r" t="t"/>
                <a:pathLst>
                  <a:path extrusionOk="0" h="275" w="354">
                    <a:moveTo>
                      <a:pt x="178" y="1"/>
                    </a:moveTo>
                    <a:cubicBezTo>
                      <a:pt x="0" y="1"/>
                      <a:pt x="0" y="275"/>
                      <a:pt x="178" y="275"/>
                    </a:cubicBezTo>
                    <a:cubicBezTo>
                      <a:pt x="354" y="275"/>
                      <a:pt x="354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31"/>
              <p:cNvSpPr/>
              <p:nvPr/>
            </p:nvSpPr>
            <p:spPr>
              <a:xfrm>
                <a:off x="3407372" y="2050394"/>
                <a:ext cx="34519" cy="32401"/>
              </a:xfrm>
              <a:custGeom>
                <a:rect b="b" l="l" r="r" t="t"/>
                <a:pathLst>
                  <a:path extrusionOk="0" h="306" w="326">
                    <a:moveTo>
                      <a:pt x="172" y="0"/>
                    </a:moveTo>
                    <a:cubicBezTo>
                      <a:pt x="133" y="0"/>
                      <a:pt x="94" y="13"/>
                      <a:pt x="62" y="42"/>
                    </a:cubicBezTo>
                    <a:cubicBezTo>
                      <a:pt x="36" y="65"/>
                      <a:pt x="19" y="92"/>
                      <a:pt x="13" y="127"/>
                    </a:cubicBezTo>
                    <a:cubicBezTo>
                      <a:pt x="1" y="204"/>
                      <a:pt x="36" y="265"/>
                      <a:pt x="96" y="286"/>
                    </a:cubicBezTo>
                    <a:lnTo>
                      <a:pt x="96" y="286"/>
                    </a:lnTo>
                    <a:cubicBezTo>
                      <a:pt x="119" y="299"/>
                      <a:pt x="144" y="305"/>
                      <a:pt x="168" y="305"/>
                    </a:cubicBezTo>
                    <a:cubicBezTo>
                      <a:pt x="249" y="305"/>
                      <a:pt x="325" y="240"/>
                      <a:pt x="325" y="151"/>
                    </a:cubicBezTo>
                    <a:cubicBezTo>
                      <a:pt x="325" y="57"/>
                      <a:pt x="250" y="0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31"/>
              <p:cNvSpPr/>
              <p:nvPr/>
            </p:nvSpPr>
            <p:spPr>
              <a:xfrm>
                <a:off x="3652274" y="2048806"/>
                <a:ext cx="37060" cy="28695"/>
              </a:xfrm>
              <a:custGeom>
                <a:rect b="b" l="l" r="r" t="t"/>
                <a:pathLst>
                  <a:path extrusionOk="0" h="271" w="350">
                    <a:moveTo>
                      <a:pt x="175" y="1"/>
                    </a:moveTo>
                    <a:cubicBezTo>
                      <a:pt x="0" y="1"/>
                      <a:pt x="0" y="270"/>
                      <a:pt x="175" y="270"/>
                    </a:cubicBezTo>
                    <a:cubicBezTo>
                      <a:pt x="349" y="270"/>
                      <a:pt x="349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31"/>
              <p:cNvSpPr/>
              <p:nvPr/>
            </p:nvSpPr>
            <p:spPr>
              <a:xfrm>
                <a:off x="3746720" y="2041289"/>
                <a:ext cx="48178" cy="37377"/>
              </a:xfrm>
              <a:custGeom>
                <a:rect b="b" l="l" r="r" t="t"/>
                <a:pathLst>
                  <a:path extrusionOk="0" h="353" w="455">
                    <a:moveTo>
                      <a:pt x="228" y="1"/>
                    </a:moveTo>
                    <a:cubicBezTo>
                      <a:pt x="1" y="1"/>
                      <a:pt x="1" y="352"/>
                      <a:pt x="228" y="352"/>
                    </a:cubicBezTo>
                    <a:cubicBezTo>
                      <a:pt x="454" y="352"/>
                      <a:pt x="454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31"/>
              <p:cNvSpPr/>
              <p:nvPr/>
            </p:nvSpPr>
            <p:spPr>
              <a:xfrm>
                <a:off x="3851330" y="2037159"/>
                <a:ext cx="58554" cy="45531"/>
              </a:xfrm>
              <a:custGeom>
                <a:rect b="b" l="l" r="r" t="t"/>
                <a:pathLst>
                  <a:path extrusionOk="0" h="430" w="553">
                    <a:moveTo>
                      <a:pt x="276" y="1"/>
                    </a:moveTo>
                    <a:cubicBezTo>
                      <a:pt x="0" y="1"/>
                      <a:pt x="0" y="429"/>
                      <a:pt x="276" y="429"/>
                    </a:cubicBezTo>
                    <a:cubicBezTo>
                      <a:pt x="553" y="429"/>
                      <a:pt x="553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31"/>
              <p:cNvSpPr/>
              <p:nvPr/>
            </p:nvSpPr>
            <p:spPr>
              <a:xfrm>
                <a:off x="4114761" y="2041289"/>
                <a:ext cx="48072" cy="37377"/>
              </a:xfrm>
              <a:custGeom>
                <a:rect b="b" l="l" r="r" t="t"/>
                <a:pathLst>
                  <a:path extrusionOk="0" h="353" w="454">
                    <a:moveTo>
                      <a:pt x="226" y="1"/>
                    </a:moveTo>
                    <a:cubicBezTo>
                      <a:pt x="0" y="1"/>
                      <a:pt x="0" y="352"/>
                      <a:pt x="226" y="352"/>
                    </a:cubicBezTo>
                    <a:cubicBezTo>
                      <a:pt x="454" y="352"/>
                      <a:pt x="454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31"/>
              <p:cNvSpPr/>
              <p:nvPr/>
            </p:nvSpPr>
            <p:spPr>
              <a:xfrm>
                <a:off x="4201901" y="2029112"/>
                <a:ext cx="54531" cy="42248"/>
              </a:xfrm>
              <a:custGeom>
                <a:rect b="b" l="l" r="r" t="t"/>
                <a:pathLst>
                  <a:path extrusionOk="0" h="399" w="515">
                    <a:moveTo>
                      <a:pt x="257" y="1"/>
                    </a:moveTo>
                    <a:cubicBezTo>
                      <a:pt x="0" y="1"/>
                      <a:pt x="0" y="399"/>
                      <a:pt x="257" y="399"/>
                    </a:cubicBezTo>
                    <a:cubicBezTo>
                      <a:pt x="515" y="399"/>
                      <a:pt x="515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31"/>
              <p:cNvSpPr/>
              <p:nvPr/>
            </p:nvSpPr>
            <p:spPr>
              <a:xfrm rot="10800000">
                <a:off x="3635136" y="1636586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31"/>
              <p:cNvSpPr/>
              <p:nvPr/>
            </p:nvSpPr>
            <p:spPr>
              <a:xfrm rot="-10205192">
                <a:off x="3839931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31"/>
              <p:cNvSpPr/>
              <p:nvPr/>
            </p:nvSpPr>
            <p:spPr>
              <a:xfrm flipH="1" rot="10205192">
                <a:off x="3445929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31"/>
              <p:cNvSpPr/>
              <p:nvPr/>
            </p:nvSpPr>
            <p:spPr>
              <a:xfrm rot="-9429117">
                <a:off x="4220649" y="2293163"/>
                <a:ext cx="231786" cy="233125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31"/>
              <p:cNvSpPr/>
              <p:nvPr/>
            </p:nvSpPr>
            <p:spPr>
              <a:xfrm flipH="1" rot="9529119">
                <a:off x="3065172" y="2293350"/>
                <a:ext cx="231650" cy="232986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715" name="Google Shape;3715;p31" title="image-removebg-preview.png"/>
          <p:cNvPicPr preferRelativeResize="0"/>
          <p:nvPr/>
        </p:nvPicPr>
        <p:blipFill rotWithShape="1">
          <a:blip r:embed="rId3">
            <a:alphaModFix/>
          </a:blip>
          <a:srcRect b="20260" l="0" r="0" t="-20260"/>
          <a:stretch/>
        </p:blipFill>
        <p:spPr>
          <a:xfrm>
            <a:off x="407025" y="4222862"/>
            <a:ext cx="953550" cy="3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6" name="Google Shape;3716;p31" title="Capture d'écran 2025-05-19 1153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875" y="1746350"/>
            <a:ext cx="16954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7" name="Google Shape;3717;p31" title="Capture d'écran 2025-05-19 11530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750" y="2506288"/>
            <a:ext cx="16383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2" name="Google Shape;3722;p32"/>
          <p:cNvGrpSpPr/>
          <p:nvPr/>
        </p:nvGrpSpPr>
        <p:grpSpPr>
          <a:xfrm>
            <a:off x="-745250" y="4058526"/>
            <a:ext cx="1767600" cy="2709900"/>
            <a:chOff x="6466966" y="3954803"/>
            <a:chExt cx="1767600" cy="2709900"/>
          </a:xfrm>
        </p:grpSpPr>
        <p:grpSp>
          <p:nvGrpSpPr>
            <p:cNvPr id="3723" name="Google Shape;3723;p32"/>
            <p:cNvGrpSpPr/>
            <p:nvPr/>
          </p:nvGrpSpPr>
          <p:grpSpPr>
            <a:xfrm>
              <a:off x="6466966" y="3954803"/>
              <a:ext cx="1767600" cy="2709900"/>
              <a:chOff x="4141441" y="3663428"/>
              <a:chExt cx="1767600" cy="2709900"/>
            </a:xfrm>
          </p:grpSpPr>
          <p:sp>
            <p:nvSpPr>
              <p:cNvPr id="3724" name="Google Shape;3724;p32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725" name="Google Shape;3725;p32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3726" name="Google Shape;3726;p32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3727" name="Google Shape;3727;p32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728" name="Google Shape;3728;p32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729" name="Google Shape;3729;p32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0" name="Google Shape;3730;p32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731" name="Google Shape;3731;p32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3732" name="Google Shape;3732;p32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733" name="Google Shape;3733;p32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734" name="Google Shape;3734;p32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5" name="Google Shape;3735;p32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736" name="Google Shape;3736;p32"/>
            <p:cNvGrpSpPr/>
            <p:nvPr/>
          </p:nvGrpSpPr>
          <p:grpSpPr>
            <a:xfrm>
              <a:off x="67780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3737" name="Google Shape;3737;p32"/>
              <p:cNvGrpSpPr/>
              <p:nvPr/>
            </p:nvGrpSpPr>
            <p:grpSpPr>
              <a:xfrm>
                <a:off x="11231814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38" name="Google Shape;3738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9" name="Google Shape;3739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0" name="Google Shape;3740;p32"/>
              <p:cNvGrpSpPr/>
              <p:nvPr/>
            </p:nvGrpSpPr>
            <p:grpSpPr>
              <a:xfrm>
                <a:off x="11660730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41" name="Google Shape;3741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3" name="Google Shape;3743;p32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44" name="Google Shape;3744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6" name="Google Shape;3746;p32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47" name="Google Shape;3747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8" name="Google Shape;3748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9" name="Google Shape;3749;p32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50" name="Google Shape;3750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1" name="Google Shape;3751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2" name="Google Shape;3752;p32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53" name="Google Shape;3753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5" name="Google Shape;3755;p32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56" name="Google Shape;3756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7" name="Google Shape;3757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8" name="Google Shape;3758;p32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59" name="Google Shape;3759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0" name="Google Shape;3760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1" name="Google Shape;3761;p32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762" name="Google Shape;3762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64" name="Google Shape;3764;p32"/>
          <p:cNvGrpSpPr/>
          <p:nvPr/>
        </p:nvGrpSpPr>
        <p:grpSpPr>
          <a:xfrm>
            <a:off x="9250876" y="1830955"/>
            <a:ext cx="1767600" cy="2709900"/>
            <a:chOff x="6424591" y="585590"/>
            <a:chExt cx="1767600" cy="2709900"/>
          </a:xfrm>
        </p:grpSpPr>
        <p:grpSp>
          <p:nvGrpSpPr>
            <p:cNvPr id="3765" name="Google Shape;3765;p32"/>
            <p:cNvGrpSpPr/>
            <p:nvPr/>
          </p:nvGrpSpPr>
          <p:grpSpPr>
            <a:xfrm>
              <a:off x="6424591" y="585590"/>
              <a:ext cx="1767600" cy="2709900"/>
              <a:chOff x="6246266" y="3663428"/>
              <a:chExt cx="1767600" cy="2709900"/>
            </a:xfrm>
          </p:grpSpPr>
          <p:sp>
            <p:nvSpPr>
              <p:cNvPr id="3766" name="Google Shape;3766;p32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767" name="Google Shape;3767;p32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3768" name="Google Shape;3768;p32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3769" name="Google Shape;3769;p32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770" name="Google Shape;3770;p32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771" name="Google Shape;3771;p3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772" name="Google Shape;3772;p3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773" name="Google Shape;3773;p3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774" name="Google Shape;3774;p3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775" name="Google Shape;3775;p3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3776" name="Google Shape;3776;p32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3777" name="Google Shape;3777;p32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778" name="Google Shape;3778;p32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779" name="Google Shape;3779;p3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780" name="Google Shape;3780;p3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781" name="Google Shape;3781;p3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782" name="Google Shape;3782;p3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783" name="Google Shape;3783;p3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784" name="Google Shape;3784;p32"/>
            <p:cNvGrpSpPr/>
            <p:nvPr/>
          </p:nvGrpSpPr>
          <p:grpSpPr>
            <a:xfrm>
              <a:off x="6891496" y="1404205"/>
              <a:ext cx="833790" cy="1072670"/>
              <a:chOff x="6862759" y="1061023"/>
              <a:chExt cx="833790" cy="1072670"/>
            </a:xfrm>
          </p:grpSpPr>
          <p:grpSp>
            <p:nvGrpSpPr>
              <p:cNvPr id="3785" name="Google Shape;3785;p32"/>
              <p:cNvGrpSpPr/>
              <p:nvPr/>
            </p:nvGrpSpPr>
            <p:grpSpPr>
              <a:xfrm>
                <a:off x="6862759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786" name="Google Shape;3786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87" name="Google Shape;3787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788" name="Google Shape;3788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9" name="Google Shape;3789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0" name="Google Shape;3790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791" name="Google Shape;3791;p32"/>
              <p:cNvGrpSpPr/>
              <p:nvPr/>
            </p:nvGrpSpPr>
            <p:grpSpPr>
              <a:xfrm>
                <a:off x="7334236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792" name="Google Shape;3792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93" name="Google Shape;3793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794" name="Google Shape;3794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5" name="Google Shape;3795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6" name="Google Shape;3796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797" name="Google Shape;3797;p32"/>
              <p:cNvGrpSpPr/>
              <p:nvPr/>
            </p:nvGrpSpPr>
            <p:grpSpPr>
              <a:xfrm>
                <a:off x="7098498" y="10610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798" name="Google Shape;3798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99" name="Google Shape;3799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00" name="Google Shape;3800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1" name="Google Shape;3801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2" name="Google Shape;3802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03" name="Google Shape;3803;p32"/>
              <p:cNvGrpSpPr/>
              <p:nvPr/>
            </p:nvGrpSpPr>
            <p:grpSpPr>
              <a:xfrm>
                <a:off x="7098498" y="1769596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04" name="Google Shape;3804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05" name="Google Shape;3805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06" name="Google Shape;3806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7" name="Google Shape;3807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8" name="Google Shape;3808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3809" name="Google Shape;3809;p32"/>
          <p:cNvSpPr/>
          <p:nvPr/>
        </p:nvSpPr>
        <p:spPr>
          <a:xfrm>
            <a:off x="1720552" y="1371601"/>
            <a:ext cx="1432500" cy="2342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810" name="Google Shape;3810;p32"/>
          <p:cNvSpPr txBox="1"/>
          <p:nvPr>
            <p:ph type="title"/>
          </p:nvPr>
        </p:nvSpPr>
        <p:spPr>
          <a:xfrm flipH="1">
            <a:off x="1634625" y="4154925"/>
            <a:ext cx="59967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sp>
        <p:nvSpPr>
          <p:cNvPr id="3811" name="Google Shape;3811;p32"/>
          <p:cNvSpPr txBox="1"/>
          <p:nvPr>
            <p:ph idx="2" type="title"/>
          </p:nvPr>
        </p:nvSpPr>
        <p:spPr>
          <a:xfrm>
            <a:off x="1464202" y="2120397"/>
            <a:ext cx="19449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812" name="Google Shape;3812;p32"/>
          <p:cNvGrpSpPr/>
          <p:nvPr/>
        </p:nvGrpSpPr>
        <p:grpSpPr>
          <a:xfrm rot="707654">
            <a:off x="7461168" y="-360841"/>
            <a:ext cx="1767622" cy="2709933"/>
            <a:chOff x="8420320" y="3954803"/>
            <a:chExt cx="1767600" cy="2709900"/>
          </a:xfrm>
        </p:grpSpPr>
        <p:grpSp>
          <p:nvGrpSpPr>
            <p:cNvPr id="3813" name="Google Shape;3813;p32"/>
            <p:cNvGrpSpPr/>
            <p:nvPr/>
          </p:nvGrpSpPr>
          <p:grpSpPr>
            <a:xfrm>
              <a:off x="8420320" y="3954803"/>
              <a:ext cx="1767600" cy="2709900"/>
              <a:chOff x="6246266" y="3663428"/>
              <a:chExt cx="1767600" cy="2709900"/>
            </a:xfrm>
          </p:grpSpPr>
          <p:sp>
            <p:nvSpPr>
              <p:cNvPr id="3814" name="Google Shape;3814;p32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815" name="Google Shape;3815;p32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3816" name="Google Shape;3816;p32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3817" name="Google Shape;3817;p32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818" name="Google Shape;3818;p32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819" name="Google Shape;3819;p3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820" name="Google Shape;3820;p3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821" name="Google Shape;3821;p3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822" name="Google Shape;3822;p3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823" name="Google Shape;3823;p3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3824" name="Google Shape;3824;p32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3825" name="Google Shape;3825;p32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826" name="Google Shape;3826;p32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3827" name="Google Shape;3827;p3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828" name="Google Shape;3828;p3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3829" name="Google Shape;3829;p3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830" name="Google Shape;3830;p3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831" name="Google Shape;3831;p3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832" name="Google Shape;3832;p32"/>
            <p:cNvGrpSpPr/>
            <p:nvPr/>
          </p:nvGrpSpPr>
          <p:grpSpPr>
            <a:xfrm>
              <a:off x="8651448" y="4413823"/>
              <a:ext cx="1305268" cy="1791220"/>
              <a:chOff x="8651448" y="4413823"/>
              <a:chExt cx="1305268" cy="1791220"/>
            </a:xfrm>
          </p:grpSpPr>
          <p:grpSp>
            <p:nvGrpSpPr>
              <p:cNvPr id="3833" name="Google Shape;3833;p32"/>
              <p:cNvGrpSpPr/>
              <p:nvPr/>
            </p:nvGrpSpPr>
            <p:grpSpPr>
              <a:xfrm>
                <a:off x="8651448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34" name="Google Shape;3834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35" name="Google Shape;3835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36" name="Google Shape;3836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7" name="Google Shape;3837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8" name="Google Shape;3838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39" name="Google Shape;3839;p32"/>
              <p:cNvGrpSpPr/>
              <p:nvPr/>
            </p:nvGrpSpPr>
            <p:grpSpPr>
              <a:xfrm>
                <a:off x="9122926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40" name="Google Shape;3840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41" name="Google Shape;3841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42" name="Google Shape;3842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3" name="Google Shape;3843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4" name="Google Shape;3844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45" name="Google Shape;3845;p32"/>
              <p:cNvGrpSpPr/>
              <p:nvPr/>
            </p:nvGrpSpPr>
            <p:grpSpPr>
              <a:xfrm>
                <a:off x="9594404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46" name="Google Shape;3846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47" name="Google Shape;3847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48" name="Google Shape;3848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9" name="Google Shape;3849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0" name="Google Shape;3850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51" name="Google Shape;3851;p32"/>
              <p:cNvGrpSpPr/>
              <p:nvPr/>
            </p:nvGrpSpPr>
            <p:grpSpPr>
              <a:xfrm>
                <a:off x="8887187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52" name="Google Shape;3852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53" name="Google Shape;3853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54" name="Google Shape;3854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5" name="Google Shape;3855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6" name="Google Shape;3856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57" name="Google Shape;3857;p32"/>
              <p:cNvGrpSpPr/>
              <p:nvPr/>
            </p:nvGrpSpPr>
            <p:grpSpPr>
              <a:xfrm>
                <a:off x="9358665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58" name="Google Shape;3858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59" name="Google Shape;3859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60" name="Google Shape;3860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1" name="Google Shape;3861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2" name="Google Shape;3862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63" name="Google Shape;3863;p32"/>
              <p:cNvGrpSpPr/>
              <p:nvPr/>
            </p:nvGrpSpPr>
            <p:grpSpPr>
              <a:xfrm>
                <a:off x="8887187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64" name="Google Shape;3864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65" name="Google Shape;3865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66" name="Google Shape;3866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7" name="Google Shape;3867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8" name="Google Shape;3868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69" name="Google Shape;3869;p32"/>
              <p:cNvGrpSpPr/>
              <p:nvPr/>
            </p:nvGrpSpPr>
            <p:grpSpPr>
              <a:xfrm>
                <a:off x="9358665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70" name="Google Shape;3870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71" name="Google Shape;3871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72" name="Google Shape;3872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3" name="Google Shape;3873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4" name="Google Shape;3874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75" name="Google Shape;3875;p32"/>
              <p:cNvGrpSpPr/>
              <p:nvPr/>
            </p:nvGrpSpPr>
            <p:grpSpPr>
              <a:xfrm>
                <a:off x="9122926" y="44138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76" name="Google Shape;3876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77" name="Google Shape;3877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78" name="Google Shape;3878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9" name="Google Shape;3879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0" name="Google Shape;3880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81" name="Google Shape;3881;p32"/>
              <p:cNvGrpSpPr/>
              <p:nvPr/>
            </p:nvGrpSpPr>
            <p:grpSpPr>
              <a:xfrm>
                <a:off x="9122926" y="584094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3882" name="Google Shape;3882;p3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83" name="Google Shape;3883;p3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3884" name="Google Shape;3884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5" name="Google Shape;3885;p3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6" name="Google Shape;3886;p3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87" name="Google Shape;3887;p32"/>
              <p:cNvGrpSpPr/>
              <p:nvPr/>
            </p:nvGrpSpPr>
            <p:grpSpPr>
              <a:xfrm>
                <a:off x="9139403" y="5148803"/>
                <a:ext cx="329923" cy="331549"/>
                <a:chOff x="9139403" y="5148803"/>
                <a:chExt cx="329923" cy="331549"/>
              </a:xfrm>
            </p:grpSpPr>
            <p:grpSp>
              <p:nvGrpSpPr>
                <p:cNvPr id="3888" name="Google Shape;3888;p32"/>
                <p:cNvGrpSpPr/>
                <p:nvPr/>
              </p:nvGrpSpPr>
              <p:grpSpPr>
                <a:xfrm>
                  <a:off x="9139403" y="5148803"/>
                  <a:ext cx="329923" cy="331549"/>
                  <a:chOff x="8278315" y="4619604"/>
                  <a:chExt cx="1311300" cy="1317762"/>
                </a:xfrm>
              </p:grpSpPr>
              <p:sp>
                <p:nvSpPr>
                  <p:cNvPr id="3889" name="Google Shape;3889;p32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381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890" name="Google Shape;3890;p32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3891" name="Google Shape;3891;p32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2" name="Google Shape;3892;p32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3" name="Google Shape;3893;p32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894" name="Google Shape;3894;p32"/>
                <p:cNvGrpSpPr/>
                <p:nvPr/>
              </p:nvGrpSpPr>
              <p:grpSpPr>
                <a:xfrm>
                  <a:off x="9147622" y="5158041"/>
                  <a:ext cx="312600" cy="317934"/>
                  <a:chOff x="9147622" y="5158041"/>
                  <a:chExt cx="312600" cy="317934"/>
                </a:xfrm>
              </p:grpSpPr>
              <p:sp>
                <p:nvSpPr>
                  <p:cNvPr id="3895" name="Google Shape;3895;p32"/>
                  <p:cNvSpPr/>
                  <p:nvPr/>
                </p:nvSpPr>
                <p:spPr>
                  <a:xfrm flipH="1" rot="6500951">
                    <a:off x="91643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6" name="Google Shape;3896;p32"/>
                  <p:cNvSpPr/>
                  <p:nvPr/>
                </p:nvSpPr>
                <p:spPr>
                  <a:xfrm flipH="1" rot="-8094242">
                    <a:off x="9240813" y="5184314"/>
                    <a:ext cx="126643" cy="126855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7" name="Google Shape;3897;p32"/>
                  <p:cNvSpPr/>
                  <p:nvPr/>
                </p:nvSpPr>
                <p:spPr>
                  <a:xfrm rot="-6500951">
                    <a:off x="93167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8" name="Google Shape;3898;p32"/>
                  <p:cNvSpPr/>
                  <p:nvPr/>
                </p:nvSpPr>
                <p:spPr>
                  <a:xfrm>
                    <a:off x="9272150" y="5334675"/>
                    <a:ext cx="64500" cy="1413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99" name="Google Shape;3899;p32"/>
              <p:cNvGrpSpPr/>
              <p:nvPr/>
            </p:nvGrpSpPr>
            <p:grpSpPr>
              <a:xfrm>
                <a:off x="9152171" y="5166752"/>
                <a:ext cx="304257" cy="309247"/>
                <a:chOff x="8253993" y="4619604"/>
                <a:chExt cx="1357684" cy="1380566"/>
              </a:xfrm>
            </p:grpSpPr>
            <p:sp>
              <p:nvSpPr>
                <p:cNvPr id="3900" name="Google Shape;3900;p32"/>
                <p:cNvSpPr/>
                <p:nvPr/>
              </p:nvSpPr>
              <p:spPr>
                <a:xfrm>
                  <a:off x="8795731" y="5265470"/>
                  <a:ext cx="276600" cy="7347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01" name="Google Shape;3901;p32"/>
                <p:cNvGrpSpPr/>
                <p:nvPr/>
              </p:nvGrpSpPr>
              <p:grpSpPr>
                <a:xfrm>
                  <a:off x="8253993" y="4619604"/>
                  <a:ext cx="1357684" cy="1181757"/>
                  <a:chOff x="8253993" y="4619604"/>
                  <a:chExt cx="1357684" cy="1181757"/>
                </a:xfrm>
              </p:grpSpPr>
              <p:sp>
                <p:nvSpPr>
                  <p:cNvPr id="3902" name="Google Shape;3902;p3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51314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3" name="Google Shape;3903;p32"/>
                  <p:cNvSpPr/>
                  <p:nvPr/>
                </p:nvSpPr>
                <p:spPr>
                  <a:xfrm flipH="1" rot="6499636">
                    <a:off x="8327210" y="5172878"/>
                    <a:ext cx="555265" cy="555265"/>
                  </a:xfrm>
                  <a:prstGeom prst="teardrop">
                    <a:avLst>
                      <a:gd fmla="val 130157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4" name="Google Shape;3904;p32"/>
                  <p:cNvSpPr/>
                  <p:nvPr/>
                </p:nvSpPr>
                <p:spPr>
                  <a:xfrm rot="-6499636">
                    <a:off x="8983194" y="5172878"/>
                    <a:ext cx="555265" cy="555265"/>
                  </a:xfrm>
                  <a:prstGeom prst="teardrop">
                    <a:avLst>
                      <a:gd fmla="val 126362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905" name="Google Shape;3905;p32"/>
          <p:cNvGrpSpPr/>
          <p:nvPr/>
        </p:nvGrpSpPr>
        <p:grpSpPr>
          <a:xfrm rot="-940905">
            <a:off x="9298478" y="-543499"/>
            <a:ext cx="1767641" cy="2709962"/>
            <a:chOff x="2428366" y="3954803"/>
            <a:chExt cx="1767600" cy="2709900"/>
          </a:xfrm>
        </p:grpSpPr>
        <p:grpSp>
          <p:nvGrpSpPr>
            <p:cNvPr id="3906" name="Google Shape;3906;p32"/>
            <p:cNvGrpSpPr/>
            <p:nvPr/>
          </p:nvGrpSpPr>
          <p:grpSpPr>
            <a:xfrm>
              <a:off x="2428366" y="3954803"/>
              <a:ext cx="1767600" cy="2709900"/>
              <a:chOff x="4141441" y="3663428"/>
              <a:chExt cx="1767600" cy="2709900"/>
            </a:xfrm>
          </p:grpSpPr>
          <p:sp>
            <p:nvSpPr>
              <p:cNvPr id="3907" name="Google Shape;3907;p32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908" name="Google Shape;3908;p32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3909" name="Google Shape;3909;p32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3910" name="Google Shape;3910;p32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911" name="Google Shape;3911;p32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912" name="Google Shape;3912;p32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13" name="Google Shape;3913;p32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914" name="Google Shape;3914;p32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3915" name="Google Shape;3915;p32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3916" name="Google Shape;3916;p32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3917" name="Google Shape;3917;p32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18" name="Google Shape;3918;p32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919" name="Google Shape;3919;p32"/>
            <p:cNvGrpSpPr/>
            <p:nvPr/>
          </p:nvGrpSpPr>
          <p:grpSpPr>
            <a:xfrm>
              <a:off x="27394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3920" name="Google Shape;3920;p32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921" name="Google Shape;3921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2" name="Google Shape;3922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3" name="Google Shape;3923;p32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924" name="Google Shape;3924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5" name="Google Shape;3925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6" name="Google Shape;3926;p32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927" name="Google Shape;3927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8" name="Google Shape;3928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9" name="Google Shape;3929;p32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930" name="Google Shape;3930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1" name="Google Shape;3931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2" name="Google Shape;3932;p32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933" name="Google Shape;3933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4" name="Google Shape;3934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5" name="Google Shape;3935;p32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936" name="Google Shape;3936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7" name="Google Shape;3937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8" name="Google Shape;3938;p32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3939" name="Google Shape;3939;p32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0" name="Google Shape;3940;p32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41" name="Google Shape;3941;p32"/>
          <p:cNvGrpSpPr/>
          <p:nvPr/>
        </p:nvGrpSpPr>
        <p:grpSpPr>
          <a:xfrm rot="1281082">
            <a:off x="8362622" y="775220"/>
            <a:ext cx="1767666" cy="2710001"/>
            <a:chOff x="4433741" y="3954803"/>
            <a:chExt cx="1767600" cy="2709900"/>
          </a:xfrm>
        </p:grpSpPr>
        <p:grpSp>
          <p:nvGrpSpPr>
            <p:cNvPr id="3942" name="Google Shape;3942;p32"/>
            <p:cNvGrpSpPr/>
            <p:nvPr/>
          </p:nvGrpSpPr>
          <p:grpSpPr>
            <a:xfrm>
              <a:off x="4433741" y="3954803"/>
              <a:ext cx="1767600" cy="2709900"/>
              <a:chOff x="4433741" y="3954803"/>
              <a:chExt cx="1767600" cy="2709900"/>
            </a:xfrm>
          </p:grpSpPr>
          <p:sp>
            <p:nvSpPr>
              <p:cNvPr id="3943" name="Google Shape;3943;p32"/>
              <p:cNvSpPr/>
              <p:nvPr/>
            </p:nvSpPr>
            <p:spPr>
              <a:xfrm>
                <a:off x="4433741" y="395480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944" name="Google Shape;3944;p32"/>
              <p:cNvGrpSpPr/>
              <p:nvPr/>
            </p:nvGrpSpPr>
            <p:grpSpPr>
              <a:xfrm>
                <a:off x="449411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3945" name="Google Shape;3945;p32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3946" name="Google Shape;3946;p32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3947" name="Google Shape;3947;p32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48" name="Google Shape;3948;p32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3949" name="Google Shape;3949;p32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3950" name="Google Shape;3950;p32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951" name="Google Shape;3951;p32"/>
            <p:cNvGrpSpPr/>
            <p:nvPr/>
          </p:nvGrpSpPr>
          <p:grpSpPr>
            <a:xfrm>
              <a:off x="4733441" y="4571209"/>
              <a:ext cx="1168200" cy="1473000"/>
              <a:chOff x="4733441" y="4571209"/>
              <a:chExt cx="1168200" cy="1473000"/>
            </a:xfrm>
          </p:grpSpPr>
          <p:grpSp>
            <p:nvGrpSpPr>
              <p:cNvPr id="3952" name="Google Shape;3952;p32"/>
              <p:cNvGrpSpPr/>
              <p:nvPr/>
            </p:nvGrpSpPr>
            <p:grpSpPr>
              <a:xfrm>
                <a:off x="4733441" y="49522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3953" name="Google Shape;3953;p32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3954" name="Google Shape;3954;p32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3955" name="Google Shape;3955;p32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56" name="Google Shape;3956;p32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957" name="Google Shape;3957;p32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58" name="Google Shape;3958;p32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3959" name="Google Shape;3959;p32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0" name="Google Shape;3960;p32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961" name="Google Shape;3961;p32"/>
              <p:cNvGrpSpPr/>
              <p:nvPr/>
            </p:nvGrpSpPr>
            <p:grpSpPr>
              <a:xfrm>
                <a:off x="4962041" y="5714209"/>
                <a:ext cx="711000" cy="330000"/>
                <a:chOff x="3362150" y="1873563"/>
                <a:chExt cx="711000" cy="330000"/>
              </a:xfrm>
            </p:grpSpPr>
            <p:sp>
              <p:nvSpPr>
                <p:cNvPr id="3962" name="Google Shape;3962;p32"/>
                <p:cNvSpPr/>
                <p:nvPr/>
              </p:nvSpPr>
              <p:spPr>
                <a:xfrm>
                  <a:off x="3362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3" name="Google Shape;3963;p32"/>
                <p:cNvSpPr/>
                <p:nvPr/>
              </p:nvSpPr>
              <p:spPr>
                <a:xfrm>
                  <a:off x="3743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64" name="Google Shape;3964;p32"/>
              <p:cNvSpPr/>
              <p:nvPr/>
            </p:nvSpPr>
            <p:spPr>
              <a:xfrm>
                <a:off x="5152541" y="45712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5" name="Google Shape;3965;p32"/>
          <p:cNvGrpSpPr/>
          <p:nvPr/>
        </p:nvGrpSpPr>
        <p:grpSpPr>
          <a:xfrm rot="1255735">
            <a:off x="-374079" y="5695235"/>
            <a:ext cx="1767554" cy="2709829"/>
            <a:chOff x="509691" y="685778"/>
            <a:chExt cx="1767600" cy="2709900"/>
          </a:xfrm>
        </p:grpSpPr>
        <p:grpSp>
          <p:nvGrpSpPr>
            <p:cNvPr id="3966" name="Google Shape;3966;p32"/>
            <p:cNvGrpSpPr/>
            <p:nvPr/>
          </p:nvGrpSpPr>
          <p:grpSpPr>
            <a:xfrm>
              <a:off x="509691" y="685778"/>
              <a:ext cx="1767600" cy="2709900"/>
              <a:chOff x="509691" y="685778"/>
              <a:chExt cx="1767600" cy="2709900"/>
            </a:xfrm>
          </p:grpSpPr>
          <p:sp>
            <p:nvSpPr>
              <p:cNvPr id="3967" name="Google Shape;3967;p32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968" name="Google Shape;3968;p32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3969" name="Google Shape;3969;p32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970" name="Google Shape;3970;p32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971" name="Google Shape;3971;p32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3972" name="Google Shape;3972;p32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973" name="Google Shape;3973;p32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974" name="Google Shape;3974;p32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3975" name="Google Shape;3975;p32"/>
            <p:cNvSpPr/>
            <p:nvPr/>
          </p:nvSpPr>
          <p:spPr>
            <a:xfrm>
              <a:off x="1283142" y="1860085"/>
              <a:ext cx="220800" cy="36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p33"/>
          <p:cNvSpPr txBox="1"/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attentes</a:t>
            </a:r>
            <a:endParaRPr/>
          </a:p>
        </p:txBody>
      </p:sp>
      <p:grpSp>
        <p:nvGrpSpPr>
          <p:cNvPr id="3981" name="Google Shape;3981;p33"/>
          <p:cNvGrpSpPr/>
          <p:nvPr/>
        </p:nvGrpSpPr>
        <p:grpSpPr>
          <a:xfrm>
            <a:off x="-600558" y="3315573"/>
            <a:ext cx="1767600" cy="2709900"/>
            <a:chOff x="3885616" y="3583051"/>
            <a:chExt cx="1767600" cy="2709900"/>
          </a:xfrm>
        </p:grpSpPr>
        <p:grpSp>
          <p:nvGrpSpPr>
            <p:cNvPr id="3982" name="Google Shape;3982;p33"/>
            <p:cNvGrpSpPr/>
            <p:nvPr/>
          </p:nvGrpSpPr>
          <p:grpSpPr>
            <a:xfrm>
              <a:off x="3885616" y="3583051"/>
              <a:ext cx="1767600" cy="2709900"/>
              <a:chOff x="509691" y="685778"/>
              <a:chExt cx="1767600" cy="2709900"/>
            </a:xfrm>
          </p:grpSpPr>
          <p:sp>
            <p:nvSpPr>
              <p:cNvPr id="3983" name="Google Shape;3983;p33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3984" name="Google Shape;3984;p33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3985" name="Google Shape;3985;p33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986" name="Google Shape;3986;p3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987" name="Google Shape;3987;p3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3988" name="Google Shape;3988;p33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3989" name="Google Shape;3989;p3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3990" name="Google Shape;3990;p3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3991" name="Google Shape;3991;p33"/>
            <p:cNvGrpSpPr/>
            <p:nvPr/>
          </p:nvGrpSpPr>
          <p:grpSpPr>
            <a:xfrm>
              <a:off x="4144047" y="4574502"/>
              <a:ext cx="1250744" cy="726992"/>
              <a:chOff x="759381" y="2304974"/>
              <a:chExt cx="1514584" cy="880348"/>
            </a:xfrm>
          </p:grpSpPr>
          <p:sp>
            <p:nvSpPr>
              <p:cNvPr id="3992" name="Google Shape;3992;p33"/>
              <p:cNvSpPr/>
              <p:nvPr/>
            </p:nvSpPr>
            <p:spPr>
              <a:xfrm>
                <a:off x="759381" y="2304974"/>
                <a:ext cx="1514584" cy="880348"/>
              </a:xfrm>
              <a:custGeom>
                <a:rect b="b" l="l" r="r" t="t"/>
                <a:pathLst>
                  <a:path extrusionOk="0" h="10613" w="18259">
                    <a:moveTo>
                      <a:pt x="9230" y="1"/>
                    </a:moveTo>
                    <a:cubicBezTo>
                      <a:pt x="9144" y="1"/>
                      <a:pt x="9057" y="44"/>
                      <a:pt x="9011" y="132"/>
                    </a:cubicBezTo>
                    <a:cubicBezTo>
                      <a:pt x="8380" y="1319"/>
                      <a:pt x="7821" y="2544"/>
                      <a:pt x="7337" y="3798"/>
                    </a:cubicBezTo>
                    <a:cubicBezTo>
                      <a:pt x="7321" y="3839"/>
                      <a:pt x="7285" y="3860"/>
                      <a:pt x="7248" y="3860"/>
                    </a:cubicBezTo>
                    <a:cubicBezTo>
                      <a:pt x="7213" y="3860"/>
                      <a:pt x="7178" y="3841"/>
                      <a:pt x="7160" y="3803"/>
                    </a:cubicBezTo>
                    <a:cubicBezTo>
                      <a:pt x="6621" y="2599"/>
                      <a:pt x="5741" y="1479"/>
                      <a:pt x="4991" y="396"/>
                    </a:cubicBezTo>
                    <a:cubicBezTo>
                      <a:pt x="4954" y="343"/>
                      <a:pt x="4899" y="319"/>
                      <a:pt x="4844" y="319"/>
                    </a:cubicBezTo>
                    <a:cubicBezTo>
                      <a:pt x="4764" y="319"/>
                      <a:pt x="4685" y="371"/>
                      <a:pt x="4667" y="463"/>
                    </a:cubicBezTo>
                    <a:cubicBezTo>
                      <a:pt x="4421" y="1707"/>
                      <a:pt x="4101" y="3109"/>
                      <a:pt x="3616" y="4263"/>
                    </a:cubicBezTo>
                    <a:cubicBezTo>
                      <a:pt x="3576" y="4358"/>
                      <a:pt x="3485" y="4411"/>
                      <a:pt x="3391" y="4411"/>
                    </a:cubicBezTo>
                    <a:cubicBezTo>
                      <a:pt x="3342" y="4411"/>
                      <a:pt x="3292" y="4397"/>
                      <a:pt x="3248" y="4367"/>
                    </a:cubicBezTo>
                    <a:cubicBezTo>
                      <a:pt x="2449" y="3825"/>
                      <a:pt x="503" y="2225"/>
                      <a:pt x="240" y="2155"/>
                    </a:cubicBezTo>
                    <a:cubicBezTo>
                      <a:pt x="224" y="2151"/>
                      <a:pt x="208" y="2149"/>
                      <a:pt x="192" y="2149"/>
                    </a:cubicBezTo>
                    <a:cubicBezTo>
                      <a:pt x="90" y="2149"/>
                      <a:pt x="0" y="2237"/>
                      <a:pt x="14" y="2343"/>
                    </a:cubicBezTo>
                    <a:cubicBezTo>
                      <a:pt x="67" y="2798"/>
                      <a:pt x="294" y="3434"/>
                      <a:pt x="390" y="3793"/>
                    </a:cubicBezTo>
                    <a:cubicBezTo>
                      <a:pt x="909" y="5748"/>
                      <a:pt x="1152" y="7123"/>
                      <a:pt x="1456" y="7784"/>
                    </a:cubicBezTo>
                    <a:cubicBezTo>
                      <a:pt x="1513" y="7910"/>
                      <a:pt x="1581" y="8039"/>
                      <a:pt x="1697" y="8117"/>
                    </a:cubicBezTo>
                    <a:cubicBezTo>
                      <a:pt x="1794" y="8182"/>
                      <a:pt x="1910" y="8201"/>
                      <a:pt x="2029" y="8201"/>
                    </a:cubicBezTo>
                    <a:cubicBezTo>
                      <a:pt x="2105" y="8201"/>
                      <a:pt x="2181" y="8193"/>
                      <a:pt x="2255" y="8185"/>
                    </a:cubicBezTo>
                    <a:cubicBezTo>
                      <a:pt x="3914" y="8008"/>
                      <a:pt x="5270" y="7893"/>
                      <a:pt x="6570" y="7893"/>
                    </a:cubicBezTo>
                    <a:cubicBezTo>
                      <a:pt x="8351" y="7893"/>
                      <a:pt x="10028" y="8109"/>
                      <a:pt x="12242" y="8680"/>
                    </a:cubicBezTo>
                    <a:cubicBezTo>
                      <a:pt x="14135" y="9169"/>
                      <a:pt x="15633" y="9937"/>
                      <a:pt x="16427" y="10609"/>
                    </a:cubicBezTo>
                    <a:cubicBezTo>
                      <a:pt x="16430" y="10611"/>
                      <a:pt x="16433" y="10613"/>
                      <a:pt x="16436" y="10613"/>
                    </a:cubicBezTo>
                    <a:cubicBezTo>
                      <a:pt x="16605" y="10613"/>
                      <a:pt x="17172" y="7230"/>
                      <a:pt x="17220" y="7001"/>
                    </a:cubicBezTo>
                    <a:cubicBezTo>
                      <a:pt x="17559" y="5382"/>
                      <a:pt x="18258" y="2846"/>
                      <a:pt x="18004" y="2482"/>
                    </a:cubicBezTo>
                    <a:cubicBezTo>
                      <a:pt x="17981" y="2447"/>
                      <a:pt x="17975" y="2418"/>
                      <a:pt x="17934" y="2418"/>
                    </a:cubicBezTo>
                    <a:cubicBezTo>
                      <a:pt x="17009" y="2418"/>
                      <a:pt x="14956" y="4810"/>
                      <a:pt x="14568" y="4810"/>
                    </a:cubicBezTo>
                    <a:cubicBezTo>
                      <a:pt x="14554" y="4810"/>
                      <a:pt x="14542" y="4807"/>
                      <a:pt x="14533" y="4801"/>
                    </a:cubicBezTo>
                    <a:cubicBezTo>
                      <a:pt x="14099" y="4512"/>
                      <a:pt x="14228" y="2115"/>
                      <a:pt x="13890" y="708"/>
                    </a:cubicBezTo>
                    <a:cubicBezTo>
                      <a:pt x="13856" y="567"/>
                      <a:pt x="13729" y="485"/>
                      <a:pt x="13599" y="485"/>
                    </a:cubicBezTo>
                    <a:cubicBezTo>
                      <a:pt x="13527" y="485"/>
                      <a:pt x="13454" y="510"/>
                      <a:pt x="13394" y="564"/>
                    </a:cubicBezTo>
                    <a:cubicBezTo>
                      <a:pt x="12774" y="1130"/>
                      <a:pt x="11542" y="3413"/>
                      <a:pt x="11224" y="3910"/>
                    </a:cubicBezTo>
                    <a:cubicBezTo>
                      <a:pt x="11140" y="4042"/>
                      <a:pt x="11015" y="4179"/>
                      <a:pt x="10867" y="4179"/>
                    </a:cubicBezTo>
                    <a:cubicBezTo>
                      <a:pt x="10853" y="4179"/>
                      <a:pt x="10839" y="4178"/>
                      <a:pt x="10825" y="4176"/>
                    </a:cubicBezTo>
                    <a:cubicBezTo>
                      <a:pt x="10666" y="4150"/>
                      <a:pt x="10582" y="3976"/>
                      <a:pt x="10531" y="3823"/>
                    </a:cubicBezTo>
                    <a:cubicBezTo>
                      <a:pt x="10095" y="2536"/>
                      <a:pt x="10006" y="1373"/>
                      <a:pt x="9458" y="147"/>
                    </a:cubicBezTo>
                    <a:cubicBezTo>
                      <a:pt x="9415" y="50"/>
                      <a:pt x="9323" y="1"/>
                      <a:pt x="9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33"/>
              <p:cNvSpPr/>
              <p:nvPr/>
            </p:nvSpPr>
            <p:spPr>
              <a:xfrm>
                <a:off x="873599" y="2820740"/>
                <a:ext cx="52922" cy="41060"/>
              </a:xfrm>
              <a:custGeom>
                <a:rect b="b" l="l" r="r" t="t"/>
                <a:pathLst>
                  <a:path extrusionOk="0" h="495" w="638">
                    <a:moveTo>
                      <a:pt x="319" y="1"/>
                    </a:moveTo>
                    <a:cubicBezTo>
                      <a:pt x="0" y="1"/>
                      <a:pt x="0" y="495"/>
                      <a:pt x="319" y="495"/>
                    </a:cubicBezTo>
                    <a:cubicBezTo>
                      <a:pt x="638" y="495"/>
                      <a:pt x="638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33"/>
              <p:cNvSpPr/>
              <p:nvPr/>
            </p:nvSpPr>
            <p:spPr>
              <a:xfrm>
                <a:off x="942112" y="2792206"/>
                <a:ext cx="67770" cy="52590"/>
              </a:xfrm>
              <a:custGeom>
                <a:rect b="b" l="l" r="r" t="t"/>
                <a:pathLst>
                  <a:path extrusionOk="0" h="634" w="817">
                    <a:moveTo>
                      <a:pt x="410" y="0"/>
                    </a:moveTo>
                    <a:cubicBezTo>
                      <a:pt x="2" y="0"/>
                      <a:pt x="1" y="633"/>
                      <a:pt x="410" y="633"/>
                    </a:cubicBezTo>
                    <a:cubicBezTo>
                      <a:pt x="816" y="633"/>
                      <a:pt x="816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33"/>
              <p:cNvSpPr/>
              <p:nvPr/>
            </p:nvSpPr>
            <p:spPr>
              <a:xfrm>
                <a:off x="1018174" y="2769893"/>
                <a:ext cx="71503" cy="55411"/>
              </a:xfrm>
              <a:custGeom>
                <a:rect b="b" l="l" r="r" t="t"/>
                <a:pathLst>
                  <a:path extrusionOk="0" h="668" w="862">
                    <a:moveTo>
                      <a:pt x="432" y="1"/>
                    </a:moveTo>
                    <a:cubicBezTo>
                      <a:pt x="1" y="1"/>
                      <a:pt x="0" y="667"/>
                      <a:pt x="432" y="667"/>
                    </a:cubicBezTo>
                    <a:cubicBezTo>
                      <a:pt x="862" y="667"/>
                      <a:pt x="86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33"/>
              <p:cNvSpPr/>
              <p:nvPr/>
            </p:nvSpPr>
            <p:spPr>
              <a:xfrm>
                <a:off x="1116880" y="2754133"/>
                <a:ext cx="69346" cy="53835"/>
              </a:xfrm>
              <a:custGeom>
                <a:rect b="b" l="l" r="r" t="t"/>
                <a:pathLst>
                  <a:path extrusionOk="0" h="649" w="836">
                    <a:moveTo>
                      <a:pt x="418" y="0"/>
                    </a:moveTo>
                    <a:cubicBezTo>
                      <a:pt x="0" y="0"/>
                      <a:pt x="0" y="648"/>
                      <a:pt x="418" y="648"/>
                    </a:cubicBezTo>
                    <a:cubicBezTo>
                      <a:pt x="835" y="648"/>
                      <a:pt x="835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33"/>
              <p:cNvSpPr/>
              <p:nvPr/>
            </p:nvSpPr>
            <p:spPr>
              <a:xfrm>
                <a:off x="1221559" y="2745175"/>
                <a:ext cx="71420" cy="55411"/>
              </a:xfrm>
              <a:custGeom>
                <a:rect b="b" l="l" r="r" t="t"/>
                <a:pathLst>
                  <a:path extrusionOk="0" h="668" w="861">
                    <a:moveTo>
                      <a:pt x="431" y="1"/>
                    </a:moveTo>
                    <a:cubicBezTo>
                      <a:pt x="0" y="1"/>
                      <a:pt x="0" y="667"/>
                      <a:pt x="431" y="667"/>
                    </a:cubicBezTo>
                    <a:cubicBezTo>
                      <a:pt x="861" y="667"/>
                      <a:pt x="86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33"/>
              <p:cNvSpPr/>
              <p:nvPr/>
            </p:nvSpPr>
            <p:spPr>
              <a:xfrm>
                <a:off x="1319519" y="2737378"/>
                <a:ext cx="76978" cy="59641"/>
              </a:xfrm>
              <a:custGeom>
                <a:rect b="b" l="l" r="r" t="t"/>
                <a:pathLst>
                  <a:path extrusionOk="0" h="719" w="928">
                    <a:moveTo>
                      <a:pt x="464" y="0"/>
                    </a:moveTo>
                    <a:cubicBezTo>
                      <a:pt x="0" y="0"/>
                      <a:pt x="0" y="719"/>
                      <a:pt x="464" y="719"/>
                    </a:cubicBezTo>
                    <a:cubicBezTo>
                      <a:pt x="928" y="719"/>
                      <a:pt x="928" y="0"/>
                      <a:pt x="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33"/>
              <p:cNvSpPr/>
              <p:nvPr/>
            </p:nvSpPr>
            <p:spPr>
              <a:xfrm>
                <a:off x="1431413" y="2744677"/>
                <a:ext cx="72913" cy="56406"/>
              </a:xfrm>
              <a:custGeom>
                <a:rect b="b" l="l" r="r" t="t"/>
                <a:pathLst>
                  <a:path extrusionOk="0" h="680" w="879">
                    <a:moveTo>
                      <a:pt x="440" y="0"/>
                    </a:moveTo>
                    <a:cubicBezTo>
                      <a:pt x="1" y="0"/>
                      <a:pt x="1" y="680"/>
                      <a:pt x="440" y="680"/>
                    </a:cubicBezTo>
                    <a:cubicBezTo>
                      <a:pt x="878" y="680"/>
                      <a:pt x="878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33"/>
              <p:cNvSpPr/>
              <p:nvPr/>
            </p:nvSpPr>
            <p:spPr>
              <a:xfrm>
                <a:off x="1533852" y="2751147"/>
                <a:ext cx="85356" cy="66194"/>
              </a:xfrm>
              <a:custGeom>
                <a:rect b="b" l="l" r="r" t="t"/>
                <a:pathLst>
                  <a:path extrusionOk="0" h="798" w="1029">
                    <a:moveTo>
                      <a:pt x="514" y="1"/>
                    </a:moveTo>
                    <a:cubicBezTo>
                      <a:pt x="0" y="1"/>
                      <a:pt x="0" y="798"/>
                      <a:pt x="514" y="798"/>
                    </a:cubicBezTo>
                    <a:cubicBezTo>
                      <a:pt x="1029" y="798"/>
                      <a:pt x="1029" y="1"/>
                      <a:pt x="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33"/>
              <p:cNvSpPr/>
              <p:nvPr/>
            </p:nvSpPr>
            <p:spPr>
              <a:xfrm>
                <a:off x="1640687" y="2769064"/>
                <a:ext cx="88259" cy="68434"/>
              </a:xfrm>
              <a:custGeom>
                <a:rect b="b" l="l" r="r" t="t"/>
                <a:pathLst>
                  <a:path extrusionOk="0" h="825" w="1064">
                    <a:moveTo>
                      <a:pt x="532" y="1"/>
                    </a:moveTo>
                    <a:cubicBezTo>
                      <a:pt x="2" y="1"/>
                      <a:pt x="1" y="824"/>
                      <a:pt x="532" y="824"/>
                    </a:cubicBezTo>
                    <a:cubicBezTo>
                      <a:pt x="1063" y="824"/>
                      <a:pt x="1063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33"/>
              <p:cNvSpPr/>
              <p:nvPr/>
            </p:nvSpPr>
            <p:spPr>
              <a:xfrm>
                <a:off x="1757724" y="2808132"/>
                <a:ext cx="75153" cy="58314"/>
              </a:xfrm>
              <a:custGeom>
                <a:rect b="b" l="l" r="r" t="t"/>
                <a:pathLst>
                  <a:path extrusionOk="0" h="703" w="906">
                    <a:moveTo>
                      <a:pt x="453" y="1"/>
                    </a:moveTo>
                    <a:cubicBezTo>
                      <a:pt x="0" y="1"/>
                      <a:pt x="0" y="702"/>
                      <a:pt x="453" y="702"/>
                    </a:cubicBezTo>
                    <a:cubicBezTo>
                      <a:pt x="906" y="702"/>
                      <a:pt x="906" y="1"/>
                      <a:pt x="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33"/>
              <p:cNvSpPr/>
              <p:nvPr/>
            </p:nvSpPr>
            <p:spPr>
              <a:xfrm>
                <a:off x="1843574" y="2833348"/>
                <a:ext cx="89088" cy="69014"/>
              </a:xfrm>
              <a:custGeom>
                <a:rect b="b" l="l" r="r" t="t"/>
                <a:pathLst>
                  <a:path extrusionOk="0" h="832" w="1074">
                    <a:moveTo>
                      <a:pt x="537" y="0"/>
                    </a:moveTo>
                    <a:cubicBezTo>
                      <a:pt x="0" y="0"/>
                      <a:pt x="0" y="832"/>
                      <a:pt x="537" y="832"/>
                    </a:cubicBezTo>
                    <a:cubicBezTo>
                      <a:pt x="1074" y="832"/>
                      <a:pt x="1074" y="0"/>
                      <a:pt x="5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33"/>
              <p:cNvSpPr/>
              <p:nvPr/>
            </p:nvSpPr>
            <p:spPr>
              <a:xfrm>
                <a:off x="1931331" y="2872748"/>
                <a:ext cx="80793" cy="62544"/>
              </a:xfrm>
              <a:custGeom>
                <a:rect b="b" l="l" r="r" t="t"/>
                <a:pathLst>
                  <a:path extrusionOk="0" h="754" w="974">
                    <a:moveTo>
                      <a:pt x="487" y="0"/>
                    </a:moveTo>
                    <a:cubicBezTo>
                      <a:pt x="0" y="0"/>
                      <a:pt x="1" y="754"/>
                      <a:pt x="487" y="754"/>
                    </a:cubicBezTo>
                    <a:cubicBezTo>
                      <a:pt x="974" y="754"/>
                      <a:pt x="974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33"/>
              <p:cNvSpPr/>
              <p:nvPr/>
            </p:nvSpPr>
            <p:spPr>
              <a:xfrm>
                <a:off x="2030950" y="2913724"/>
                <a:ext cx="53337" cy="41392"/>
              </a:xfrm>
              <a:custGeom>
                <a:rect b="b" l="l" r="r" t="t"/>
                <a:pathLst>
                  <a:path extrusionOk="0" h="499" w="643">
                    <a:moveTo>
                      <a:pt x="319" y="0"/>
                    </a:moveTo>
                    <a:cubicBezTo>
                      <a:pt x="1" y="0"/>
                      <a:pt x="1" y="498"/>
                      <a:pt x="319" y="498"/>
                    </a:cubicBezTo>
                    <a:cubicBezTo>
                      <a:pt x="340" y="498"/>
                      <a:pt x="362" y="496"/>
                      <a:pt x="385" y="492"/>
                    </a:cubicBezTo>
                    <a:cubicBezTo>
                      <a:pt x="391" y="490"/>
                      <a:pt x="399" y="489"/>
                      <a:pt x="405" y="487"/>
                    </a:cubicBezTo>
                    <a:cubicBezTo>
                      <a:pt x="642" y="442"/>
                      <a:pt x="642" y="57"/>
                      <a:pt x="405" y="11"/>
                    </a:cubicBezTo>
                    <a:cubicBezTo>
                      <a:pt x="399" y="10"/>
                      <a:pt x="391" y="9"/>
                      <a:pt x="385" y="7"/>
                    </a:cubicBezTo>
                    <a:cubicBezTo>
                      <a:pt x="362" y="2"/>
                      <a:pt x="34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33"/>
              <p:cNvSpPr/>
              <p:nvPr/>
            </p:nvSpPr>
            <p:spPr>
              <a:xfrm>
                <a:off x="2134716" y="2970626"/>
                <a:ext cx="4728" cy="3567"/>
              </a:xfrm>
              <a:custGeom>
                <a:rect b="b" l="l" r="r" t="t"/>
                <a:pathLst>
                  <a:path extrusionOk="0" h="43" w="57">
                    <a:moveTo>
                      <a:pt x="29" y="0"/>
                    </a:moveTo>
                    <a:cubicBezTo>
                      <a:pt x="0" y="0"/>
                      <a:pt x="0" y="43"/>
                      <a:pt x="29" y="43"/>
                    </a:cubicBezTo>
                    <a:cubicBezTo>
                      <a:pt x="57" y="43"/>
                      <a:pt x="57" y="0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33"/>
              <p:cNvSpPr/>
              <p:nvPr/>
            </p:nvSpPr>
            <p:spPr>
              <a:xfrm>
                <a:off x="2094321" y="2936037"/>
                <a:ext cx="74240" cy="57567"/>
              </a:xfrm>
              <a:custGeom>
                <a:rect b="b" l="l" r="r" t="t"/>
                <a:pathLst>
                  <a:path extrusionOk="0" h="694" w="895">
                    <a:moveTo>
                      <a:pt x="447" y="1"/>
                    </a:moveTo>
                    <a:cubicBezTo>
                      <a:pt x="0" y="1"/>
                      <a:pt x="0" y="693"/>
                      <a:pt x="447" y="693"/>
                    </a:cubicBezTo>
                    <a:cubicBezTo>
                      <a:pt x="894" y="693"/>
                      <a:pt x="894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33"/>
              <p:cNvSpPr/>
              <p:nvPr/>
            </p:nvSpPr>
            <p:spPr>
              <a:xfrm rot="299362">
                <a:off x="1448969" y="2494270"/>
                <a:ext cx="113831" cy="185808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4009" name="Google Shape;4009;p33"/>
              <p:cNvSpPr/>
              <p:nvPr/>
            </p:nvSpPr>
            <p:spPr>
              <a:xfrm rot="897051">
                <a:off x="1758073" y="2549794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4010" name="Google Shape;4010;p33"/>
              <p:cNvSpPr/>
              <p:nvPr/>
            </p:nvSpPr>
            <p:spPr>
              <a:xfrm rot="897051">
                <a:off x="2037698" y="2652344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4011" name="Google Shape;4011;p33"/>
              <p:cNvSpPr/>
              <p:nvPr/>
            </p:nvSpPr>
            <p:spPr>
              <a:xfrm flipH="1" rot="-897051">
                <a:off x="1139723" y="2525832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4012" name="Google Shape;4012;p33"/>
              <p:cNvSpPr/>
              <p:nvPr/>
            </p:nvSpPr>
            <p:spPr>
              <a:xfrm flipH="1" rot="-897051">
                <a:off x="829948" y="2587169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grpSp>
        <p:nvGrpSpPr>
          <p:cNvPr id="4013" name="Google Shape;4013;p33"/>
          <p:cNvGrpSpPr/>
          <p:nvPr/>
        </p:nvGrpSpPr>
        <p:grpSpPr>
          <a:xfrm rot="1000736">
            <a:off x="-313293" y="5389893"/>
            <a:ext cx="1767548" cy="2709821"/>
            <a:chOff x="3513085" y="3502580"/>
            <a:chExt cx="1767600" cy="2709900"/>
          </a:xfrm>
        </p:grpSpPr>
        <p:grpSp>
          <p:nvGrpSpPr>
            <p:cNvPr id="4014" name="Google Shape;4014;p33"/>
            <p:cNvGrpSpPr/>
            <p:nvPr/>
          </p:nvGrpSpPr>
          <p:grpSpPr>
            <a:xfrm>
              <a:off x="3513085" y="3502580"/>
              <a:ext cx="1767600" cy="2709900"/>
              <a:chOff x="2487087" y="680930"/>
              <a:chExt cx="1767600" cy="2709900"/>
            </a:xfrm>
          </p:grpSpPr>
          <p:sp>
            <p:nvSpPr>
              <p:cNvPr id="4015" name="Google Shape;4015;p33"/>
              <p:cNvSpPr/>
              <p:nvPr/>
            </p:nvSpPr>
            <p:spPr>
              <a:xfrm>
                <a:off x="2487087" y="680930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16" name="Google Shape;4016;p33"/>
              <p:cNvGrpSpPr/>
              <p:nvPr/>
            </p:nvGrpSpPr>
            <p:grpSpPr>
              <a:xfrm>
                <a:off x="2547461" y="705642"/>
                <a:ext cx="289500" cy="432131"/>
                <a:chOff x="2547461" y="705642"/>
                <a:chExt cx="289500" cy="432131"/>
              </a:xfrm>
            </p:grpSpPr>
            <p:sp>
              <p:nvSpPr>
                <p:cNvPr id="4017" name="Google Shape;4017;p33"/>
                <p:cNvSpPr txBox="1"/>
                <p:nvPr/>
              </p:nvSpPr>
              <p:spPr>
                <a:xfrm>
                  <a:off x="2547461" y="705642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4018" name="Google Shape;4018;p33"/>
                <p:cNvGrpSpPr/>
                <p:nvPr/>
              </p:nvGrpSpPr>
              <p:grpSpPr>
                <a:xfrm>
                  <a:off x="2622719" y="998090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4019" name="Google Shape;4019;p33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020" name="Google Shape;4020;p33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4021" name="Google Shape;4021;p33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22" name="Google Shape;4022;p33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23" name="Google Shape;4023;p33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4024" name="Google Shape;4024;p33"/>
              <p:cNvGrpSpPr/>
              <p:nvPr/>
            </p:nvGrpSpPr>
            <p:grpSpPr>
              <a:xfrm>
                <a:off x="3904915" y="2933965"/>
                <a:ext cx="289500" cy="432155"/>
                <a:chOff x="3904915" y="2933965"/>
                <a:chExt cx="289500" cy="432155"/>
              </a:xfrm>
            </p:grpSpPr>
            <p:sp>
              <p:nvSpPr>
                <p:cNvPr id="4025" name="Google Shape;4025;p33"/>
                <p:cNvSpPr txBox="1"/>
                <p:nvPr/>
              </p:nvSpPr>
              <p:spPr>
                <a:xfrm rot="10800000">
                  <a:off x="3904915" y="3109320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4026" name="Google Shape;4026;p33"/>
                <p:cNvGrpSpPr/>
                <p:nvPr/>
              </p:nvGrpSpPr>
              <p:grpSpPr>
                <a:xfrm rot="10800000">
                  <a:off x="3980169" y="2933965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4027" name="Google Shape;4027;p33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028" name="Google Shape;4028;p33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4029" name="Google Shape;4029;p33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30" name="Google Shape;4030;p33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31" name="Google Shape;4031;p33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4032" name="Google Shape;4032;p33"/>
            <p:cNvGrpSpPr/>
            <p:nvPr/>
          </p:nvGrpSpPr>
          <p:grpSpPr>
            <a:xfrm>
              <a:off x="3731667" y="4196759"/>
              <a:ext cx="1330047" cy="1321314"/>
              <a:chOff x="5237962" y="1509158"/>
              <a:chExt cx="1628762" cy="1618068"/>
            </a:xfrm>
          </p:grpSpPr>
          <p:sp>
            <p:nvSpPr>
              <p:cNvPr id="4033" name="Google Shape;4033;p33"/>
              <p:cNvSpPr/>
              <p:nvPr/>
            </p:nvSpPr>
            <p:spPr>
              <a:xfrm rot="192322">
                <a:off x="5326657" y="1650769"/>
                <a:ext cx="1491557" cy="1252309"/>
              </a:xfrm>
              <a:custGeom>
                <a:rect b="b" l="l" r="r" t="t"/>
                <a:pathLst>
                  <a:path extrusionOk="0" h="8197" w="9763">
                    <a:moveTo>
                      <a:pt x="5652" y="0"/>
                    </a:moveTo>
                    <a:cubicBezTo>
                      <a:pt x="5551" y="0"/>
                      <a:pt x="5458" y="47"/>
                      <a:pt x="5422" y="149"/>
                    </a:cubicBezTo>
                    <a:cubicBezTo>
                      <a:pt x="4745" y="2050"/>
                      <a:pt x="5610" y="5449"/>
                      <a:pt x="4529" y="5851"/>
                    </a:cubicBezTo>
                    <a:cubicBezTo>
                      <a:pt x="4490" y="5866"/>
                      <a:pt x="4451" y="5872"/>
                      <a:pt x="4412" y="5872"/>
                    </a:cubicBezTo>
                    <a:cubicBezTo>
                      <a:pt x="4240" y="5872"/>
                      <a:pt x="4079" y="5739"/>
                      <a:pt x="4041" y="5559"/>
                    </a:cubicBezTo>
                    <a:cubicBezTo>
                      <a:pt x="3662" y="3814"/>
                      <a:pt x="4133" y="1845"/>
                      <a:pt x="3282" y="261"/>
                    </a:cubicBezTo>
                    <a:cubicBezTo>
                      <a:pt x="3228" y="160"/>
                      <a:pt x="3156" y="52"/>
                      <a:pt x="3043" y="34"/>
                    </a:cubicBezTo>
                    <a:cubicBezTo>
                      <a:pt x="3031" y="32"/>
                      <a:pt x="3020" y="31"/>
                      <a:pt x="3009" y="31"/>
                    </a:cubicBezTo>
                    <a:cubicBezTo>
                      <a:pt x="2860" y="31"/>
                      <a:pt x="2750" y="196"/>
                      <a:pt x="2690" y="342"/>
                    </a:cubicBezTo>
                    <a:cubicBezTo>
                      <a:pt x="1966" y="2089"/>
                      <a:pt x="2808" y="5388"/>
                      <a:pt x="2128" y="5987"/>
                    </a:cubicBezTo>
                    <a:cubicBezTo>
                      <a:pt x="2042" y="6063"/>
                      <a:pt x="1963" y="6097"/>
                      <a:pt x="1893" y="6097"/>
                    </a:cubicBezTo>
                    <a:cubicBezTo>
                      <a:pt x="1757" y="6097"/>
                      <a:pt x="1661" y="5962"/>
                      <a:pt x="1640" y="5738"/>
                    </a:cubicBezTo>
                    <a:cubicBezTo>
                      <a:pt x="1354" y="2766"/>
                      <a:pt x="1093" y="777"/>
                      <a:pt x="487" y="534"/>
                    </a:cubicBezTo>
                    <a:cubicBezTo>
                      <a:pt x="467" y="526"/>
                      <a:pt x="448" y="522"/>
                      <a:pt x="429" y="522"/>
                    </a:cubicBezTo>
                    <a:cubicBezTo>
                      <a:pt x="135" y="522"/>
                      <a:pt x="1" y="1463"/>
                      <a:pt x="13" y="1844"/>
                    </a:cubicBezTo>
                    <a:cubicBezTo>
                      <a:pt x="74" y="3944"/>
                      <a:pt x="196" y="6042"/>
                      <a:pt x="313" y="8140"/>
                    </a:cubicBezTo>
                    <a:lnTo>
                      <a:pt x="313" y="8140"/>
                    </a:lnTo>
                    <a:cubicBezTo>
                      <a:pt x="314" y="8140"/>
                      <a:pt x="314" y="8140"/>
                      <a:pt x="315" y="8140"/>
                    </a:cubicBezTo>
                    <a:cubicBezTo>
                      <a:pt x="318" y="8140"/>
                      <a:pt x="323" y="8145"/>
                      <a:pt x="331" y="8158"/>
                    </a:cubicBezTo>
                    <a:cubicBezTo>
                      <a:pt x="349" y="8189"/>
                      <a:pt x="389" y="8197"/>
                      <a:pt x="428" y="8197"/>
                    </a:cubicBezTo>
                    <a:cubicBezTo>
                      <a:pt x="437" y="8197"/>
                      <a:pt x="446" y="8197"/>
                      <a:pt x="455" y="8196"/>
                    </a:cubicBezTo>
                    <a:cubicBezTo>
                      <a:pt x="3358" y="7991"/>
                      <a:pt x="6260" y="7787"/>
                      <a:pt x="9162" y="7583"/>
                    </a:cubicBezTo>
                    <a:cubicBezTo>
                      <a:pt x="9271" y="7575"/>
                      <a:pt x="9376" y="7540"/>
                      <a:pt x="9470" y="7486"/>
                    </a:cubicBezTo>
                    <a:cubicBezTo>
                      <a:pt x="9565" y="7433"/>
                      <a:pt x="9652" y="7303"/>
                      <a:pt x="9663" y="7195"/>
                    </a:cubicBezTo>
                    <a:lnTo>
                      <a:pt x="9662" y="7195"/>
                    </a:lnTo>
                    <a:cubicBezTo>
                      <a:pt x="9763" y="6115"/>
                      <a:pt x="9663" y="4479"/>
                      <a:pt x="9487" y="3145"/>
                    </a:cubicBezTo>
                    <a:cubicBezTo>
                      <a:pt x="9377" y="2310"/>
                      <a:pt x="9142" y="1458"/>
                      <a:pt x="9084" y="875"/>
                    </a:cubicBezTo>
                    <a:cubicBezTo>
                      <a:pt x="9029" y="326"/>
                      <a:pt x="8799" y="145"/>
                      <a:pt x="8602" y="145"/>
                    </a:cubicBezTo>
                    <a:cubicBezTo>
                      <a:pt x="8448" y="145"/>
                      <a:pt x="8315" y="255"/>
                      <a:pt x="8301" y="386"/>
                    </a:cubicBezTo>
                    <a:cubicBezTo>
                      <a:pt x="8073" y="2603"/>
                      <a:pt x="8220" y="3708"/>
                      <a:pt x="7812" y="5474"/>
                    </a:cubicBezTo>
                    <a:cubicBezTo>
                      <a:pt x="7762" y="5691"/>
                      <a:pt x="7567" y="5788"/>
                      <a:pt x="7376" y="5788"/>
                    </a:cubicBezTo>
                    <a:cubicBezTo>
                      <a:pt x="7192" y="5788"/>
                      <a:pt x="7012" y="5699"/>
                      <a:pt x="6964" y="5539"/>
                    </a:cubicBezTo>
                    <a:cubicBezTo>
                      <a:pt x="6708" y="4686"/>
                      <a:pt x="6676" y="3921"/>
                      <a:pt x="6572" y="3060"/>
                    </a:cubicBezTo>
                    <a:cubicBezTo>
                      <a:pt x="6378" y="1431"/>
                      <a:pt x="6214" y="486"/>
                      <a:pt x="5922" y="127"/>
                    </a:cubicBezTo>
                    <a:cubicBezTo>
                      <a:pt x="5855" y="45"/>
                      <a:pt x="5750" y="0"/>
                      <a:pt x="5652" y="0"/>
                    </a:cubicBezTo>
                    <a:close/>
                    <a:moveTo>
                      <a:pt x="313" y="8140"/>
                    </a:moveTo>
                    <a:lnTo>
                      <a:pt x="313" y="8140"/>
                    </a:lnTo>
                    <a:cubicBezTo>
                      <a:pt x="307" y="8143"/>
                      <a:pt x="308" y="8168"/>
                      <a:pt x="316" y="8197"/>
                    </a:cubicBezTo>
                    <a:cubicBezTo>
                      <a:pt x="315" y="8178"/>
                      <a:pt x="314" y="8159"/>
                      <a:pt x="313" y="81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33"/>
              <p:cNvSpPr/>
              <p:nvPr/>
            </p:nvSpPr>
            <p:spPr>
              <a:xfrm rot="192322">
                <a:off x="5265517" y="2765871"/>
                <a:ext cx="1578640" cy="317470"/>
              </a:xfrm>
              <a:custGeom>
                <a:rect b="b" l="l" r="r" t="t"/>
                <a:pathLst>
                  <a:path extrusionOk="0" h="2078" w="10333">
                    <a:moveTo>
                      <a:pt x="9819" y="1"/>
                    </a:moveTo>
                    <a:cubicBezTo>
                      <a:pt x="9790" y="1"/>
                      <a:pt x="9761" y="2"/>
                      <a:pt x="9732" y="4"/>
                    </a:cubicBezTo>
                    <a:cubicBezTo>
                      <a:pt x="7406" y="152"/>
                      <a:pt x="5080" y="301"/>
                      <a:pt x="2754" y="449"/>
                    </a:cubicBezTo>
                    <a:lnTo>
                      <a:pt x="768" y="575"/>
                    </a:lnTo>
                    <a:cubicBezTo>
                      <a:pt x="616" y="585"/>
                      <a:pt x="466" y="622"/>
                      <a:pt x="337" y="699"/>
                    </a:cubicBezTo>
                    <a:cubicBezTo>
                      <a:pt x="1" y="902"/>
                      <a:pt x="66" y="1172"/>
                      <a:pt x="130" y="1417"/>
                    </a:cubicBezTo>
                    <a:cubicBezTo>
                      <a:pt x="187" y="1627"/>
                      <a:pt x="292" y="1809"/>
                      <a:pt x="429" y="1977"/>
                    </a:cubicBezTo>
                    <a:cubicBezTo>
                      <a:pt x="488" y="2048"/>
                      <a:pt x="809" y="2077"/>
                      <a:pt x="1301" y="2077"/>
                    </a:cubicBezTo>
                    <a:cubicBezTo>
                      <a:pt x="3385" y="2077"/>
                      <a:pt x="8537" y="1554"/>
                      <a:pt x="9837" y="1488"/>
                    </a:cubicBezTo>
                    <a:cubicBezTo>
                      <a:pt x="9993" y="1480"/>
                      <a:pt x="10131" y="1385"/>
                      <a:pt x="10192" y="1241"/>
                    </a:cubicBezTo>
                    <a:cubicBezTo>
                      <a:pt x="10332" y="913"/>
                      <a:pt x="10238" y="626"/>
                      <a:pt x="10157" y="273"/>
                    </a:cubicBezTo>
                    <a:cubicBezTo>
                      <a:pt x="10141" y="202"/>
                      <a:pt x="10120" y="129"/>
                      <a:pt x="10068" y="78"/>
                    </a:cubicBezTo>
                    <a:cubicBezTo>
                      <a:pt x="10005" y="15"/>
                      <a:pt x="9912" y="1"/>
                      <a:pt x="9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33"/>
              <p:cNvSpPr/>
              <p:nvPr/>
            </p:nvSpPr>
            <p:spPr>
              <a:xfrm rot="192322">
                <a:off x="5398868" y="2424789"/>
                <a:ext cx="102207" cy="365289"/>
              </a:xfrm>
              <a:custGeom>
                <a:rect b="b" l="l" r="r" t="t"/>
                <a:pathLst>
                  <a:path extrusionOk="0" h="2391" w="669">
                    <a:moveTo>
                      <a:pt x="222" y="1"/>
                    </a:moveTo>
                    <a:cubicBezTo>
                      <a:pt x="190" y="1"/>
                      <a:pt x="159" y="19"/>
                      <a:pt x="150" y="62"/>
                    </a:cubicBezTo>
                    <a:cubicBezTo>
                      <a:pt x="0" y="769"/>
                      <a:pt x="191" y="1495"/>
                      <a:pt x="236" y="2205"/>
                    </a:cubicBezTo>
                    <a:cubicBezTo>
                      <a:pt x="244" y="2329"/>
                      <a:pt x="336" y="2391"/>
                      <a:pt x="428" y="2391"/>
                    </a:cubicBezTo>
                    <a:cubicBezTo>
                      <a:pt x="520" y="2391"/>
                      <a:pt x="612" y="2329"/>
                      <a:pt x="620" y="2205"/>
                    </a:cubicBezTo>
                    <a:cubicBezTo>
                      <a:pt x="669" y="1489"/>
                      <a:pt x="383" y="792"/>
                      <a:pt x="317" y="85"/>
                    </a:cubicBezTo>
                    <a:cubicBezTo>
                      <a:pt x="312" y="34"/>
                      <a:pt x="265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33"/>
              <p:cNvSpPr/>
              <p:nvPr/>
            </p:nvSpPr>
            <p:spPr>
              <a:xfrm rot="192322">
                <a:off x="5762930" y="2428020"/>
                <a:ext cx="101902" cy="351539"/>
              </a:xfrm>
              <a:custGeom>
                <a:rect b="b" l="l" r="r" t="t"/>
                <a:pathLst>
                  <a:path extrusionOk="0" h="2301" w="667">
                    <a:moveTo>
                      <a:pt x="235" y="0"/>
                    </a:moveTo>
                    <a:cubicBezTo>
                      <a:pt x="193" y="0"/>
                      <a:pt x="150" y="24"/>
                      <a:pt x="138" y="72"/>
                    </a:cubicBezTo>
                    <a:cubicBezTo>
                      <a:pt x="40" y="461"/>
                      <a:pt x="0" y="859"/>
                      <a:pt x="19" y="1262"/>
                    </a:cubicBezTo>
                    <a:cubicBezTo>
                      <a:pt x="33" y="1574"/>
                      <a:pt x="20" y="2028"/>
                      <a:pt x="270" y="2249"/>
                    </a:cubicBezTo>
                    <a:cubicBezTo>
                      <a:pt x="308" y="2284"/>
                      <a:pt x="355" y="2300"/>
                      <a:pt x="400" y="2300"/>
                    </a:cubicBezTo>
                    <a:cubicBezTo>
                      <a:pt x="476" y="2300"/>
                      <a:pt x="548" y="2255"/>
                      <a:pt x="573" y="2170"/>
                    </a:cubicBezTo>
                    <a:cubicBezTo>
                      <a:pt x="667" y="1857"/>
                      <a:pt x="509" y="1452"/>
                      <a:pt x="485" y="1128"/>
                    </a:cubicBezTo>
                    <a:cubicBezTo>
                      <a:pt x="459" y="774"/>
                      <a:pt x="418" y="418"/>
                      <a:pt x="332" y="72"/>
                    </a:cubicBezTo>
                    <a:cubicBezTo>
                      <a:pt x="320" y="24"/>
                      <a:pt x="278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33"/>
              <p:cNvSpPr/>
              <p:nvPr/>
            </p:nvSpPr>
            <p:spPr>
              <a:xfrm rot="192322">
                <a:off x="6192702" y="2421473"/>
                <a:ext cx="96096" cy="349247"/>
              </a:xfrm>
              <a:custGeom>
                <a:rect b="b" l="l" r="r" t="t"/>
                <a:pathLst>
                  <a:path extrusionOk="0" h="2286" w="629">
                    <a:moveTo>
                      <a:pt x="148" y="0"/>
                    </a:moveTo>
                    <a:cubicBezTo>
                      <a:pt x="73" y="0"/>
                      <a:pt x="0" y="48"/>
                      <a:pt x="12" y="135"/>
                    </a:cubicBezTo>
                    <a:lnTo>
                      <a:pt x="13" y="135"/>
                    </a:lnTo>
                    <a:cubicBezTo>
                      <a:pt x="98" y="776"/>
                      <a:pt x="112" y="1415"/>
                      <a:pt x="147" y="2059"/>
                    </a:cubicBezTo>
                    <a:cubicBezTo>
                      <a:pt x="155" y="2209"/>
                      <a:pt x="271" y="2285"/>
                      <a:pt x="385" y="2285"/>
                    </a:cubicBezTo>
                    <a:cubicBezTo>
                      <a:pt x="499" y="2285"/>
                      <a:pt x="611" y="2210"/>
                      <a:pt x="614" y="2059"/>
                    </a:cubicBezTo>
                    <a:cubicBezTo>
                      <a:pt x="628" y="1392"/>
                      <a:pt x="453" y="738"/>
                      <a:pt x="287" y="98"/>
                    </a:cubicBezTo>
                    <a:cubicBezTo>
                      <a:pt x="269" y="32"/>
                      <a:pt x="208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33"/>
              <p:cNvSpPr/>
              <p:nvPr/>
            </p:nvSpPr>
            <p:spPr>
              <a:xfrm rot="192322">
                <a:off x="6600788" y="2449734"/>
                <a:ext cx="93805" cy="303261"/>
              </a:xfrm>
              <a:custGeom>
                <a:rect b="b" l="l" r="r" t="t"/>
                <a:pathLst>
                  <a:path extrusionOk="0" h="1985" w="614">
                    <a:moveTo>
                      <a:pt x="438" y="0"/>
                    </a:moveTo>
                    <a:cubicBezTo>
                      <a:pt x="395" y="0"/>
                      <a:pt x="350" y="21"/>
                      <a:pt x="318" y="63"/>
                    </a:cubicBezTo>
                    <a:cubicBezTo>
                      <a:pt x="0" y="486"/>
                      <a:pt x="32" y="1227"/>
                      <a:pt x="69" y="1726"/>
                    </a:cubicBezTo>
                    <a:cubicBezTo>
                      <a:pt x="82" y="1898"/>
                      <a:pt x="213" y="1985"/>
                      <a:pt x="342" y="1985"/>
                    </a:cubicBezTo>
                    <a:cubicBezTo>
                      <a:pt x="470" y="1985"/>
                      <a:pt x="597" y="1899"/>
                      <a:pt x="604" y="1726"/>
                    </a:cubicBezTo>
                    <a:cubicBezTo>
                      <a:pt x="614" y="1475"/>
                      <a:pt x="595" y="1217"/>
                      <a:pt x="581" y="966"/>
                    </a:cubicBezTo>
                    <a:cubicBezTo>
                      <a:pt x="566" y="689"/>
                      <a:pt x="591" y="407"/>
                      <a:pt x="570" y="132"/>
                    </a:cubicBezTo>
                    <a:cubicBezTo>
                      <a:pt x="564" y="47"/>
                      <a:pt x="503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33"/>
              <p:cNvSpPr/>
              <p:nvPr/>
            </p:nvSpPr>
            <p:spPr>
              <a:xfrm rot="192322">
                <a:off x="5402635" y="2306045"/>
                <a:ext cx="59583" cy="46291"/>
              </a:xfrm>
              <a:custGeom>
                <a:rect b="b" l="l" r="r" t="t"/>
                <a:pathLst>
                  <a:path extrusionOk="0" h="303" w="390">
                    <a:moveTo>
                      <a:pt x="195" y="1"/>
                    </a:moveTo>
                    <a:cubicBezTo>
                      <a:pt x="0" y="1"/>
                      <a:pt x="1" y="303"/>
                      <a:pt x="195" y="303"/>
                    </a:cubicBezTo>
                    <a:cubicBezTo>
                      <a:pt x="389" y="303"/>
                      <a:pt x="38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33"/>
              <p:cNvSpPr/>
              <p:nvPr/>
            </p:nvSpPr>
            <p:spPr>
              <a:xfrm rot="192322">
                <a:off x="5394108" y="2223868"/>
                <a:ext cx="59888" cy="45222"/>
              </a:xfrm>
              <a:custGeom>
                <a:rect b="b" l="l" r="r" t="t"/>
                <a:pathLst>
                  <a:path extrusionOk="0" h="296" w="392">
                    <a:moveTo>
                      <a:pt x="164" y="1"/>
                    </a:moveTo>
                    <a:cubicBezTo>
                      <a:pt x="1" y="1"/>
                      <a:pt x="1" y="296"/>
                      <a:pt x="164" y="296"/>
                    </a:cubicBezTo>
                    <a:cubicBezTo>
                      <a:pt x="170" y="296"/>
                      <a:pt x="176" y="295"/>
                      <a:pt x="183" y="294"/>
                    </a:cubicBezTo>
                    <a:cubicBezTo>
                      <a:pt x="191" y="293"/>
                      <a:pt x="199" y="292"/>
                      <a:pt x="208" y="291"/>
                    </a:cubicBezTo>
                    <a:cubicBezTo>
                      <a:pt x="392" y="267"/>
                      <a:pt x="392" y="28"/>
                      <a:pt x="208" y="4"/>
                    </a:cubicBezTo>
                    <a:cubicBezTo>
                      <a:pt x="199" y="3"/>
                      <a:pt x="191" y="2"/>
                      <a:pt x="183" y="2"/>
                    </a:cubicBezTo>
                    <a:cubicBezTo>
                      <a:pt x="176" y="1"/>
                      <a:pt x="170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33"/>
              <p:cNvSpPr/>
              <p:nvPr/>
            </p:nvSpPr>
            <p:spPr>
              <a:xfrm rot="192322">
                <a:off x="5392302" y="2143106"/>
                <a:ext cx="53625" cy="41555"/>
              </a:xfrm>
              <a:custGeom>
                <a:rect b="b" l="l" r="r" t="t"/>
                <a:pathLst>
                  <a:path extrusionOk="0" h="272" w="351">
                    <a:moveTo>
                      <a:pt x="177" y="0"/>
                    </a:moveTo>
                    <a:cubicBezTo>
                      <a:pt x="2" y="0"/>
                      <a:pt x="1" y="271"/>
                      <a:pt x="177" y="271"/>
                    </a:cubicBezTo>
                    <a:cubicBezTo>
                      <a:pt x="351" y="271"/>
                      <a:pt x="351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33"/>
              <p:cNvSpPr/>
              <p:nvPr/>
            </p:nvSpPr>
            <p:spPr>
              <a:xfrm rot="192322">
                <a:off x="5776701" y="2306752"/>
                <a:ext cx="74097" cy="57750"/>
              </a:xfrm>
              <a:custGeom>
                <a:rect b="b" l="l" r="r" t="t"/>
                <a:pathLst>
                  <a:path extrusionOk="0" h="378" w="485">
                    <a:moveTo>
                      <a:pt x="243" y="1"/>
                    </a:moveTo>
                    <a:cubicBezTo>
                      <a:pt x="2" y="1"/>
                      <a:pt x="1" y="377"/>
                      <a:pt x="243" y="377"/>
                    </a:cubicBezTo>
                    <a:cubicBezTo>
                      <a:pt x="485" y="377"/>
                      <a:pt x="485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33"/>
              <p:cNvSpPr/>
              <p:nvPr/>
            </p:nvSpPr>
            <p:spPr>
              <a:xfrm rot="192322">
                <a:off x="5776026" y="2209758"/>
                <a:ext cx="65083" cy="56986"/>
              </a:xfrm>
              <a:custGeom>
                <a:rect b="b" l="l" r="r" t="t"/>
                <a:pathLst>
                  <a:path extrusionOk="0" h="373" w="426">
                    <a:moveTo>
                      <a:pt x="283" y="333"/>
                    </a:moveTo>
                    <a:lnTo>
                      <a:pt x="283" y="333"/>
                    </a:lnTo>
                    <a:cubicBezTo>
                      <a:pt x="281" y="336"/>
                      <a:pt x="277" y="339"/>
                      <a:pt x="273" y="343"/>
                    </a:cubicBezTo>
                    <a:cubicBezTo>
                      <a:pt x="273" y="343"/>
                      <a:pt x="272" y="343"/>
                      <a:pt x="271" y="343"/>
                    </a:cubicBezTo>
                    <a:lnTo>
                      <a:pt x="271" y="343"/>
                    </a:lnTo>
                    <a:cubicBezTo>
                      <a:pt x="275" y="340"/>
                      <a:pt x="279" y="336"/>
                      <a:pt x="283" y="333"/>
                    </a:cubicBezTo>
                    <a:close/>
                    <a:moveTo>
                      <a:pt x="208" y="0"/>
                    </a:moveTo>
                    <a:cubicBezTo>
                      <a:pt x="163" y="0"/>
                      <a:pt x="118" y="17"/>
                      <a:pt x="84" y="54"/>
                    </a:cubicBezTo>
                    <a:cubicBezTo>
                      <a:pt x="9" y="136"/>
                      <a:pt x="1" y="256"/>
                      <a:pt x="85" y="333"/>
                    </a:cubicBezTo>
                    <a:cubicBezTo>
                      <a:pt x="115" y="359"/>
                      <a:pt x="150" y="372"/>
                      <a:pt x="184" y="372"/>
                    </a:cubicBezTo>
                    <a:cubicBezTo>
                      <a:pt x="199" y="372"/>
                      <a:pt x="213" y="370"/>
                      <a:pt x="228" y="365"/>
                    </a:cubicBezTo>
                    <a:lnTo>
                      <a:pt x="228" y="365"/>
                    </a:lnTo>
                    <a:cubicBezTo>
                      <a:pt x="337" y="353"/>
                      <a:pt x="426" y="258"/>
                      <a:pt x="392" y="136"/>
                    </a:cubicBezTo>
                    <a:cubicBezTo>
                      <a:pt x="370" y="53"/>
                      <a:pt x="28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33"/>
              <p:cNvSpPr/>
              <p:nvPr/>
            </p:nvSpPr>
            <p:spPr>
              <a:xfrm rot="192322">
                <a:off x="5773880" y="2120743"/>
                <a:ext cx="70736" cy="55000"/>
              </a:xfrm>
              <a:custGeom>
                <a:rect b="b" l="l" r="r" t="t"/>
                <a:pathLst>
                  <a:path extrusionOk="0" h="360" w="463">
                    <a:moveTo>
                      <a:pt x="232" y="0"/>
                    </a:moveTo>
                    <a:cubicBezTo>
                      <a:pt x="2" y="0"/>
                      <a:pt x="1" y="359"/>
                      <a:pt x="232" y="359"/>
                    </a:cubicBezTo>
                    <a:cubicBezTo>
                      <a:pt x="463" y="359"/>
                      <a:pt x="4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33"/>
              <p:cNvSpPr/>
              <p:nvPr/>
            </p:nvSpPr>
            <p:spPr>
              <a:xfrm rot="192322">
                <a:off x="6179564" y="2275809"/>
                <a:ext cx="86319" cy="76694"/>
              </a:xfrm>
              <a:custGeom>
                <a:rect b="b" l="l" r="r" t="t"/>
                <a:pathLst>
                  <a:path extrusionOk="0" h="502" w="565">
                    <a:moveTo>
                      <a:pt x="289" y="0"/>
                    </a:moveTo>
                    <a:cubicBezTo>
                      <a:pt x="267" y="0"/>
                      <a:pt x="245" y="4"/>
                      <a:pt x="224" y="10"/>
                    </a:cubicBezTo>
                    <a:cubicBezTo>
                      <a:pt x="219" y="13"/>
                      <a:pt x="214" y="14"/>
                      <a:pt x="210" y="15"/>
                    </a:cubicBezTo>
                    <a:cubicBezTo>
                      <a:pt x="81" y="55"/>
                      <a:pt x="1" y="185"/>
                      <a:pt x="37" y="318"/>
                    </a:cubicBezTo>
                    <a:cubicBezTo>
                      <a:pt x="64" y="419"/>
                      <a:pt x="167" y="501"/>
                      <a:pt x="273" y="501"/>
                    </a:cubicBezTo>
                    <a:cubicBezTo>
                      <a:pt x="296" y="501"/>
                      <a:pt x="318" y="498"/>
                      <a:pt x="340" y="490"/>
                    </a:cubicBezTo>
                    <a:cubicBezTo>
                      <a:pt x="345" y="488"/>
                      <a:pt x="350" y="487"/>
                      <a:pt x="354" y="484"/>
                    </a:cubicBezTo>
                    <a:cubicBezTo>
                      <a:pt x="480" y="439"/>
                      <a:pt x="564" y="319"/>
                      <a:pt x="526" y="182"/>
                    </a:cubicBezTo>
                    <a:cubicBezTo>
                      <a:pt x="497" y="78"/>
                      <a:pt x="396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33"/>
              <p:cNvSpPr/>
              <p:nvPr/>
            </p:nvSpPr>
            <p:spPr>
              <a:xfrm rot="192322">
                <a:off x="6175943" y="2189954"/>
                <a:ext cx="82499" cy="60652"/>
              </a:xfrm>
              <a:custGeom>
                <a:rect b="b" l="l" r="r" t="t"/>
                <a:pathLst>
                  <a:path extrusionOk="0" h="397" w="540">
                    <a:moveTo>
                      <a:pt x="296" y="1"/>
                    </a:moveTo>
                    <a:cubicBezTo>
                      <a:pt x="252" y="1"/>
                      <a:pt x="207" y="16"/>
                      <a:pt x="168" y="53"/>
                    </a:cubicBezTo>
                    <a:cubicBezTo>
                      <a:pt x="161" y="58"/>
                      <a:pt x="156" y="63"/>
                      <a:pt x="150" y="68"/>
                    </a:cubicBezTo>
                    <a:cubicBezTo>
                      <a:pt x="0" y="206"/>
                      <a:pt x="156" y="397"/>
                      <a:pt x="304" y="397"/>
                    </a:cubicBezTo>
                    <a:cubicBezTo>
                      <a:pt x="360" y="397"/>
                      <a:pt x="416" y="369"/>
                      <a:pt x="452" y="301"/>
                    </a:cubicBezTo>
                    <a:cubicBezTo>
                      <a:pt x="456" y="294"/>
                      <a:pt x="459" y="288"/>
                      <a:pt x="463" y="281"/>
                    </a:cubicBezTo>
                    <a:cubicBezTo>
                      <a:pt x="540" y="139"/>
                      <a:pt x="425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33"/>
              <p:cNvSpPr/>
              <p:nvPr/>
            </p:nvSpPr>
            <p:spPr>
              <a:xfrm rot="192322">
                <a:off x="6193722" y="2108958"/>
                <a:ext cx="56375" cy="45986"/>
              </a:xfrm>
              <a:custGeom>
                <a:rect b="b" l="l" r="r" t="t"/>
                <a:pathLst>
                  <a:path extrusionOk="0" h="301" w="369">
                    <a:moveTo>
                      <a:pt x="185" y="0"/>
                    </a:moveTo>
                    <a:cubicBezTo>
                      <a:pt x="92" y="0"/>
                      <a:pt x="0" y="60"/>
                      <a:pt x="42" y="178"/>
                    </a:cubicBezTo>
                    <a:cubicBezTo>
                      <a:pt x="44" y="186"/>
                      <a:pt x="48" y="193"/>
                      <a:pt x="50" y="201"/>
                    </a:cubicBezTo>
                    <a:cubicBezTo>
                      <a:pt x="73" y="267"/>
                      <a:pt x="129" y="301"/>
                      <a:pt x="185" y="301"/>
                    </a:cubicBezTo>
                    <a:cubicBezTo>
                      <a:pt x="240" y="301"/>
                      <a:pt x="296" y="267"/>
                      <a:pt x="319" y="201"/>
                    </a:cubicBezTo>
                    <a:cubicBezTo>
                      <a:pt x="322" y="193"/>
                      <a:pt x="325" y="186"/>
                      <a:pt x="327" y="178"/>
                    </a:cubicBezTo>
                    <a:cubicBezTo>
                      <a:pt x="369" y="60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33"/>
              <p:cNvSpPr/>
              <p:nvPr/>
            </p:nvSpPr>
            <p:spPr>
              <a:xfrm rot="192322">
                <a:off x="6616477" y="2307087"/>
                <a:ext cx="100069" cy="77610"/>
              </a:xfrm>
              <a:custGeom>
                <a:rect b="b" l="l" r="r" t="t"/>
                <a:pathLst>
                  <a:path extrusionOk="0" h="508" w="655">
                    <a:moveTo>
                      <a:pt x="327" y="1"/>
                    </a:moveTo>
                    <a:cubicBezTo>
                      <a:pt x="0" y="1"/>
                      <a:pt x="1" y="508"/>
                      <a:pt x="327" y="508"/>
                    </a:cubicBezTo>
                    <a:cubicBezTo>
                      <a:pt x="655" y="508"/>
                      <a:pt x="655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33"/>
              <p:cNvSpPr/>
              <p:nvPr/>
            </p:nvSpPr>
            <p:spPr>
              <a:xfrm rot="192322">
                <a:off x="6632712" y="2210704"/>
                <a:ext cx="79444" cy="61569"/>
              </a:xfrm>
              <a:custGeom>
                <a:rect b="b" l="l" r="r" t="t"/>
                <a:pathLst>
                  <a:path extrusionOk="0" h="403" w="520">
                    <a:moveTo>
                      <a:pt x="259" y="0"/>
                    </a:moveTo>
                    <a:cubicBezTo>
                      <a:pt x="1" y="0"/>
                      <a:pt x="1" y="402"/>
                      <a:pt x="259" y="402"/>
                    </a:cubicBezTo>
                    <a:cubicBezTo>
                      <a:pt x="519" y="402"/>
                      <a:pt x="519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33"/>
              <p:cNvSpPr/>
              <p:nvPr/>
            </p:nvSpPr>
            <p:spPr>
              <a:xfrm rot="192322">
                <a:off x="6649577" y="2142393"/>
                <a:ext cx="54541" cy="48736"/>
              </a:xfrm>
              <a:custGeom>
                <a:rect b="b" l="l" r="r" t="t"/>
                <a:pathLst>
                  <a:path extrusionOk="0" h="319" w="357">
                    <a:moveTo>
                      <a:pt x="205" y="1"/>
                    </a:moveTo>
                    <a:cubicBezTo>
                      <a:pt x="190" y="1"/>
                      <a:pt x="175" y="4"/>
                      <a:pt x="160" y="10"/>
                    </a:cubicBezTo>
                    <a:cubicBezTo>
                      <a:pt x="153" y="13"/>
                      <a:pt x="145" y="16"/>
                      <a:pt x="138" y="19"/>
                    </a:cubicBezTo>
                    <a:cubicBezTo>
                      <a:pt x="0" y="76"/>
                      <a:pt x="0" y="245"/>
                      <a:pt x="138" y="301"/>
                    </a:cubicBezTo>
                    <a:cubicBezTo>
                      <a:pt x="145" y="305"/>
                      <a:pt x="153" y="308"/>
                      <a:pt x="160" y="310"/>
                    </a:cubicBezTo>
                    <a:cubicBezTo>
                      <a:pt x="175" y="316"/>
                      <a:pt x="190" y="319"/>
                      <a:pt x="205" y="319"/>
                    </a:cubicBezTo>
                    <a:cubicBezTo>
                      <a:pt x="285" y="319"/>
                      <a:pt x="357" y="238"/>
                      <a:pt x="357" y="160"/>
                    </a:cubicBezTo>
                    <a:cubicBezTo>
                      <a:pt x="357" y="82"/>
                      <a:pt x="285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51" name="Google Shape;4051;p33"/>
              <p:cNvGrpSpPr/>
              <p:nvPr/>
            </p:nvGrpSpPr>
            <p:grpSpPr>
              <a:xfrm>
                <a:off x="52379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4052" name="Google Shape;4052;p33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3" name="Google Shape;4053;p33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4" name="Google Shape;4054;p33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55" name="Google Shape;4055;p33"/>
              <p:cNvGrpSpPr/>
              <p:nvPr/>
            </p:nvGrpSpPr>
            <p:grpSpPr>
              <a:xfrm>
                <a:off x="56324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4056" name="Google Shape;4056;p33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7" name="Google Shape;4057;p33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8" name="Google Shape;4058;p33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59" name="Google Shape;4059;p33"/>
              <p:cNvGrpSpPr/>
              <p:nvPr/>
            </p:nvGrpSpPr>
            <p:grpSpPr>
              <a:xfrm>
                <a:off x="60559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4060" name="Google Shape;4060;p33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1" name="Google Shape;4061;p33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2" name="Google Shape;4062;p33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63" name="Google Shape;4063;p33"/>
              <p:cNvGrpSpPr/>
              <p:nvPr/>
            </p:nvGrpSpPr>
            <p:grpSpPr>
              <a:xfrm>
                <a:off x="65044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4064" name="Google Shape;4064;p33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5" name="Google Shape;4065;p33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6" name="Google Shape;4066;p33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67" name="Google Shape;4067;p33"/>
          <p:cNvGrpSpPr/>
          <p:nvPr/>
        </p:nvGrpSpPr>
        <p:grpSpPr>
          <a:xfrm rot="-1710153">
            <a:off x="9155620" y="-724278"/>
            <a:ext cx="1767608" cy="2709913"/>
            <a:chOff x="4405291" y="3954803"/>
            <a:chExt cx="1767600" cy="2709900"/>
          </a:xfrm>
        </p:grpSpPr>
        <p:grpSp>
          <p:nvGrpSpPr>
            <p:cNvPr id="4068" name="Google Shape;4068;p33"/>
            <p:cNvGrpSpPr/>
            <p:nvPr/>
          </p:nvGrpSpPr>
          <p:grpSpPr>
            <a:xfrm>
              <a:off x="4405291" y="3954803"/>
              <a:ext cx="1767600" cy="2709900"/>
              <a:chOff x="6246266" y="3663428"/>
              <a:chExt cx="1767600" cy="2709900"/>
            </a:xfrm>
          </p:grpSpPr>
          <p:sp>
            <p:nvSpPr>
              <p:cNvPr id="4069" name="Google Shape;4069;p33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70" name="Google Shape;4070;p33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4071" name="Google Shape;4071;p33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4072" name="Google Shape;4072;p33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073" name="Google Shape;4073;p33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4074" name="Google Shape;4074;p33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075" name="Google Shape;4075;p33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4076" name="Google Shape;4076;p33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077" name="Google Shape;4077;p33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078" name="Google Shape;4078;p33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4079" name="Google Shape;4079;p33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4080" name="Google Shape;4080;p33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081" name="Google Shape;4081;p33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4082" name="Google Shape;4082;p33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083" name="Google Shape;4083;p33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4084" name="Google Shape;4084;p33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085" name="Google Shape;4085;p33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086" name="Google Shape;4086;p33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4087" name="Google Shape;4087;p33"/>
            <p:cNvGrpSpPr/>
            <p:nvPr/>
          </p:nvGrpSpPr>
          <p:grpSpPr>
            <a:xfrm>
              <a:off x="4636455" y="4585999"/>
              <a:ext cx="1305273" cy="1446915"/>
              <a:chOff x="4684129" y="4614369"/>
              <a:chExt cx="1228724" cy="1362059"/>
            </a:xfrm>
          </p:grpSpPr>
          <p:grpSp>
            <p:nvGrpSpPr>
              <p:cNvPr id="4088" name="Google Shape;4088;p33"/>
              <p:cNvGrpSpPr/>
              <p:nvPr/>
            </p:nvGrpSpPr>
            <p:grpSpPr>
              <a:xfrm>
                <a:off x="4684129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089" name="Google Shape;4089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90" name="Google Shape;4090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091" name="Google Shape;4091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2" name="Google Shape;4092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3" name="Google Shape;4093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094" name="Google Shape;4094;p33"/>
              <p:cNvGrpSpPr/>
              <p:nvPr/>
            </p:nvGrpSpPr>
            <p:grpSpPr>
              <a:xfrm>
                <a:off x="5127957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095" name="Google Shape;4095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96" name="Google Shape;4096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097" name="Google Shape;4097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8" name="Google Shape;4098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9" name="Google Shape;4099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00" name="Google Shape;4100;p33"/>
              <p:cNvGrpSpPr/>
              <p:nvPr/>
            </p:nvGrpSpPr>
            <p:grpSpPr>
              <a:xfrm>
                <a:off x="5571784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101" name="Google Shape;4101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02" name="Google Shape;4102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103" name="Google Shape;4103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4" name="Google Shape;4104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5" name="Google Shape;4105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06" name="Google Shape;4106;p33"/>
              <p:cNvGrpSpPr/>
              <p:nvPr/>
            </p:nvGrpSpPr>
            <p:grpSpPr>
              <a:xfrm>
                <a:off x="4906043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107" name="Google Shape;4107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08" name="Google Shape;4108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109" name="Google Shape;4109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0" name="Google Shape;4110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1" name="Google Shape;4111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12" name="Google Shape;4112;p33"/>
              <p:cNvGrpSpPr/>
              <p:nvPr/>
            </p:nvGrpSpPr>
            <p:grpSpPr>
              <a:xfrm>
                <a:off x="5349871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113" name="Google Shape;4113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14" name="Google Shape;4114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115" name="Google Shape;4115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6" name="Google Shape;4116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7" name="Google Shape;4117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18" name="Google Shape;4118;p33"/>
              <p:cNvGrpSpPr/>
              <p:nvPr/>
            </p:nvGrpSpPr>
            <p:grpSpPr>
              <a:xfrm>
                <a:off x="4906043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119" name="Google Shape;4119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20" name="Google Shape;4120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121" name="Google Shape;4121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2" name="Google Shape;4122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3" name="Google Shape;4123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24" name="Google Shape;4124;p33"/>
              <p:cNvGrpSpPr/>
              <p:nvPr/>
            </p:nvGrpSpPr>
            <p:grpSpPr>
              <a:xfrm>
                <a:off x="5349871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125" name="Google Shape;4125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26" name="Google Shape;4126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127" name="Google Shape;4127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8" name="Google Shape;4128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9" name="Google Shape;4129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30" name="Google Shape;4130;p33"/>
              <p:cNvGrpSpPr/>
              <p:nvPr/>
            </p:nvGrpSpPr>
            <p:grpSpPr>
              <a:xfrm>
                <a:off x="5127957" y="461436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4131" name="Google Shape;4131;p3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32" name="Google Shape;4132;p3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133" name="Google Shape;4133;p3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4" name="Google Shape;4134;p3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5" name="Google Shape;4135;p3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4136" name="Google Shape;4136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137" name="Google Shape;4137;p33"/>
          <p:cNvGrpSpPr/>
          <p:nvPr/>
        </p:nvGrpSpPr>
        <p:grpSpPr>
          <a:xfrm rot="944824">
            <a:off x="9238165" y="5334415"/>
            <a:ext cx="1767657" cy="2709987"/>
            <a:chOff x="2954591" y="4002294"/>
            <a:chExt cx="1767600" cy="2709900"/>
          </a:xfrm>
        </p:grpSpPr>
        <p:grpSp>
          <p:nvGrpSpPr>
            <p:cNvPr id="4138" name="Google Shape;4138;p33"/>
            <p:cNvGrpSpPr/>
            <p:nvPr/>
          </p:nvGrpSpPr>
          <p:grpSpPr>
            <a:xfrm>
              <a:off x="2954591" y="4002294"/>
              <a:ext cx="1767600" cy="2709900"/>
              <a:chOff x="4141441" y="3663428"/>
              <a:chExt cx="1767600" cy="2709900"/>
            </a:xfrm>
          </p:grpSpPr>
          <p:sp>
            <p:nvSpPr>
              <p:cNvPr id="4139" name="Google Shape;4139;p33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140" name="Google Shape;4140;p33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4141" name="Google Shape;4141;p33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4142" name="Google Shape;4142;p33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143" name="Google Shape;4143;p33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4144" name="Google Shape;4144;p33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45" name="Google Shape;4145;p33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146" name="Google Shape;4146;p33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4147" name="Google Shape;4147;p33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148" name="Google Shape;4148;p33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4149" name="Google Shape;4149;p33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50" name="Google Shape;4150;p33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4151" name="Google Shape;4151;p33"/>
            <p:cNvGrpSpPr/>
            <p:nvPr/>
          </p:nvGrpSpPr>
          <p:grpSpPr>
            <a:xfrm>
              <a:off x="3174154" y="4887631"/>
              <a:ext cx="1329446" cy="939376"/>
              <a:chOff x="3030847" y="1636586"/>
              <a:chExt cx="1487908" cy="1051344"/>
            </a:xfrm>
          </p:grpSpPr>
          <p:sp>
            <p:nvSpPr>
              <p:cNvPr id="4152" name="Google Shape;4152;p33"/>
              <p:cNvSpPr/>
              <p:nvPr/>
            </p:nvSpPr>
            <p:spPr>
              <a:xfrm>
                <a:off x="3212869" y="1851974"/>
                <a:ext cx="1195124" cy="607462"/>
              </a:xfrm>
              <a:custGeom>
                <a:rect b="b" l="l" r="r" t="t"/>
                <a:pathLst>
                  <a:path extrusionOk="0" h="5737" w="11287">
                    <a:moveTo>
                      <a:pt x="5556" y="1"/>
                    </a:moveTo>
                    <a:cubicBezTo>
                      <a:pt x="4991" y="1"/>
                      <a:pt x="4438" y="59"/>
                      <a:pt x="3951" y="181"/>
                    </a:cubicBezTo>
                    <a:cubicBezTo>
                      <a:pt x="2803" y="468"/>
                      <a:pt x="2075" y="860"/>
                      <a:pt x="1208" y="1667"/>
                    </a:cubicBezTo>
                    <a:cubicBezTo>
                      <a:pt x="843" y="2005"/>
                      <a:pt x="489" y="2571"/>
                      <a:pt x="271" y="3019"/>
                    </a:cubicBezTo>
                    <a:cubicBezTo>
                      <a:pt x="22" y="3530"/>
                      <a:pt x="0" y="4119"/>
                      <a:pt x="21" y="4688"/>
                    </a:cubicBezTo>
                    <a:cubicBezTo>
                      <a:pt x="27" y="4836"/>
                      <a:pt x="37" y="4991"/>
                      <a:pt x="118" y="5116"/>
                    </a:cubicBezTo>
                    <a:cubicBezTo>
                      <a:pt x="240" y="5303"/>
                      <a:pt x="481" y="5365"/>
                      <a:pt x="700" y="5408"/>
                    </a:cubicBezTo>
                    <a:cubicBezTo>
                      <a:pt x="1887" y="5638"/>
                      <a:pt x="3089" y="5736"/>
                      <a:pt x="4295" y="5736"/>
                    </a:cubicBezTo>
                    <a:cubicBezTo>
                      <a:pt x="6362" y="5736"/>
                      <a:pt x="8441" y="5449"/>
                      <a:pt x="10473" y="5047"/>
                    </a:cubicBezTo>
                    <a:cubicBezTo>
                      <a:pt x="10729" y="4997"/>
                      <a:pt x="11012" y="4926"/>
                      <a:pt x="11153" y="4708"/>
                    </a:cubicBezTo>
                    <a:cubicBezTo>
                      <a:pt x="11237" y="4577"/>
                      <a:pt x="11254" y="4416"/>
                      <a:pt x="11258" y="4262"/>
                    </a:cubicBezTo>
                    <a:cubicBezTo>
                      <a:pt x="11287" y="3331"/>
                      <a:pt x="10908" y="2396"/>
                      <a:pt x="10241" y="1747"/>
                    </a:cubicBezTo>
                    <a:cubicBezTo>
                      <a:pt x="9620" y="1143"/>
                      <a:pt x="8969" y="734"/>
                      <a:pt x="8158" y="432"/>
                    </a:cubicBezTo>
                    <a:cubicBezTo>
                      <a:pt x="7403" y="151"/>
                      <a:pt x="6463" y="1"/>
                      <a:pt x="55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33"/>
              <p:cNvSpPr/>
              <p:nvPr/>
            </p:nvSpPr>
            <p:spPr>
              <a:xfrm>
                <a:off x="3039224" y="2004971"/>
                <a:ext cx="1479531" cy="682958"/>
              </a:xfrm>
              <a:custGeom>
                <a:rect b="b" l="l" r="r" t="t"/>
                <a:pathLst>
                  <a:path extrusionOk="0" h="6450" w="13973">
                    <a:moveTo>
                      <a:pt x="4837" y="0"/>
                    </a:moveTo>
                    <a:cubicBezTo>
                      <a:pt x="4030" y="1099"/>
                      <a:pt x="3166" y="2422"/>
                      <a:pt x="2790" y="3754"/>
                    </a:cubicBezTo>
                    <a:cubicBezTo>
                      <a:pt x="2459" y="2759"/>
                      <a:pt x="2231" y="2561"/>
                      <a:pt x="1362" y="1464"/>
                    </a:cubicBezTo>
                    <a:cubicBezTo>
                      <a:pt x="1160" y="1207"/>
                      <a:pt x="739" y="872"/>
                      <a:pt x="500" y="651"/>
                    </a:cubicBezTo>
                    <a:cubicBezTo>
                      <a:pt x="251" y="1618"/>
                      <a:pt x="1" y="2604"/>
                      <a:pt x="47" y="3602"/>
                    </a:cubicBezTo>
                    <a:cubicBezTo>
                      <a:pt x="93" y="4600"/>
                      <a:pt x="481" y="5632"/>
                      <a:pt x="1287" y="6223"/>
                    </a:cubicBezTo>
                    <a:cubicBezTo>
                      <a:pt x="1519" y="6393"/>
                      <a:pt x="1819" y="6450"/>
                      <a:pt x="2120" y="6450"/>
                    </a:cubicBezTo>
                    <a:cubicBezTo>
                      <a:pt x="2288" y="6450"/>
                      <a:pt x="2457" y="6432"/>
                      <a:pt x="2616" y="6406"/>
                    </a:cubicBezTo>
                    <a:cubicBezTo>
                      <a:pt x="4102" y="6163"/>
                      <a:pt x="5607" y="6042"/>
                      <a:pt x="7113" y="6042"/>
                    </a:cubicBezTo>
                    <a:cubicBezTo>
                      <a:pt x="8209" y="6042"/>
                      <a:pt x="9305" y="6106"/>
                      <a:pt x="10394" y="6236"/>
                    </a:cubicBezTo>
                    <a:cubicBezTo>
                      <a:pt x="10665" y="6268"/>
                      <a:pt x="10953" y="6297"/>
                      <a:pt x="11235" y="6297"/>
                    </a:cubicBezTo>
                    <a:cubicBezTo>
                      <a:pt x="11693" y="6297"/>
                      <a:pt x="12135" y="6220"/>
                      <a:pt x="12461" y="5952"/>
                    </a:cubicBezTo>
                    <a:lnTo>
                      <a:pt x="12461" y="5952"/>
                    </a:lnTo>
                    <a:cubicBezTo>
                      <a:pt x="13226" y="5369"/>
                      <a:pt x="13681" y="4432"/>
                      <a:pt x="13824" y="3478"/>
                    </a:cubicBezTo>
                    <a:cubicBezTo>
                      <a:pt x="13973" y="2479"/>
                      <a:pt x="13812" y="1457"/>
                      <a:pt x="13550" y="481"/>
                    </a:cubicBezTo>
                    <a:cubicBezTo>
                      <a:pt x="12426" y="1281"/>
                      <a:pt x="11451" y="2561"/>
                      <a:pt x="10644" y="3674"/>
                    </a:cubicBezTo>
                    <a:cubicBezTo>
                      <a:pt x="10433" y="2564"/>
                      <a:pt x="9812" y="1068"/>
                      <a:pt x="9272" y="76"/>
                    </a:cubicBezTo>
                    <a:cubicBezTo>
                      <a:pt x="8273" y="1133"/>
                      <a:pt x="7576" y="2444"/>
                      <a:pt x="6689" y="3596"/>
                    </a:cubicBezTo>
                    <a:cubicBezTo>
                      <a:pt x="6374" y="2843"/>
                      <a:pt x="6059" y="2088"/>
                      <a:pt x="5726" y="1341"/>
                    </a:cubicBezTo>
                    <a:cubicBezTo>
                      <a:pt x="5517" y="871"/>
                      <a:pt x="5203" y="382"/>
                      <a:pt x="4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33"/>
              <p:cNvSpPr/>
              <p:nvPr/>
            </p:nvSpPr>
            <p:spPr>
              <a:xfrm>
                <a:off x="3326055" y="2058230"/>
                <a:ext cx="37483" cy="29118"/>
              </a:xfrm>
              <a:custGeom>
                <a:rect b="b" l="l" r="r" t="t"/>
                <a:pathLst>
                  <a:path extrusionOk="0" h="275" w="354">
                    <a:moveTo>
                      <a:pt x="178" y="1"/>
                    </a:moveTo>
                    <a:cubicBezTo>
                      <a:pt x="0" y="1"/>
                      <a:pt x="0" y="275"/>
                      <a:pt x="178" y="275"/>
                    </a:cubicBezTo>
                    <a:cubicBezTo>
                      <a:pt x="354" y="275"/>
                      <a:pt x="354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33"/>
              <p:cNvSpPr/>
              <p:nvPr/>
            </p:nvSpPr>
            <p:spPr>
              <a:xfrm>
                <a:off x="3407372" y="2050394"/>
                <a:ext cx="34519" cy="32401"/>
              </a:xfrm>
              <a:custGeom>
                <a:rect b="b" l="l" r="r" t="t"/>
                <a:pathLst>
                  <a:path extrusionOk="0" h="306" w="326">
                    <a:moveTo>
                      <a:pt x="172" y="0"/>
                    </a:moveTo>
                    <a:cubicBezTo>
                      <a:pt x="133" y="0"/>
                      <a:pt x="94" y="13"/>
                      <a:pt x="62" y="42"/>
                    </a:cubicBezTo>
                    <a:cubicBezTo>
                      <a:pt x="36" y="65"/>
                      <a:pt x="19" y="92"/>
                      <a:pt x="13" y="127"/>
                    </a:cubicBezTo>
                    <a:cubicBezTo>
                      <a:pt x="1" y="204"/>
                      <a:pt x="36" y="265"/>
                      <a:pt x="96" y="286"/>
                    </a:cubicBezTo>
                    <a:lnTo>
                      <a:pt x="96" y="286"/>
                    </a:lnTo>
                    <a:cubicBezTo>
                      <a:pt x="119" y="299"/>
                      <a:pt x="144" y="305"/>
                      <a:pt x="168" y="305"/>
                    </a:cubicBezTo>
                    <a:cubicBezTo>
                      <a:pt x="249" y="305"/>
                      <a:pt x="325" y="240"/>
                      <a:pt x="325" y="151"/>
                    </a:cubicBezTo>
                    <a:cubicBezTo>
                      <a:pt x="325" y="57"/>
                      <a:pt x="250" y="0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33"/>
              <p:cNvSpPr/>
              <p:nvPr/>
            </p:nvSpPr>
            <p:spPr>
              <a:xfrm>
                <a:off x="3652274" y="2048806"/>
                <a:ext cx="37060" cy="28695"/>
              </a:xfrm>
              <a:custGeom>
                <a:rect b="b" l="l" r="r" t="t"/>
                <a:pathLst>
                  <a:path extrusionOk="0" h="271" w="350">
                    <a:moveTo>
                      <a:pt x="175" y="1"/>
                    </a:moveTo>
                    <a:cubicBezTo>
                      <a:pt x="0" y="1"/>
                      <a:pt x="0" y="270"/>
                      <a:pt x="175" y="270"/>
                    </a:cubicBezTo>
                    <a:cubicBezTo>
                      <a:pt x="349" y="270"/>
                      <a:pt x="349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33"/>
              <p:cNvSpPr/>
              <p:nvPr/>
            </p:nvSpPr>
            <p:spPr>
              <a:xfrm>
                <a:off x="3746720" y="2041289"/>
                <a:ext cx="48178" cy="37377"/>
              </a:xfrm>
              <a:custGeom>
                <a:rect b="b" l="l" r="r" t="t"/>
                <a:pathLst>
                  <a:path extrusionOk="0" h="353" w="455">
                    <a:moveTo>
                      <a:pt x="228" y="1"/>
                    </a:moveTo>
                    <a:cubicBezTo>
                      <a:pt x="1" y="1"/>
                      <a:pt x="1" y="352"/>
                      <a:pt x="228" y="352"/>
                    </a:cubicBezTo>
                    <a:cubicBezTo>
                      <a:pt x="454" y="352"/>
                      <a:pt x="454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33"/>
              <p:cNvSpPr/>
              <p:nvPr/>
            </p:nvSpPr>
            <p:spPr>
              <a:xfrm>
                <a:off x="3851330" y="2037159"/>
                <a:ext cx="58554" cy="45531"/>
              </a:xfrm>
              <a:custGeom>
                <a:rect b="b" l="l" r="r" t="t"/>
                <a:pathLst>
                  <a:path extrusionOk="0" h="430" w="553">
                    <a:moveTo>
                      <a:pt x="276" y="1"/>
                    </a:moveTo>
                    <a:cubicBezTo>
                      <a:pt x="0" y="1"/>
                      <a:pt x="0" y="429"/>
                      <a:pt x="276" y="429"/>
                    </a:cubicBezTo>
                    <a:cubicBezTo>
                      <a:pt x="553" y="429"/>
                      <a:pt x="553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33"/>
              <p:cNvSpPr/>
              <p:nvPr/>
            </p:nvSpPr>
            <p:spPr>
              <a:xfrm>
                <a:off x="4114761" y="2041289"/>
                <a:ext cx="48072" cy="37377"/>
              </a:xfrm>
              <a:custGeom>
                <a:rect b="b" l="l" r="r" t="t"/>
                <a:pathLst>
                  <a:path extrusionOk="0" h="353" w="454">
                    <a:moveTo>
                      <a:pt x="226" y="1"/>
                    </a:moveTo>
                    <a:cubicBezTo>
                      <a:pt x="0" y="1"/>
                      <a:pt x="0" y="352"/>
                      <a:pt x="226" y="352"/>
                    </a:cubicBezTo>
                    <a:cubicBezTo>
                      <a:pt x="454" y="352"/>
                      <a:pt x="454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33"/>
              <p:cNvSpPr/>
              <p:nvPr/>
            </p:nvSpPr>
            <p:spPr>
              <a:xfrm>
                <a:off x="4201901" y="2029112"/>
                <a:ext cx="54531" cy="42248"/>
              </a:xfrm>
              <a:custGeom>
                <a:rect b="b" l="l" r="r" t="t"/>
                <a:pathLst>
                  <a:path extrusionOk="0" h="399" w="515">
                    <a:moveTo>
                      <a:pt x="257" y="1"/>
                    </a:moveTo>
                    <a:cubicBezTo>
                      <a:pt x="0" y="1"/>
                      <a:pt x="0" y="399"/>
                      <a:pt x="257" y="399"/>
                    </a:cubicBezTo>
                    <a:cubicBezTo>
                      <a:pt x="515" y="399"/>
                      <a:pt x="515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33"/>
              <p:cNvSpPr/>
              <p:nvPr/>
            </p:nvSpPr>
            <p:spPr>
              <a:xfrm rot="10800000">
                <a:off x="3635136" y="1636586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33"/>
              <p:cNvSpPr/>
              <p:nvPr/>
            </p:nvSpPr>
            <p:spPr>
              <a:xfrm rot="-10205192">
                <a:off x="3839931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33"/>
              <p:cNvSpPr/>
              <p:nvPr/>
            </p:nvSpPr>
            <p:spPr>
              <a:xfrm flipH="1" rot="10205192">
                <a:off x="3445929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33"/>
              <p:cNvSpPr/>
              <p:nvPr/>
            </p:nvSpPr>
            <p:spPr>
              <a:xfrm rot="-9429117">
                <a:off x="4220649" y="2293163"/>
                <a:ext cx="231786" cy="233125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33"/>
              <p:cNvSpPr/>
              <p:nvPr/>
            </p:nvSpPr>
            <p:spPr>
              <a:xfrm flipH="1" rot="9529119">
                <a:off x="3065172" y="2293350"/>
                <a:ext cx="231650" cy="232986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66" name="Google Shape;4166;p33"/>
          <p:cNvSpPr txBox="1"/>
          <p:nvPr>
            <p:ph idx="1" type="body"/>
          </p:nvPr>
        </p:nvSpPr>
        <p:spPr>
          <a:xfrm>
            <a:off x="1242650" y="2152825"/>
            <a:ext cx="90804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DM Serif Display"/>
              <a:buChar char="-"/>
            </a:pP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- Gagner 9/10 parties avec l’IA</a:t>
            </a:r>
            <a:r>
              <a:rPr lang="en" sz="120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" sz="4600">
                <a:latin typeface="DM Serif Display"/>
                <a:ea typeface="DM Serif Display"/>
                <a:cs typeface="DM Serif Display"/>
                <a:sym typeface="DM Serif Display"/>
              </a:rPr>
              <a:t>👑​</a:t>
            </a:r>
            <a:endParaRPr sz="46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DM Serif Display"/>
              <a:buChar char="-"/>
            </a:pP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- Finir chaque partie en MOINS DE 5 SECONDES </a:t>
            </a:r>
            <a:r>
              <a:rPr lang="en" sz="5000">
                <a:latin typeface="DM Serif Display"/>
                <a:ea typeface="DM Serif Display"/>
                <a:cs typeface="DM Serif Display"/>
                <a:sym typeface="DM Serif Display"/>
              </a:rPr>
              <a:t>⏱️</a:t>
            </a:r>
            <a:endParaRPr sz="5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- Avec le MOINS de coups possibles</a:t>
            </a:r>
            <a:endParaRPr sz="25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1" name="Google Shape;4171;p34"/>
          <p:cNvGrpSpPr/>
          <p:nvPr/>
        </p:nvGrpSpPr>
        <p:grpSpPr>
          <a:xfrm>
            <a:off x="-745250" y="4058526"/>
            <a:ext cx="1767600" cy="2709900"/>
            <a:chOff x="6466966" y="3954803"/>
            <a:chExt cx="1767600" cy="2709900"/>
          </a:xfrm>
        </p:grpSpPr>
        <p:grpSp>
          <p:nvGrpSpPr>
            <p:cNvPr id="4172" name="Google Shape;4172;p34"/>
            <p:cNvGrpSpPr/>
            <p:nvPr/>
          </p:nvGrpSpPr>
          <p:grpSpPr>
            <a:xfrm>
              <a:off x="6466966" y="3954803"/>
              <a:ext cx="1767600" cy="2709900"/>
              <a:chOff x="4141441" y="3663428"/>
              <a:chExt cx="1767600" cy="2709900"/>
            </a:xfrm>
          </p:grpSpPr>
          <p:sp>
            <p:nvSpPr>
              <p:cNvPr id="4173" name="Google Shape;4173;p34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174" name="Google Shape;4174;p34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4175" name="Google Shape;4175;p34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4176" name="Google Shape;4176;p34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177" name="Google Shape;4177;p34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4178" name="Google Shape;4178;p34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79" name="Google Shape;4179;p34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180" name="Google Shape;4180;p34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4181" name="Google Shape;4181;p34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182" name="Google Shape;4182;p34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4183" name="Google Shape;4183;p34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84" name="Google Shape;4184;p34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4185" name="Google Shape;4185;p34"/>
            <p:cNvGrpSpPr/>
            <p:nvPr/>
          </p:nvGrpSpPr>
          <p:grpSpPr>
            <a:xfrm>
              <a:off x="67780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4186" name="Google Shape;4186;p34"/>
              <p:cNvGrpSpPr/>
              <p:nvPr/>
            </p:nvGrpSpPr>
            <p:grpSpPr>
              <a:xfrm>
                <a:off x="11231814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4187" name="Google Shape;4187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8" name="Google Shape;4188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89" name="Google Shape;4189;p34"/>
              <p:cNvGrpSpPr/>
              <p:nvPr/>
            </p:nvGrpSpPr>
            <p:grpSpPr>
              <a:xfrm>
                <a:off x="11660730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4190" name="Google Shape;4190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1" name="Google Shape;4191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2" name="Google Shape;4192;p34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193" name="Google Shape;4193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4" name="Google Shape;4194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5" name="Google Shape;4195;p34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196" name="Google Shape;4196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7" name="Google Shape;4197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8" name="Google Shape;4198;p34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199" name="Google Shape;4199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0" name="Google Shape;4200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1" name="Google Shape;4201;p34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202" name="Google Shape;4202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3" name="Google Shape;4203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4" name="Google Shape;4204;p34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205" name="Google Shape;4205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6" name="Google Shape;4206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7" name="Google Shape;4207;p34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208" name="Google Shape;4208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9" name="Google Shape;4209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0" name="Google Shape;4210;p34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211" name="Google Shape;4211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2" name="Google Shape;4212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13" name="Google Shape;4213;p34"/>
          <p:cNvGrpSpPr/>
          <p:nvPr/>
        </p:nvGrpSpPr>
        <p:grpSpPr>
          <a:xfrm>
            <a:off x="9250876" y="1830955"/>
            <a:ext cx="1767600" cy="2709900"/>
            <a:chOff x="6424591" y="585590"/>
            <a:chExt cx="1767600" cy="2709900"/>
          </a:xfrm>
        </p:grpSpPr>
        <p:grpSp>
          <p:nvGrpSpPr>
            <p:cNvPr id="4214" name="Google Shape;4214;p34"/>
            <p:cNvGrpSpPr/>
            <p:nvPr/>
          </p:nvGrpSpPr>
          <p:grpSpPr>
            <a:xfrm>
              <a:off x="6424591" y="585590"/>
              <a:ext cx="1767600" cy="2709900"/>
              <a:chOff x="6246266" y="3663428"/>
              <a:chExt cx="1767600" cy="2709900"/>
            </a:xfrm>
          </p:grpSpPr>
          <p:sp>
            <p:nvSpPr>
              <p:cNvPr id="4215" name="Google Shape;4215;p34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216" name="Google Shape;4216;p34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4217" name="Google Shape;4217;p34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4218" name="Google Shape;4218;p34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219" name="Google Shape;4219;p34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4220" name="Google Shape;4220;p34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221" name="Google Shape;4221;p34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4222" name="Google Shape;4222;p34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23" name="Google Shape;4223;p34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24" name="Google Shape;4224;p34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4225" name="Google Shape;4225;p34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4226" name="Google Shape;4226;p34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227" name="Google Shape;4227;p34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4228" name="Google Shape;4228;p34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229" name="Google Shape;4229;p34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4230" name="Google Shape;4230;p34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31" name="Google Shape;4231;p34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32" name="Google Shape;4232;p34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4233" name="Google Shape;4233;p34"/>
            <p:cNvGrpSpPr/>
            <p:nvPr/>
          </p:nvGrpSpPr>
          <p:grpSpPr>
            <a:xfrm>
              <a:off x="6891496" y="1404205"/>
              <a:ext cx="833790" cy="1072670"/>
              <a:chOff x="6862759" y="1061023"/>
              <a:chExt cx="833790" cy="1072670"/>
            </a:xfrm>
          </p:grpSpPr>
          <p:grpSp>
            <p:nvGrpSpPr>
              <p:cNvPr id="4234" name="Google Shape;4234;p34"/>
              <p:cNvGrpSpPr/>
              <p:nvPr/>
            </p:nvGrpSpPr>
            <p:grpSpPr>
              <a:xfrm>
                <a:off x="6862759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235" name="Google Shape;4235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36" name="Google Shape;4236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237" name="Google Shape;4237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8" name="Google Shape;4238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9" name="Google Shape;4239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40" name="Google Shape;4240;p34"/>
              <p:cNvGrpSpPr/>
              <p:nvPr/>
            </p:nvGrpSpPr>
            <p:grpSpPr>
              <a:xfrm>
                <a:off x="7334236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241" name="Google Shape;4241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42" name="Google Shape;4242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243" name="Google Shape;4243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4" name="Google Shape;4244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5" name="Google Shape;4245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46" name="Google Shape;4246;p34"/>
              <p:cNvGrpSpPr/>
              <p:nvPr/>
            </p:nvGrpSpPr>
            <p:grpSpPr>
              <a:xfrm>
                <a:off x="7098498" y="10610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247" name="Google Shape;4247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48" name="Google Shape;4248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249" name="Google Shape;4249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0" name="Google Shape;4250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1" name="Google Shape;4251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52" name="Google Shape;4252;p34"/>
              <p:cNvGrpSpPr/>
              <p:nvPr/>
            </p:nvGrpSpPr>
            <p:grpSpPr>
              <a:xfrm>
                <a:off x="7098498" y="1769596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253" name="Google Shape;4253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54" name="Google Shape;4254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255" name="Google Shape;4255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6" name="Google Shape;4256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7" name="Google Shape;4257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4258" name="Google Shape;4258;p34"/>
          <p:cNvSpPr/>
          <p:nvPr/>
        </p:nvSpPr>
        <p:spPr>
          <a:xfrm>
            <a:off x="1720552" y="1371601"/>
            <a:ext cx="1432500" cy="2342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59" name="Google Shape;4259;p34"/>
          <p:cNvSpPr txBox="1"/>
          <p:nvPr>
            <p:ph type="title"/>
          </p:nvPr>
        </p:nvSpPr>
        <p:spPr>
          <a:xfrm flipH="1">
            <a:off x="1634625" y="4154925"/>
            <a:ext cx="59967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4260" name="Google Shape;4260;p34"/>
          <p:cNvSpPr txBox="1"/>
          <p:nvPr>
            <p:ph idx="2" type="title"/>
          </p:nvPr>
        </p:nvSpPr>
        <p:spPr>
          <a:xfrm>
            <a:off x="1464202" y="2120397"/>
            <a:ext cx="19449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261" name="Google Shape;4261;p34"/>
          <p:cNvGrpSpPr/>
          <p:nvPr/>
        </p:nvGrpSpPr>
        <p:grpSpPr>
          <a:xfrm rot="707654">
            <a:off x="7461168" y="-360841"/>
            <a:ext cx="1767622" cy="2709933"/>
            <a:chOff x="8420320" y="3954803"/>
            <a:chExt cx="1767600" cy="2709900"/>
          </a:xfrm>
        </p:grpSpPr>
        <p:grpSp>
          <p:nvGrpSpPr>
            <p:cNvPr id="4262" name="Google Shape;4262;p34"/>
            <p:cNvGrpSpPr/>
            <p:nvPr/>
          </p:nvGrpSpPr>
          <p:grpSpPr>
            <a:xfrm>
              <a:off x="8420320" y="3954803"/>
              <a:ext cx="1767600" cy="2709900"/>
              <a:chOff x="6246266" y="3663428"/>
              <a:chExt cx="1767600" cy="2709900"/>
            </a:xfrm>
          </p:grpSpPr>
          <p:sp>
            <p:nvSpPr>
              <p:cNvPr id="4263" name="Google Shape;4263;p34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264" name="Google Shape;4264;p34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4265" name="Google Shape;4265;p34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4266" name="Google Shape;4266;p34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267" name="Google Shape;4267;p34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4268" name="Google Shape;4268;p34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269" name="Google Shape;4269;p34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4270" name="Google Shape;4270;p34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71" name="Google Shape;4271;p34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72" name="Google Shape;4272;p34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4273" name="Google Shape;4273;p34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4274" name="Google Shape;4274;p34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275" name="Google Shape;4275;p34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4276" name="Google Shape;4276;p34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4277" name="Google Shape;4277;p34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4278" name="Google Shape;4278;p34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79" name="Google Shape;4279;p34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4280" name="Google Shape;4280;p34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4281" name="Google Shape;4281;p34"/>
            <p:cNvGrpSpPr/>
            <p:nvPr/>
          </p:nvGrpSpPr>
          <p:grpSpPr>
            <a:xfrm>
              <a:off x="8651448" y="4413823"/>
              <a:ext cx="1305268" cy="1791220"/>
              <a:chOff x="8651448" y="4413823"/>
              <a:chExt cx="1305268" cy="1791220"/>
            </a:xfrm>
          </p:grpSpPr>
          <p:grpSp>
            <p:nvGrpSpPr>
              <p:cNvPr id="4282" name="Google Shape;4282;p34"/>
              <p:cNvGrpSpPr/>
              <p:nvPr/>
            </p:nvGrpSpPr>
            <p:grpSpPr>
              <a:xfrm>
                <a:off x="8651448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283" name="Google Shape;4283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84" name="Google Shape;4284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285" name="Google Shape;4285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6" name="Google Shape;4286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7" name="Google Shape;4287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88" name="Google Shape;4288;p34"/>
              <p:cNvGrpSpPr/>
              <p:nvPr/>
            </p:nvGrpSpPr>
            <p:grpSpPr>
              <a:xfrm>
                <a:off x="9122926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289" name="Google Shape;4289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90" name="Google Shape;4290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291" name="Google Shape;4291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2" name="Google Shape;4292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3" name="Google Shape;4293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94" name="Google Shape;4294;p34"/>
              <p:cNvGrpSpPr/>
              <p:nvPr/>
            </p:nvGrpSpPr>
            <p:grpSpPr>
              <a:xfrm>
                <a:off x="9594404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295" name="Google Shape;4295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96" name="Google Shape;4296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297" name="Google Shape;4297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8" name="Google Shape;4298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9" name="Google Shape;4299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00" name="Google Shape;4300;p34"/>
              <p:cNvGrpSpPr/>
              <p:nvPr/>
            </p:nvGrpSpPr>
            <p:grpSpPr>
              <a:xfrm>
                <a:off x="8887187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301" name="Google Shape;4301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02" name="Google Shape;4302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303" name="Google Shape;4303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4" name="Google Shape;4304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5" name="Google Shape;4305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06" name="Google Shape;4306;p34"/>
              <p:cNvGrpSpPr/>
              <p:nvPr/>
            </p:nvGrpSpPr>
            <p:grpSpPr>
              <a:xfrm>
                <a:off x="9358665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307" name="Google Shape;4307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08" name="Google Shape;4308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309" name="Google Shape;4309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0" name="Google Shape;4310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1" name="Google Shape;4311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12" name="Google Shape;4312;p34"/>
              <p:cNvGrpSpPr/>
              <p:nvPr/>
            </p:nvGrpSpPr>
            <p:grpSpPr>
              <a:xfrm>
                <a:off x="8887187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313" name="Google Shape;4313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14" name="Google Shape;4314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315" name="Google Shape;4315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6" name="Google Shape;4316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7" name="Google Shape;4317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18" name="Google Shape;4318;p34"/>
              <p:cNvGrpSpPr/>
              <p:nvPr/>
            </p:nvGrpSpPr>
            <p:grpSpPr>
              <a:xfrm>
                <a:off x="9358665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319" name="Google Shape;4319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20" name="Google Shape;4320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321" name="Google Shape;4321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2" name="Google Shape;4322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3" name="Google Shape;4323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24" name="Google Shape;4324;p34"/>
              <p:cNvGrpSpPr/>
              <p:nvPr/>
            </p:nvGrpSpPr>
            <p:grpSpPr>
              <a:xfrm>
                <a:off x="9122926" y="44138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325" name="Google Shape;4325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26" name="Google Shape;4326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327" name="Google Shape;4327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8" name="Google Shape;4328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9" name="Google Shape;4329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30" name="Google Shape;4330;p34"/>
              <p:cNvGrpSpPr/>
              <p:nvPr/>
            </p:nvGrpSpPr>
            <p:grpSpPr>
              <a:xfrm>
                <a:off x="9122926" y="584094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4331" name="Google Shape;4331;p34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32" name="Google Shape;4332;p34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4333" name="Google Shape;4333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4" name="Google Shape;4334;p34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5" name="Google Shape;4335;p34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36" name="Google Shape;4336;p34"/>
              <p:cNvGrpSpPr/>
              <p:nvPr/>
            </p:nvGrpSpPr>
            <p:grpSpPr>
              <a:xfrm>
                <a:off x="9139403" y="5148803"/>
                <a:ext cx="329923" cy="331549"/>
                <a:chOff x="9139403" y="5148803"/>
                <a:chExt cx="329923" cy="331549"/>
              </a:xfrm>
            </p:grpSpPr>
            <p:grpSp>
              <p:nvGrpSpPr>
                <p:cNvPr id="4337" name="Google Shape;4337;p34"/>
                <p:cNvGrpSpPr/>
                <p:nvPr/>
              </p:nvGrpSpPr>
              <p:grpSpPr>
                <a:xfrm>
                  <a:off x="9139403" y="5148803"/>
                  <a:ext cx="329923" cy="331549"/>
                  <a:chOff x="8278315" y="4619604"/>
                  <a:chExt cx="1311300" cy="1317762"/>
                </a:xfrm>
              </p:grpSpPr>
              <p:sp>
                <p:nvSpPr>
                  <p:cNvPr id="4338" name="Google Shape;4338;p34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381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339" name="Google Shape;4339;p34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4340" name="Google Shape;4340;p34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1" name="Google Shape;4341;p34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2" name="Google Shape;4342;p34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343" name="Google Shape;4343;p34"/>
                <p:cNvGrpSpPr/>
                <p:nvPr/>
              </p:nvGrpSpPr>
              <p:grpSpPr>
                <a:xfrm>
                  <a:off x="9147622" y="5158041"/>
                  <a:ext cx="312600" cy="317934"/>
                  <a:chOff x="9147622" y="5158041"/>
                  <a:chExt cx="312600" cy="317934"/>
                </a:xfrm>
              </p:grpSpPr>
              <p:sp>
                <p:nvSpPr>
                  <p:cNvPr id="4344" name="Google Shape;4344;p34"/>
                  <p:cNvSpPr/>
                  <p:nvPr/>
                </p:nvSpPr>
                <p:spPr>
                  <a:xfrm flipH="1" rot="6500951">
                    <a:off x="91643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45" name="Google Shape;4345;p34"/>
                  <p:cNvSpPr/>
                  <p:nvPr/>
                </p:nvSpPr>
                <p:spPr>
                  <a:xfrm flipH="1" rot="-8094242">
                    <a:off x="9240813" y="5184314"/>
                    <a:ext cx="126643" cy="126855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46" name="Google Shape;4346;p34"/>
                  <p:cNvSpPr/>
                  <p:nvPr/>
                </p:nvSpPr>
                <p:spPr>
                  <a:xfrm rot="-6500951">
                    <a:off x="93167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47" name="Google Shape;4347;p34"/>
                  <p:cNvSpPr/>
                  <p:nvPr/>
                </p:nvSpPr>
                <p:spPr>
                  <a:xfrm>
                    <a:off x="9272150" y="5334675"/>
                    <a:ext cx="64500" cy="1413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348" name="Google Shape;4348;p34"/>
              <p:cNvGrpSpPr/>
              <p:nvPr/>
            </p:nvGrpSpPr>
            <p:grpSpPr>
              <a:xfrm>
                <a:off x="9152171" y="5166752"/>
                <a:ext cx="304257" cy="309247"/>
                <a:chOff x="8253993" y="4619604"/>
                <a:chExt cx="1357684" cy="1380566"/>
              </a:xfrm>
            </p:grpSpPr>
            <p:sp>
              <p:nvSpPr>
                <p:cNvPr id="4349" name="Google Shape;4349;p34"/>
                <p:cNvSpPr/>
                <p:nvPr/>
              </p:nvSpPr>
              <p:spPr>
                <a:xfrm>
                  <a:off x="8795731" y="5265470"/>
                  <a:ext cx="276600" cy="7347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50" name="Google Shape;4350;p34"/>
                <p:cNvGrpSpPr/>
                <p:nvPr/>
              </p:nvGrpSpPr>
              <p:grpSpPr>
                <a:xfrm>
                  <a:off x="8253993" y="4619604"/>
                  <a:ext cx="1357684" cy="1181757"/>
                  <a:chOff x="8253993" y="4619604"/>
                  <a:chExt cx="1357684" cy="1181757"/>
                </a:xfrm>
              </p:grpSpPr>
              <p:sp>
                <p:nvSpPr>
                  <p:cNvPr id="4351" name="Google Shape;4351;p34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51314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52" name="Google Shape;4352;p34"/>
                  <p:cNvSpPr/>
                  <p:nvPr/>
                </p:nvSpPr>
                <p:spPr>
                  <a:xfrm flipH="1" rot="6499636">
                    <a:off x="8327210" y="5172878"/>
                    <a:ext cx="555265" cy="555265"/>
                  </a:xfrm>
                  <a:prstGeom prst="teardrop">
                    <a:avLst>
                      <a:gd fmla="val 130157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53" name="Google Shape;4353;p34"/>
                  <p:cNvSpPr/>
                  <p:nvPr/>
                </p:nvSpPr>
                <p:spPr>
                  <a:xfrm rot="-6499636">
                    <a:off x="8983194" y="5172878"/>
                    <a:ext cx="555265" cy="555265"/>
                  </a:xfrm>
                  <a:prstGeom prst="teardrop">
                    <a:avLst>
                      <a:gd fmla="val 126362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354" name="Google Shape;4354;p34"/>
          <p:cNvGrpSpPr/>
          <p:nvPr/>
        </p:nvGrpSpPr>
        <p:grpSpPr>
          <a:xfrm rot="-940905">
            <a:off x="9298478" y="-543499"/>
            <a:ext cx="1767641" cy="2709962"/>
            <a:chOff x="2428366" y="3954803"/>
            <a:chExt cx="1767600" cy="2709900"/>
          </a:xfrm>
        </p:grpSpPr>
        <p:grpSp>
          <p:nvGrpSpPr>
            <p:cNvPr id="4355" name="Google Shape;4355;p34"/>
            <p:cNvGrpSpPr/>
            <p:nvPr/>
          </p:nvGrpSpPr>
          <p:grpSpPr>
            <a:xfrm>
              <a:off x="2428366" y="3954803"/>
              <a:ext cx="1767600" cy="2709900"/>
              <a:chOff x="4141441" y="3663428"/>
              <a:chExt cx="1767600" cy="2709900"/>
            </a:xfrm>
          </p:grpSpPr>
          <p:sp>
            <p:nvSpPr>
              <p:cNvPr id="4356" name="Google Shape;4356;p34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357" name="Google Shape;4357;p34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4358" name="Google Shape;4358;p34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4359" name="Google Shape;4359;p34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360" name="Google Shape;4360;p34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4361" name="Google Shape;4361;p34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2" name="Google Shape;4362;p34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363" name="Google Shape;4363;p34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4364" name="Google Shape;4364;p34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4365" name="Google Shape;4365;p34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4366" name="Google Shape;4366;p34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7" name="Google Shape;4367;p34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4368" name="Google Shape;4368;p34"/>
            <p:cNvGrpSpPr/>
            <p:nvPr/>
          </p:nvGrpSpPr>
          <p:grpSpPr>
            <a:xfrm>
              <a:off x="27394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4369" name="Google Shape;4369;p34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370" name="Google Shape;4370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1" name="Google Shape;4371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72" name="Google Shape;4372;p34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373" name="Google Shape;4373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4" name="Google Shape;4374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75" name="Google Shape;4375;p34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376" name="Google Shape;4376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7" name="Google Shape;4377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78" name="Google Shape;4378;p34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379" name="Google Shape;4379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0" name="Google Shape;4380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81" name="Google Shape;4381;p34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382" name="Google Shape;4382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3" name="Google Shape;4383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84" name="Google Shape;4384;p34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385" name="Google Shape;4385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6" name="Google Shape;4386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87" name="Google Shape;4387;p34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4388" name="Google Shape;4388;p3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9" name="Google Shape;4389;p3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390" name="Google Shape;4390;p34"/>
          <p:cNvGrpSpPr/>
          <p:nvPr/>
        </p:nvGrpSpPr>
        <p:grpSpPr>
          <a:xfrm rot="1281082">
            <a:off x="8362622" y="775220"/>
            <a:ext cx="1767666" cy="2710001"/>
            <a:chOff x="4433741" y="3954803"/>
            <a:chExt cx="1767600" cy="2709900"/>
          </a:xfrm>
        </p:grpSpPr>
        <p:grpSp>
          <p:nvGrpSpPr>
            <p:cNvPr id="4391" name="Google Shape;4391;p34"/>
            <p:cNvGrpSpPr/>
            <p:nvPr/>
          </p:nvGrpSpPr>
          <p:grpSpPr>
            <a:xfrm>
              <a:off x="4433741" y="3954803"/>
              <a:ext cx="1767600" cy="2709900"/>
              <a:chOff x="4433741" y="3954803"/>
              <a:chExt cx="1767600" cy="2709900"/>
            </a:xfrm>
          </p:grpSpPr>
          <p:sp>
            <p:nvSpPr>
              <p:cNvPr id="4392" name="Google Shape;4392;p34"/>
              <p:cNvSpPr/>
              <p:nvPr/>
            </p:nvSpPr>
            <p:spPr>
              <a:xfrm>
                <a:off x="4433741" y="395480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4393" name="Google Shape;4393;p34"/>
              <p:cNvGrpSpPr/>
              <p:nvPr/>
            </p:nvGrpSpPr>
            <p:grpSpPr>
              <a:xfrm>
                <a:off x="449411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4394" name="Google Shape;4394;p34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4395" name="Google Shape;4395;p34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4396" name="Google Shape;4396;p34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97" name="Google Shape;4397;p34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4398" name="Google Shape;4398;p34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4399" name="Google Shape;4399;p34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400" name="Google Shape;4400;p34"/>
            <p:cNvGrpSpPr/>
            <p:nvPr/>
          </p:nvGrpSpPr>
          <p:grpSpPr>
            <a:xfrm>
              <a:off x="4733441" y="4571209"/>
              <a:ext cx="1168200" cy="1473000"/>
              <a:chOff x="4733441" y="4571209"/>
              <a:chExt cx="1168200" cy="1473000"/>
            </a:xfrm>
          </p:grpSpPr>
          <p:grpSp>
            <p:nvGrpSpPr>
              <p:cNvPr id="4401" name="Google Shape;4401;p34"/>
              <p:cNvGrpSpPr/>
              <p:nvPr/>
            </p:nvGrpSpPr>
            <p:grpSpPr>
              <a:xfrm>
                <a:off x="4733441" y="49522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4402" name="Google Shape;4402;p34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4403" name="Google Shape;4403;p34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4404" name="Google Shape;4404;p34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5" name="Google Shape;4405;p34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406" name="Google Shape;4406;p34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07" name="Google Shape;4407;p34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4408" name="Google Shape;4408;p34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9" name="Google Shape;4409;p34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10" name="Google Shape;4410;p34"/>
              <p:cNvGrpSpPr/>
              <p:nvPr/>
            </p:nvGrpSpPr>
            <p:grpSpPr>
              <a:xfrm>
                <a:off x="4962041" y="5714209"/>
                <a:ext cx="711000" cy="330000"/>
                <a:chOff x="3362150" y="1873563"/>
                <a:chExt cx="711000" cy="330000"/>
              </a:xfrm>
            </p:grpSpPr>
            <p:sp>
              <p:nvSpPr>
                <p:cNvPr id="4411" name="Google Shape;4411;p34"/>
                <p:cNvSpPr/>
                <p:nvPr/>
              </p:nvSpPr>
              <p:spPr>
                <a:xfrm>
                  <a:off x="3362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2" name="Google Shape;4412;p34"/>
                <p:cNvSpPr/>
                <p:nvPr/>
              </p:nvSpPr>
              <p:spPr>
                <a:xfrm>
                  <a:off x="3743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13" name="Google Shape;4413;p34"/>
              <p:cNvSpPr/>
              <p:nvPr/>
            </p:nvSpPr>
            <p:spPr>
              <a:xfrm>
                <a:off x="5152541" y="45712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4" name="Google Shape;4414;p34"/>
          <p:cNvGrpSpPr/>
          <p:nvPr/>
        </p:nvGrpSpPr>
        <p:grpSpPr>
          <a:xfrm rot="1255735">
            <a:off x="-374079" y="5695235"/>
            <a:ext cx="1767554" cy="2709829"/>
            <a:chOff x="509691" y="685778"/>
            <a:chExt cx="1767600" cy="2709900"/>
          </a:xfrm>
        </p:grpSpPr>
        <p:grpSp>
          <p:nvGrpSpPr>
            <p:cNvPr id="4415" name="Google Shape;4415;p34"/>
            <p:cNvGrpSpPr/>
            <p:nvPr/>
          </p:nvGrpSpPr>
          <p:grpSpPr>
            <a:xfrm>
              <a:off x="509691" y="685778"/>
              <a:ext cx="1767600" cy="2709900"/>
              <a:chOff x="509691" y="685778"/>
              <a:chExt cx="1767600" cy="2709900"/>
            </a:xfrm>
          </p:grpSpPr>
          <p:sp>
            <p:nvSpPr>
              <p:cNvPr id="4416" name="Google Shape;4416;p34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4417" name="Google Shape;4417;p34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4418" name="Google Shape;4418;p34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4419" name="Google Shape;4419;p34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4420" name="Google Shape;4420;p34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4421" name="Google Shape;4421;p34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4422" name="Google Shape;4422;p34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4423" name="Google Shape;4423;p34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4424" name="Google Shape;4424;p34"/>
            <p:cNvSpPr/>
            <p:nvPr/>
          </p:nvSpPr>
          <p:spPr>
            <a:xfrm>
              <a:off x="1283142" y="1860085"/>
              <a:ext cx="220800" cy="36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21"/>
          <p:cNvSpPr txBox="1"/>
          <p:nvPr>
            <p:ph type="title"/>
          </p:nvPr>
        </p:nvSpPr>
        <p:spPr>
          <a:xfrm>
            <a:off x="499650" y="1103350"/>
            <a:ext cx="96927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929" name="Google Shape;1929;p21"/>
          <p:cNvSpPr txBox="1"/>
          <p:nvPr/>
        </p:nvSpPr>
        <p:spPr>
          <a:xfrm>
            <a:off x="3122250" y="7031875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930" name="Google Shape;1930;p21"/>
          <p:cNvGraphicFramePr/>
          <p:nvPr/>
        </p:nvGraphicFramePr>
        <p:xfrm>
          <a:off x="797750" y="272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{4DE6EE4A-3250-4620-B30D-01B7CC50574C}</a:tableStyleId>
              </a:tblPr>
              <a:tblGrid>
                <a:gridCol w="2961525"/>
                <a:gridCol w="6134975"/>
              </a:tblGrid>
              <a:tr h="5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Présentation projet</a:t>
                      </a:r>
                      <a:endParaRPr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5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Présentation du jeu et du README.</a:t>
                      </a:r>
                      <a:endParaRPr sz="115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Fonctionnalités du jeu</a:t>
                      </a:r>
                      <a:endParaRPr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5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Qu’est ce que le jeu fait.</a:t>
                      </a:r>
                      <a:endParaRPr sz="115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Architecture</a:t>
                      </a:r>
                      <a:endParaRPr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5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Organisation du projet</a:t>
                      </a:r>
                      <a:endParaRPr sz="115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Objectifs</a:t>
                      </a:r>
                      <a:endParaRPr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Présentation des objectifs de notre programme</a:t>
                      </a:r>
                      <a:endParaRPr sz="115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Test</a:t>
                      </a:r>
                      <a:endParaRPr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Test du programme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1" name="Google Shape;1931;p21"/>
          <p:cNvSpPr txBox="1"/>
          <p:nvPr/>
        </p:nvSpPr>
        <p:spPr>
          <a:xfrm>
            <a:off x="652050" y="6072484"/>
            <a:ext cx="4400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2" name="Google Shape;1932;p21"/>
          <p:cNvSpPr txBox="1"/>
          <p:nvPr/>
        </p:nvSpPr>
        <p:spPr>
          <a:xfrm>
            <a:off x="3145651" y="6072500"/>
            <a:ext cx="4400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Mathéo Dall’agnol--Zhang ;Augustin Gavetti ; Victor Cornille ; Cyprien Amour</a:t>
            </a:r>
            <a:endParaRPr b="1" sz="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33" name="Google Shape;1933;p21"/>
          <p:cNvGrpSpPr/>
          <p:nvPr/>
        </p:nvGrpSpPr>
        <p:grpSpPr>
          <a:xfrm rot="-1490422">
            <a:off x="9646085" y="-715865"/>
            <a:ext cx="1767636" cy="2709955"/>
            <a:chOff x="2473452" y="4145457"/>
            <a:chExt cx="1767600" cy="2709900"/>
          </a:xfrm>
        </p:grpSpPr>
        <p:grpSp>
          <p:nvGrpSpPr>
            <p:cNvPr id="1934" name="Google Shape;1934;p21"/>
            <p:cNvGrpSpPr/>
            <p:nvPr/>
          </p:nvGrpSpPr>
          <p:grpSpPr>
            <a:xfrm>
              <a:off x="2473452" y="4145457"/>
              <a:ext cx="1767600" cy="2709900"/>
              <a:chOff x="2473452" y="3954778"/>
              <a:chExt cx="1767600" cy="2709900"/>
            </a:xfrm>
          </p:grpSpPr>
          <p:sp>
            <p:nvSpPr>
              <p:cNvPr id="1935" name="Google Shape;1935;p21"/>
              <p:cNvSpPr/>
              <p:nvPr/>
            </p:nvSpPr>
            <p:spPr>
              <a:xfrm>
                <a:off x="2473452" y="3954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1936" name="Google Shape;1936;p21"/>
              <p:cNvGrpSpPr/>
              <p:nvPr/>
            </p:nvGrpSpPr>
            <p:grpSpPr>
              <a:xfrm>
                <a:off x="2533825" y="4015152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1937" name="Google Shape;1937;p21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38" name="Google Shape;1938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939" name="Google Shape;1939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1940" name="Google Shape;1940;p21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1941" name="Google Shape;1941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942" name="Google Shape;1942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1943" name="Google Shape;1943;p21"/>
            <p:cNvGrpSpPr/>
            <p:nvPr/>
          </p:nvGrpSpPr>
          <p:grpSpPr>
            <a:xfrm>
              <a:off x="2946759" y="4836778"/>
              <a:ext cx="821087" cy="1327172"/>
              <a:chOff x="2946759" y="4714258"/>
              <a:chExt cx="821087" cy="1327172"/>
            </a:xfrm>
          </p:grpSpPr>
          <p:grpSp>
            <p:nvGrpSpPr>
              <p:cNvPr id="1944" name="Google Shape;1944;p21"/>
              <p:cNvGrpSpPr/>
              <p:nvPr/>
            </p:nvGrpSpPr>
            <p:grpSpPr>
              <a:xfrm>
                <a:off x="2946759" y="5197244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1945" name="Google Shape;1945;p21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1946" name="Google Shape;1946;p21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1947" name="Google Shape;1947;p21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</p:grpSp>
            <p:sp>
              <p:nvSpPr>
                <p:cNvPr id="1948" name="Google Shape;1948;p21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grpSp>
            <p:nvGrpSpPr>
              <p:cNvPr id="1949" name="Google Shape;1949;p21"/>
              <p:cNvGrpSpPr/>
              <p:nvPr/>
            </p:nvGrpSpPr>
            <p:grpSpPr>
              <a:xfrm>
                <a:off x="3096827" y="5438737"/>
                <a:ext cx="520951" cy="361289"/>
                <a:chOff x="4036450" y="4439031"/>
                <a:chExt cx="657517" cy="456000"/>
              </a:xfrm>
            </p:grpSpPr>
            <p:sp>
              <p:nvSpPr>
                <p:cNvPr id="1950" name="Google Shape;1950;p21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1951" name="Google Shape;1951;p21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sp>
            <p:nvSpPr>
              <p:cNvPr id="1952" name="Google Shape;1952;p21"/>
              <p:cNvSpPr/>
              <p:nvPr/>
            </p:nvSpPr>
            <p:spPr>
              <a:xfrm>
                <a:off x="3246895" y="4714258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3246895" y="5680230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pic>
        <p:nvPicPr>
          <p:cNvPr id="1954" name="Google Shape;1954;p21" title="dark_vador_solitair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96" y="685800"/>
            <a:ext cx="503625" cy="8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5" name="Google Shape;1955;p21"/>
          <p:cNvGrpSpPr/>
          <p:nvPr/>
        </p:nvGrpSpPr>
        <p:grpSpPr>
          <a:xfrm rot="1152844">
            <a:off x="7220790" y="7980136"/>
            <a:ext cx="1767608" cy="2709913"/>
            <a:chOff x="6395891" y="3954803"/>
            <a:chExt cx="1767600" cy="2709900"/>
          </a:xfrm>
        </p:grpSpPr>
        <p:grpSp>
          <p:nvGrpSpPr>
            <p:cNvPr id="1956" name="Google Shape;1956;p21"/>
            <p:cNvGrpSpPr/>
            <p:nvPr/>
          </p:nvGrpSpPr>
          <p:grpSpPr>
            <a:xfrm>
              <a:off x="6395891" y="3954803"/>
              <a:ext cx="1767600" cy="2709900"/>
              <a:chOff x="6395891" y="3954803"/>
              <a:chExt cx="1767600" cy="2709900"/>
            </a:xfrm>
          </p:grpSpPr>
          <p:sp>
            <p:nvSpPr>
              <p:cNvPr id="1957" name="Google Shape;1957;p21"/>
              <p:cNvSpPr/>
              <p:nvPr/>
            </p:nvSpPr>
            <p:spPr>
              <a:xfrm>
                <a:off x="6395891" y="395480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1958" name="Google Shape;1958;p21"/>
              <p:cNvGrpSpPr/>
              <p:nvPr/>
            </p:nvGrpSpPr>
            <p:grpSpPr>
              <a:xfrm>
                <a:off x="645626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1959" name="Google Shape;1959;p21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1960" name="Google Shape;1960;p21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1961" name="Google Shape;1961;p21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2" name="Google Shape;1962;p21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1963" name="Google Shape;1963;p21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1964" name="Google Shape;1964;p21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65" name="Google Shape;1965;p21"/>
            <p:cNvGrpSpPr/>
            <p:nvPr/>
          </p:nvGrpSpPr>
          <p:grpSpPr>
            <a:xfrm>
              <a:off x="6695591" y="4380709"/>
              <a:ext cx="1168200" cy="1854000"/>
              <a:chOff x="6695591" y="4380709"/>
              <a:chExt cx="1168200" cy="1854000"/>
            </a:xfrm>
          </p:grpSpPr>
          <p:grpSp>
            <p:nvGrpSpPr>
              <p:cNvPr id="1966" name="Google Shape;1966;p21"/>
              <p:cNvGrpSpPr/>
              <p:nvPr/>
            </p:nvGrpSpPr>
            <p:grpSpPr>
              <a:xfrm>
                <a:off x="6695591" y="47617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1967" name="Google Shape;1967;p21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1968" name="Google Shape;1968;p21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1969" name="Google Shape;1969;p21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0" name="Google Shape;1970;p21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71" name="Google Shape;1971;p21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72" name="Google Shape;1972;p21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1973" name="Google Shape;1973;p21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4" name="Google Shape;1974;p21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75" name="Google Shape;1975;p21"/>
              <p:cNvGrpSpPr/>
              <p:nvPr/>
            </p:nvGrpSpPr>
            <p:grpSpPr>
              <a:xfrm>
                <a:off x="6924191" y="5523709"/>
                <a:ext cx="711000" cy="711000"/>
                <a:chOff x="8886591" y="1492563"/>
                <a:chExt cx="711000" cy="711000"/>
              </a:xfrm>
            </p:grpSpPr>
            <p:sp>
              <p:nvSpPr>
                <p:cNvPr id="1976" name="Google Shape;1976;p21"/>
                <p:cNvSpPr/>
                <p:nvPr/>
              </p:nvSpPr>
              <p:spPr>
                <a:xfrm>
                  <a:off x="9077091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77" name="Google Shape;1977;p21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1978" name="Google Shape;1978;p21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21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980" name="Google Shape;1980;p21"/>
              <p:cNvSpPr/>
              <p:nvPr/>
            </p:nvSpPr>
            <p:spPr>
              <a:xfrm>
                <a:off x="7114691" y="43807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1" name="Google Shape;1981;p21"/>
          <p:cNvGrpSpPr/>
          <p:nvPr/>
        </p:nvGrpSpPr>
        <p:grpSpPr>
          <a:xfrm rot="407290">
            <a:off x="5614509" y="7980130"/>
            <a:ext cx="1767618" cy="2709927"/>
            <a:chOff x="4405291" y="3954803"/>
            <a:chExt cx="1767600" cy="2709900"/>
          </a:xfrm>
        </p:grpSpPr>
        <p:grpSp>
          <p:nvGrpSpPr>
            <p:cNvPr id="1982" name="Google Shape;1982;p21"/>
            <p:cNvGrpSpPr/>
            <p:nvPr/>
          </p:nvGrpSpPr>
          <p:grpSpPr>
            <a:xfrm>
              <a:off x="4405291" y="3954803"/>
              <a:ext cx="1767600" cy="2709900"/>
              <a:chOff x="6246266" y="3663428"/>
              <a:chExt cx="1767600" cy="2709900"/>
            </a:xfrm>
          </p:grpSpPr>
          <p:sp>
            <p:nvSpPr>
              <p:cNvPr id="1983" name="Google Shape;1983;p21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84" name="Google Shape;1984;p21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1985" name="Google Shape;1985;p21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1986" name="Google Shape;1986;p21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987" name="Google Shape;1987;p21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1988" name="Google Shape;1988;p21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89" name="Google Shape;1989;p21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1990" name="Google Shape;1990;p21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91" name="Google Shape;1991;p21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92" name="Google Shape;1992;p21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993" name="Google Shape;1993;p21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1994" name="Google Shape;1994;p21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1995" name="Google Shape;1995;p21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1996" name="Google Shape;1996;p21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7" name="Google Shape;1997;p21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1998" name="Google Shape;1998;p21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999" name="Google Shape;1999;p21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00" name="Google Shape;2000;p21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001" name="Google Shape;2001;p21"/>
            <p:cNvGrpSpPr/>
            <p:nvPr/>
          </p:nvGrpSpPr>
          <p:grpSpPr>
            <a:xfrm>
              <a:off x="4636455" y="4585999"/>
              <a:ext cx="1305273" cy="1446915"/>
              <a:chOff x="4684129" y="4614369"/>
              <a:chExt cx="1228724" cy="1362059"/>
            </a:xfrm>
          </p:grpSpPr>
          <p:grpSp>
            <p:nvGrpSpPr>
              <p:cNvPr id="2002" name="Google Shape;2002;p21"/>
              <p:cNvGrpSpPr/>
              <p:nvPr/>
            </p:nvGrpSpPr>
            <p:grpSpPr>
              <a:xfrm>
                <a:off x="4684129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03" name="Google Shape;2003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04" name="Google Shape;2004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05" name="Google Shape;2005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6" name="Google Shape;2006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7" name="Google Shape;2007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08" name="Google Shape;2008;p21"/>
              <p:cNvGrpSpPr/>
              <p:nvPr/>
            </p:nvGrpSpPr>
            <p:grpSpPr>
              <a:xfrm>
                <a:off x="5127957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09" name="Google Shape;2009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10" name="Google Shape;2010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11" name="Google Shape;2011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2" name="Google Shape;2012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14" name="Google Shape;2014;p21"/>
              <p:cNvGrpSpPr/>
              <p:nvPr/>
            </p:nvGrpSpPr>
            <p:grpSpPr>
              <a:xfrm>
                <a:off x="5571784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15" name="Google Shape;2015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16" name="Google Shape;2016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17" name="Google Shape;2017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8" name="Google Shape;2018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9" name="Google Shape;2019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20" name="Google Shape;2020;p21"/>
              <p:cNvGrpSpPr/>
              <p:nvPr/>
            </p:nvGrpSpPr>
            <p:grpSpPr>
              <a:xfrm>
                <a:off x="4906043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21" name="Google Shape;2021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22" name="Google Shape;2022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23" name="Google Shape;2023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4" name="Google Shape;2024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5" name="Google Shape;2025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26" name="Google Shape;2026;p21"/>
              <p:cNvGrpSpPr/>
              <p:nvPr/>
            </p:nvGrpSpPr>
            <p:grpSpPr>
              <a:xfrm>
                <a:off x="5349871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27" name="Google Shape;2027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28" name="Google Shape;2028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29" name="Google Shape;2029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0" name="Google Shape;2030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1" name="Google Shape;2031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32" name="Google Shape;2032;p21"/>
              <p:cNvGrpSpPr/>
              <p:nvPr/>
            </p:nvGrpSpPr>
            <p:grpSpPr>
              <a:xfrm>
                <a:off x="4906043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33" name="Google Shape;2033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34" name="Google Shape;2034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35" name="Google Shape;2035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6" name="Google Shape;2036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7" name="Google Shape;2037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38" name="Google Shape;2038;p21"/>
              <p:cNvGrpSpPr/>
              <p:nvPr/>
            </p:nvGrpSpPr>
            <p:grpSpPr>
              <a:xfrm>
                <a:off x="5349871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39" name="Google Shape;2039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40" name="Google Shape;2040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41" name="Google Shape;2041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2" name="Google Shape;2042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3" name="Google Shape;2043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44" name="Google Shape;2044;p21"/>
              <p:cNvGrpSpPr/>
              <p:nvPr/>
            </p:nvGrpSpPr>
            <p:grpSpPr>
              <a:xfrm>
                <a:off x="5127957" y="461436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045" name="Google Shape;2045;p21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46" name="Google Shape;2046;p21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047" name="Google Shape;2047;p21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8" name="Google Shape;2048;p21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9" name="Google Shape;2049;p21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050" name="Google Shape;2050;p21"/>
          <p:cNvGrpSpPr/>
          <p:nvPr/>
        </p:nvGrpSpPr>
        <p:grpSpPr>
          <a:xfrm rot="1942734">
            <a:off x="7538525" y="9457380"/>
            <a:ext cx="1767547" cy="2709819"/>
            <a:chOff x="516354" y="3954803"/>
            <a:chExt cx="1767600" cy="2709900"/>
          </a:xfrm>
        </p:grpSpPr>
        <p:grpSp>
          <p:nvGrpSpPr>
            <p:cNvPr id="2051" name="Google Shape;2051;p21"/>
            <p:cNvGrpSpPr/>
            <p:nvPr/>
          </p:nvGrpSpPr>
          <p:grpSpPr>
            <a:xfrm>
              <a:off x="516354" y="3954803"/>
              <a:ext cx="1767600" cy="2709900"/>
              <a:chOff x="4141441" y="3663428"/>
              <a:chExt cx="1767600" cy="2709900"/>
            </a:xfrm>
          </p:grpSpPr>
          <p:sp>
            <p:nvSpPr>
              <p:cNvPr id="2052" name="Google Shape;2052;p21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053" name="Google Shape;2053;p21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054" name="Google Shape;2054;p21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055" name="Google Shape;2055;p21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6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056" name="Google Shape;2056;p21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057" name="Google Shape;2057;p21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58" name="Google Shape;2058;p21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059" name="Google Shape;2059;p21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060" name="Google Shape;2060;p21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6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061" name="Google Shape;2061;p21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062" name="Google Shape;2062;p21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63" name="Google Shape;2063;p21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064" name="Google Shape;2064;p21"/>
            <p:cNvGrpSpPr/>
            <p:nvPr/>
          </p:nvGrpSpPr>
          <p:grpSpPr>
            <a:xfrm>
              <a:off x="827388" y="4757254"/>
              <a:ext cx="1145531" cy="1104998"/>
              <a:chOff x="4796795" y="4376245"/>
              <a:chExt cx="1145531" cy="1104998"/>
            </a:xfrm>
          </p:grpSpPr>
          <p:sp>
            <p:nvSpPr>
              <p:cNvPr id="2065" name="Google Shape;2065;p21"/>
              <p:cNvSpPr/>
              <p:nvPr/>
            </p:nvSpPr>
            <p:spPr>
              <a:xfrm>
                <a:off x="5119662" y="4957348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1"/>
              <p:cNvSpPr/>
              <p:nvPr/>
            </p:nvSpPr>
            <p:spPr>
              <a:xfrm rot="10800000">
                <a:off x="5011253" y="4758950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1"/>
              <p:cNvSpPr/>
              <p:nvPr/>
            </p:nvSpPr>
            <p:spPr>
              <a:xfrm>
                <a:off x="5548577" y="4957348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1"/>
              <p:cNvSpPr/>
              <p:nvPr/>
            </p:nvSpPr>
            <p:spPr>
              <a:xfrm rot="10800000">
                <a:off x="5440169" y="4758950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21"/>
              <p:cNvSpPr/>
              <p:nvPr/>
            </p:nvSpPr>
            <p:spPr>
              <a:xfrm>
                <a:off x="4905204" y="5336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21"/>
              <p:cNvSpPr/>
              <p:nvPr/>
            </p:nvSpPr>
            <p:spPr>
              <a:xfrm rot="10800000">
                <a:off x="4796795" y="5138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21"/>
              <p:cNvSpPr/>
              <p:nvPr/>
            </p:nvSpPr>
            <p:spPr>
              <a:xfrm>
                <a:off x="5334119" y="5336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21"/>
              <p:cNvSpPr/>
              <p:nvPr/>
            </p:nvSpPr>
            <p:spPr>
              <a:xfrm rot="10800000">
                <a:off x="5225711" y="5138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1"/>
              <p:cNvSpPr/>
              <p:nvPr/>
            </p:nvSpPr>
            <p:spPr>
              <a:xfrm>
                <a:off x="5763035" y="5336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1"/>
              <p:cNvSpPr/>
              <p:nvPr/>
            </p:nvSpPr>
            <p:spPr>
              <a:xfrm rot="10800000">
                <a:off x="5654627" y="5138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1"/>
              <p:cNvSpPr/>
              <p:nvPr/>
            </p:nvSpPr>
            <p:spPr>
              <a:xfrm>
                <a:off x="5334119" y="4574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1"/>
              <p:cNvSpPr/>
              <p:nvPr/>
            </p:nvSpPr>
            <p:spPr>
              <a:xfrm rot="10800000">
                <a:off x="5225711" y="4376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7" name="Google Shape;2077;p21"/>
          <p:cNvGrpSpPr/>
          <p:nvPr/>
        </p:nvGrpSpPr>
        <p:grpSpPr>
          <a:xfrm rot="-1334450">
            <a:off x="6524462" y="9970495"/>
            <a:ext cx="1767598" cy="2709897"/>
            <a:chOff x="509691" y="685778"/>
            <a:chExt cx="1767600" cy="2709900"/>
          </a:xfrm>
        </p:grpSpPr>
        <p:sp>
          <p:nvSpPr>
            <p:cNvPr id="2078" name="Google Shape;2078;p21"/>
            <p:cNvSpPr/>
            <p:nvPr/>
          </p:nvSpPr>
          <p:spPr>
            <a:xfrm>
              <a:off x="509691" y="685778"/>
              <a:ext cx="1767600" cy="2709900"/>
            </a:xfrm>
            <a:prstGeom prst="roundRect">
              <a:avLst>
                <a:gd fmla="val 1184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grpSp>
          <p:nvGrpSpPr>
            <p:cNvPr id="2079" name="Google Shape;2079;p21"/>
            <p:cNvGrpSpPr/>
            <p:nvPr/>
          </p:nvGrpSpPr>
          <p:grpSpPr>
            <a:xfrm>
              <a:off x="570065" y="746151"/>
              <a:ext cx="1646954" cy="2589157"/>
              <a:chOff x="570065" y="746151"/>
              <a:chExt cx="1646954" cy="2589157"/>
            </a:xfrm>
          </p:grpSpPr>
          <p:sp>
            <p:nvSpPr>
              <p:cNvPr id="2080" name="Google Shape;2080;p21"/>
              <p:cNvSpPr txBox="1"/>
              <p:nvPr/>
            </p:nvSpPr>
            <p:spPr>
              <a:xfrm>
                <a:off x="570065" y="746151"/>
                <a:ext cx="289500" cy="25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rPr>
                  <a:t>A</a:t>
                </a:r>
                <a:endParaRPr sz="1700">
                  <a:solidFill>
                    <a:schemeClr val="dk2"/>
                  </a:solidFill>
                  <a:latin typeface="DM Serif Display"/>
                  <a:ea typeface="DM Serif Display"/>
                  <a:cs typeface="DM Serif Display"/>
                  <a:sym typeface="DM Serif Display"/>
                </a:endParaRPr>
              </a:p>
            </p:txBody>
          </p:sp>
          <p:grpSp>
            <p:nvGrpSpPr>
              <p:cNvPr id="2081" name="Google Shape;2081;p21"/>
              <p:cNvGrpSpPr/>
              <p:nvPr/>
            </p:nvGrpSpPr>
            <p:grpSpPr>
              <a:xfrm>
                <a:off x="1927519" y="2942859"/>
                <a:ext cx="289500" cy="392449"/>
                <a:chOff x="1927519" y="2942859"/>
                <a:chExt cx="289500" cy="392449"/>
              </a:xfrm>
            </p:grpSpPr>
            <p:sp>
              <p:nvSpPr>
                <p:cNvPr id="2082" name="Google Shape;2082;p21"/>
                <p:cNvSpPr txBox="1"/>
                <p:nvPr/>
              </p:nvSpPr>
              <p:spPr>
                <a:xfrm rot="10800000">
                  <a:off x="1927519" y="3078508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A</a:t>
                  </a:r>
                  <a:endParaRPr sz="1700">
                    <a:solidFill>
                      <a:schemeClr val="dk2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sp>
              <p:nvSpPr>
                <p:cNvPr id="2083" name="Google Shape;2083;p21"/>
                <p:cNvSpPr/>
                <p:nvPr/>
              </p:nvSpPr>
              <p:spPr>
                <a:xfrm rot="10800000">
                  <a:off x="2009113" y="2942859"/>
                  <a:ext cx="144000" cy="1377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84" name="Google Shape;2084;p21"/>
          <p:cNvGrpSpPr/>
          <p:nvPr/>
        </p:nvGrpSpPr>
        <p:grpSpPr>
          <a:xfrm rot="-1136101">
            <a:off x="7734758" y="11501021"/>
            <a:ext cx="1767624" cy="2709937"/>
            <a:chOff x="6401339" y="4145457"/>
            <a:chExt cx="1767600" cy="2709900"/>
          </a:xfrm>
        </p:grpSpPr>
        <p:grpSp>
          <p:nvGrpSpPr>
            <p:cNvPr id="2085" name="Google Shape;2085;p21"/>
            <p:cNvGrpSpPr/>
            <p:nvPr/>
          </p:nvGrpSpPr>
          <p:grpSpPr>
            <a:xfrm>
              <a:off x="6401339" y="4145457"/>
              <a:ext cx="1767600" cy="2709900"/>
              <a:chOff x="6401339" y="3954778"/>
              <a:chExt cx="1767600" cy="2709900"/>
            </a:xfrm>
          </p:grpSpPr>
          <p:sp>
            <p:nvSpPr>
              <p:cNvPr id="2086" name="Google Shape;2086;p21"/>
              <p:cNvSpPr/>
              <p:nvPr/>
            </p:nvSpPr>
            <p:spPr>
              <a:xfrm>
                <a:off x="6401339" y="3954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087" name="Google Shape;2087;p21"/>
              <p:cNvGrpSpPr/>
              <p:nvPr/>
            </p:nvGrpSpPr>
            <p:grpSpPr>
              <a:xfrm>
                <a:off x="6461712" y="4015152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088" name="Google Shape;2088;p21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89" name="Google Shape;2089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090" name="Google Shape;2090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091" name="Google Shape;2091;p21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092" name="Google Shape;2092;p21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093" name="Google Shape;2093;p21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094" name="Google Shape;2094;p21"/>
            <p:cNvGrpSpPr/>
            <p:nvPr/>
          </p:nvGrpSpPr>
          <p:grpSpPr>
            <a:xfrm>
              <a:off x="6874645" y="4836778"/>
              <a:ext cx="821087" cy="1327172"/>
              <a:chOff x="6874645" y="4714258"/>
              <a:chExt cx="821087" cy="1327172"/>
            </a:xfrm>
          </p:grpSpPr>
          <p:grpSp>
            <p:nvGrpSpPr>
              <p:cNvPr id="2095" name="Google Shape;2095;p21"/>
              <p:cNvGrpSpPr/>
              <p:nvPr/>
            </p:nvGrpSpPr>
            <p:grpSpPr>
              <a:xfrm>
                <a:off x="6874645" y="5197244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2096" name="Google Shape;2096;p21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2097" name="Google Shape;2097;p21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098" name="Google Shape;2098;p21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</p:grpSp>
            <p:sp>
              <p:nvSpPr>
                <p:cNvPr id="2099" name="Google Shape;2099;p21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grpSp>
            <p:nvGrpSpPr>
              <p:cNvPr id="2100" name="Google Shape;2100;p21"/>
              <p:cNvGrpSpPr/>
              <p:nvPr/>
            </p:nvGrpSpPr>
            <p:grpSpPr>
              <a:xfrm>
                <a:off x="7024714" y="4955751"/>
                <a:ext cx="520951" cy="361289"/>
                <a:chOff x="4036450" y="4439031"/>
                <a:chExt cx="657517" cy="456000"/>
              </a:xfrm>
            </p:grpSpPr>
            <p:sp>
              <p:nvSpPr>
                <p:cNvPr id="2101" name="Google Shape;2101;p21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2102" name="Google Shape;2102;p21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grpSp>
            <p:nvGrpSpPr>
              <p:cNvPr id="2103" name="Google Shape;2103;p21"/>
              <p:cNvGrpSpPr/>
              <p:nvPr/>
            </p:nvGrpSpPr>
            <p:grpSpPr>
              <a:xfrm>
                <a:off x="7024714" y="5438737"/>
                <a:ext cx="520951" cy="361289"/>
                <a:chOff x="4036450" y="4439031"/>
                <a:chExt cx="657517" cy="456000"/>
              </a:xfrm>
            </p:grpSpPr>
            <p:sp>
              <p:nvSpPr>
                <p:cNvPr id="2104" name="Google Shape;2104;p21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2105" name="Google Shape;2105;p21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sp>
            <p:nvSpPr>
              <p:cNvPr id="2106" name="Google Shape;2106;p21"/>
              <p:cNvSpPr/>
              <p:nvPr/>
            </p:nvSpPr>
            <p:spPr>
              <a:xfrm>
                <a:off x="7174782" y="4714258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107" name="Google Shape;2107;p21"/>
              <p:cNvSpPr/>
              <p:nvPr/>
            </p:nvSpPr>
            <p:spPr>
              <a:xfrm>
                <a:off x="7174782" y="5680230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pic>
        <p:nvPicPr>
          <p:cNvPr id="2108" name="Google Shape;2108;p21" title="dath-maul-latex-mask-star-wars-movie-mask_2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06329">
            <a:off x="6274702" y="10547494"/>
            <a:ext cx="315382" cy="30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21" title="dath-maul-latex-mask-star-wars-movie-mask_2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06329">
            <a:off x="7170802" y="11025944"/>
            <a:ext cx="315382" cy="30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22"/>
          <p:cNvSpPr/>
          <p:nvPr/>
        </p:nvSpPr>
        <p:spPr>
          <a:xfrm>
            <a:off x="1720552" y="1371601"/>
            <a:ext cx="1432500" cy="2342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15" name="Google Shape;2115;p22"/>
          <p:cNvSpPr txBox="1"/>
          <p:nvPr>
            <p:ph type="title"/>
          </p:nvPr>
        </p:nvSpPr>
        <p:spPr>
          <a:xfrm flipH="1">
            <a:off x="1634625" y="4154925"/>
            <a:ext cx="59967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116" name="Google Shape;2116;p22"/>
          <p:cNvSpPr txBox="1"/>
          <p:nvPr>
            <p:ph idx="1" type="subTitle"/>
          </p:nvPr>
        </p:nvSpPr>
        <p:spPr>
          <a:xfrm flipH="1">
            <a:off x="1634625" y="5143438"/>
            <a:ext cx="59967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Présentation du projet</a:t>
            </a:r>
            <a:endParaRPr b="1"/>
          </a:p>
        </p:txBody>
      </p:sp>
      <p:sp>
        <p:nvSpPr>
          <p:cNvPr id="2117" name="Google Shape;2117;p22"/>
          <p:cNvSpPr txBox="1"/>
          <p:nvPr>
            <p:ph idx="2" type="title"/>
          </p:nvPr>
        </p:nvSpPr>
        <p:spPr>
          <a:xfrm>
            <a:off x="1464202" y="2120397"/>
            <a:ext cx="19449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118" name="Google Shape;2118;p22"/>
          <p:cNvGrpSpPr/>
          <p:nvPr/>
        </p:nvGrpSpPr>
        <p:grpSpPr>
          <a:xfrm rot="1152844">
            <a:off x="8980790" y="-385051"/>
            <a:ext cx="1767608" cy="2709913"/>
            <a:chOff x="6395891" y="3954803"/>
            <a:chExt cx="1767600" cy="2709900"/>
          </a:xfrm>
        </p:grpSpPr>
        <p:grpSp>
          <p:nvGrpSpPr>
            <p:cNvPr id="2119" name="Google Shape;2119;p22"/>
            <p:cNvGrpSpPr/>
            <p:nvPr/>
          </p:nvGrpSpPr>
          <p:grpSpPr>
            <a:xfrm>
              <a:off x="6395891" y="3954803"/>
              <a:ext cx="1767600" cy="2709900"/>
              <a:chOff x="6395891" y="3954803"/>
              <a:chExt cx="1767600" cy="2709900"/>
            </a:xfrm>
          </p:grpSpPr>
          <p:sp>
            <p:nvSpPr>
              <p:cNvPr id="2120" name="Google Shape;2120;p22"/>
              <p:cNvSpPr/>
              <p:nvPr/>
            </p:nvSpPr>
            <p:spPr>
              <a:xfrm>
                <a:off x="6395891" y="395480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121" name="Google Shape;2121;p22"/>
              <p:cNvGrpSpPr/>
              <p:nvPr/>
            </p:nvGrpSpPr>
            <p:grpSpPr>
              <a:xfrm>
                <a:off x="645626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2122" name="Google Shape;2122;p22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2123" name="Google Shape;2123;p22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124" name="Google Shape;2124;p22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25" name="Google Shape;2125;p22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2126" name="Google Shape;2126;p22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127" name="Google Shape;2127;p22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128" name="Google Shape;2128;p22"/>
            <p:cNvGrpSpPr/>
            <p:nvPr/>
          </p:nvGrpSpPr>
          <p:grpSpPr>
            <a:xfrm>
              <a:off x="6695591" y="4380709"/>
              <a:ext cx="1168200" cy="1854000"/>
              <a:chOff x="6695591" y="4380709"/>
              <a:chExt cx="1168200" cy="1854000"/>
            </a:xfrm>
          </p:grpSpPr>
          <p:grpSp>
            <p:nvGrpSpPr>
              <p:cNvPr id="2129" name="Google Shape;2129;p22"/>
              <p:cNvGrpSpPr/>
              <p:nvPr/>
            </p:nvGrpSpPr>
            <p:grpSpPr>
              <a:xfrm>
                <a:off x="6695591" y="47617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2130" name="Google Shape;2130;p22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2131" name="Google Shape;2131;p22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2132" name="Google Shape;2132;p22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33" name="Google Shape;2133;p22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134" name="Google Shape;2134;p22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35" name="Google Shape;2135;p22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2136" name="Google Shape;2136;p22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7" name="Google Shape;2137;p22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38" name="Google Shape;2138;p22"/>
              <p:cNvGrpSpPr/>
              <p:nvPr/>
            </p:nvGrpSpPr>
            <p:grpSpPr>
              <a:xfrm>
                <a:off x="6924191" y="5523709"/>
                <a:ext cx="711000" cy="711000"/>
                <a:chOff x="8886591" y="1492563"/>
                <a:chExt cx="711000" cy="711000"/>
              </a:xfrm>
            </p:grpSpPr>
            <p:sp>
              <p:nvSpPr>
                <p:cNvPr id="2139" name="Google Shape;2139;p22"/>
                <p:cNvSpPr/>
                <p:nvPr/>
              </p:nvSpPr>
              <p:spPr>
                <a:xfrm>
                  <a:off x="9077091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40" name="Google Shape;2140;p22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2141" name="Google Shape;2141;p22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2" name="Google Shape;2142;p22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43" name="Google Shape;2143;p22"/>
              <p:cNvSpPr/>
              <p:nvPr/>
            </p:nvSpPr>
            <p:spPr>
              <a:xfrm>
                <a:off x="7114691" y="43807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4" name="Google Shape;2144;p22"/>
          <p:cNvGrpSpPr/>
          <p:nvPr/>
        </p:nvGrpSpPr>
        <p:grpSpPr>
          <a:xfrm rot="407290">
            <a:off x="7374509" y="-385058"/>
            <a:ext cx="1767618" cy="2709927"/>
            <a:chOff x="4405291" y="3954803"/>
            <a:chExt cx="1767600" cy="2709900"/>
          </a:xfrm>
        </p:grpSpPr>
        <p:grpSp>
          <p:nvGrpSpPr>
            <p:cNvPr id="2145" name="Google Shape;2145;p22"/>
            <p:cNvGrpSpPr/>
            <p:nvPr/>
          </p:nvGrpSpPr>
          <p:grpSpPr>
            <a:xfrm>
              <a:off x="4405291" y="3954803"/>
              <a:ext cx="1767600" cy="2709900"/>
              <a:chOff x="6246266" y="3663428"/>
              <a:chExt cx="1767600" cy="2709900"/>
            </a:xfrm>
          </p:grpSpPr>
          <p:sp>
            <p:nvSpPr>
              <p:cNvPr id="2146" name="Google Shape;2146;p22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147" name="Google Shape;2147;p22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148" name="Google Shape;2148;p22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149" name="Google Shape;2149;p22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150" name="Google Shape;2150;p22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151" name="Google Shape;2151;p2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52" name="Google Shape;2152;p2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153" name="Google Shape;2153;p2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54" name="Google Shape;2154;p2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55" name="Google Shape;2155;p2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156" name="Google Shape;2156;p22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157" name="Google Shape;2157;p22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158" name="Google Shape;2158;p22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159" name="Google Shape;2159;p2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60" name="Google Shape;2160;p2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161" name="Google Shape;2161;p2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2" name="Google Shape;2162;p2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3" name="Google Shape;2163;p2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164" name="Google Shape;2164;p22"/>
            <p:cNvGrpSpPr/>
            <p:nvPr/>
          </p:nvGrpSpPr>
          <p:grpSpPr>
            <a:xfrm>
              <a:off x="4636455" y="4585999"/>
              <a:ext cx="1305273" cy="1446915"/>
              <a:chOff x="4684129" y="4614369"/>
              <a:chExt cx="1228724" cy="1362059"/>
            </a:xfrm>
          </p:grpSpPr>
          <p:grpSp>
            <p:nvGrpSpPr>
              <p:cNvPr id="2165" name="Google Shape;2165;p22"/>
              <p:cNvGrpSpPr/>
              <p:nvPr/>
            </p:nvGrpSpPr>
            <p:grpSpPr>
              <a:xfrm>
                <a:off x="4684129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166" name="Google Shape;2166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67" name="Google Shape;2167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68" name="Google Shape;2168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9" name="Google Shape;2169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0" name="Google Shape;2170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71" name="Google Shape;2171;p22"/>
              <p:cNvGrpSpPr/>
              <p:nvPr/>
            </p:nvGrpSpPr>
            <p:grpSpPr>
              <a:xfrm>
                <a:off x="5127957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172" name="Google Shape;2172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73" name="Google Shape;2173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74" name="Google Shape;2174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5" name="Google Shape;2175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6" name="Google Shape;2176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77" name="Google Shape;2177;p22"/>
              <p:cNvGrpSpPr/>
              <p:nvPr/>
            </p:nvGrpSpPr>
            <p:grpSpPr>
              <a:xfrm>
                <a:off x="5571784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178" name="Google Shape;2178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79" name="Google Shape;2179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80" name="Google Shape;2180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1" name="Google Shape;2181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2" name="Google Shape;2182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83" name="Google Shape;2183;p22"/>
              <p:cNvGrpSpPr/>
              <p:nvPr/>
            </p:nvGrpSpPr>
            <p:grpSpPr>
              <a:xfrm>
                <a:off x="4906043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184" name="Google Shape;2184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85" name="Google Shape;2185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86" name="Google Shape;2186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7" name="Google Shape;2187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8" name="Google Shape;2188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89" name="Google Shape;2189;p22"/>
              <p:cNvGrpSpPr/>
              <p:nvPr/>
            </p:nvGrpSpPr>
            <p:grpSpPr>
              <a:xfrm>
                <a:off x="5349871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190" name="Google Shape;2190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91" name="Google Shape;2191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92" name="Google Shape;2192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3" name="Google Shape;2193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4" name="Google Shape;2194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95" name="Google Shape;2195;p22"/>
              <p:cNvGrpSpPr/>
              <p:nvPr/>
            </p:nvGrpSpPr>
            <p:grpSpPr>
              <a:xfrm>
                <a:off x="4906043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196" name="Google Shape;2196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97" name="Google Shape;2197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198" name="Google Shape;2198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9" name="Google Shape;2199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0" name="Google Shape;2200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01" name="Google Shape;2201;p22"/>
              <p:cNvGrpSpPr/>
              <p:nvPr/>
            </p:nvGrpSpPr>
            <p:grpSpPr>
              <a:xfrm>
                <a:off x="5349871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202" name="Google Shape;2202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03" name="Google Shape;2203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04" name="Google Shape;2204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5" name="Google Shape;2205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6" name="Google Shape;2206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07" name="Google Shape;2207;p22"/>
              <p:cNvGrpSpPr/>
              <p:nvPr/>
            </p:nvGrpSpPr>
            <p:grpSpPr>
              <a:xfrm>
                <a:off x="5127957" y="461436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208" name="Google Shape;2208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09" name="Google Shape;2209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10" name="Google Shape;2210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1" name="Google Shape;2211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2" name="Google Shape;2212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213" name="Google Shape;2213;p22"/>
          <p:cNvGrpSpPr/>
          <p:nvPr/>
        </p:nvGrpSpPr>
        <p:grpSpPr>
          <a:xfrm rot="1942734">
            <a:off x="9298525" y="1092192"/>
            <a:ext cx="1767547" cy="2709819"/>
            <a:chOff x="516354" y="3954803"/>
            <a:chExt cx="1767600" cy="2709900"/>
          </a:xfrm>
        </p:grpSpPr>
        <p:grpSp>
          <p:nvGrpSpPr>
            <p:cNvPr id="2214" name="Google Shape;2214;p22"/>
            <p:cNvGrpSpPr/>
            <p:nvPr/>
          </p:nvGrpSpPr>
          <p:grpSpPr>
            <a:xfrm>
              <a:off x="516354" y="3954803"/>
              <a:ext cx="1767600" cy="2709900"/>
              <a:chOff x="4141441" y="3663428"/>
              <a:chExt cx="1767600" cy="2709900"/>
            </a:xfrm>
          </p:grpSpPr>
          <p:sp>
            <p:nvSpPr>
              <p:cNvPr id="2215" name="Google Shape;2215;p22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216" name="Google Shape;2216;p22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217" name="Google Shape;2217;p22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218" name="Google Shape;2218;p22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6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219" name="Google Shape;2219;p22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220" name="Google Shape;2220;p22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1" name="Google Shape;2221;p22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222" name="Google Shape;2222;p22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223" name="Google Shape;2223;p22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6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224" name="Google Shape;2224;p22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225" name="Google Shape;2225;p22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6" name="Google Shape;2226;p22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227" name="Google Shape;2227;p22"/>
            <p:cNvGrpSpPr/>
            <p:nvPr/>
          </p:nvGrpSpPr>
          <p:grpSpPr>
            <a:xfrm>
              <a:off x="827388" y="4757254"/>
              <a:ext cx="1145531" cy="1104998"/>
              <a:chOff x="4796795" y="4376245"/>
              <a:chExt cx="1145531" cy="1104998"/>
            </a:xfrm>
          </p:grpSpPr>
          <p:sp>
            <p:nvSpPr>
              <p:cNvPr id="2228" name="Google Shape;2228;p22"/>
              <p:cNvSpPr/>
              <p:nvPr/>
            </p:nvSpPr>
            <p:spPr>
              <a:xfrm>
                <a:off x="5119662" y="4957348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2"/>
              <p:cNvSpPr/>
              <p:nvPr/>
            </p:nvSpPr>
            <p:spPr>
              <a:xfrm rot="10800000">
                <a:off x="5011253" y="4758950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2"/>
              <p:cNvSpPr/>
              <p:nvPr/>
            </p:nvSpPr>
            <p:spPr>
              <a:xfrm>
                <a:off x="5548577" y="4957348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2"/>
              <p:cNvSpPr/>
              <p:nvPr/>
            </p:nvSpPr>
            <p:spPr>
              <a:xfrm rot="10800000">
                <a:off x="5440169" y="4758950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2"/>
              <p:cNvSpPr/>
              <p:nvPr/>
            </p:nvSpPr>
            <p:spPr>
              <a:xfrm>
                <a:off x="4905204" y="5336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2"/>
              <p:cNvSpPr/>
              <p:nvPr/>
            </p:nvSpPr>
            <p:spPr>
              <a:xfrm rot="10800000">
                <a:off x="4796795" y="5138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2"/>
              <p:cNvSpPr/>
              <p:nvPr/>
            </p:nvSpPr>
            <p:spPr>
              <a:xfrm>
                <a:off x="5334119" y="5336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2"/>
              <p:cNvSpPr/>
              <p:nvPr/>
            </p:nvSpPr>
            <p:spPr>
              <a:xfrm rot="10800000">
                <a:off x="5225711" y="5138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2"/>
              <p:cNvSpPr/>
              <p:nvPr/>
            </p:nvSpPr>
            <p:spPr>
              <a:xfrm>
                <a:off x="5763035" y="5336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2"/>
              <p:cNvSpPr/>
              <p:nvPr/>
            </p:nvSpPr>
            <p:spPr>
              <a:xfrm rot="10800000">
                <a:off x="5654627" y="5138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2"/>
              <p:cNvSpPr/>
              <p:nvPr/>
            </p:nvSpPr>
            <p:spPr>
              <a:xfrm>
                <a:off x="5334119" y="4574642"/>
                <a:ext cx="70800" cy="1446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2"/>
              <p:cNvSpPr/>
              <p:nvPr/>
            </p:nvSpPr>
            <p:spPr>
              <a:xfrm rot="10800000">
                <a:off x="5225711" y="4376245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0" name="Google Shape;2240;p22"/>
          <p:cNvGrpSpPr/>
          <p:nvPr/>
        </p:nvGrpSpPr>
        <p:grpSpPr>
          <a:xfrm rot="-1334450">
            <a:off x="8284462" y="1605308"/>
            <a:ext cx="1767598" cy="2709897"/>
            <a:chOff x="509691" y="685778"/>
            <a:chExt cx="1767600" cy="2709900"/>
          </a:xfrm>
        </p:grpSpPr>
        <p:sp>
          <p:nvSpPr>
            <p:cNvPr id="2241" name="Google Shape;2241;p22"/>
            <p:cNvSpPr/>
            <p:nvPr/>
          </p:nvSpPr>
          <p:spPr>
            <a:xfrm>
              <a:off x="509691" y="685778"/>
              <a:ext cx="1767600" cy="2709900"/>
            </a:xfrm>
            <a:prstGeom prst="roundRect">
              <a:avLst>
                <a:gd fmla="val 1184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grpSp>
          <p:nvGrpSpPr>
            <p:cNvPr id="2242" name="Google Shape;2242;p22"/>
            <p:cNvGrpSpPr/>
            <p:nvPr/>
          </p:nvGrpSpPr>
          <p:grpSpPr>
            <a:xfrm>
              <a:off x="570065" y="746151"/>
              <a:ext cx="1646954" cy="2589157"/>
              <a:chOff x="570065" y="746151"/>
              <a:chExt cx="1646954" cy="2589157"/>
            </a:xfrm>
          </p:grpSpPr>
          <p:sp>
            <p:nvSpPr>
              <p:cNvPr id="2243" name="Google Shape;2243;p22"/>
              <p:cNvSpPr txBox="1"/>
              <p:nvPr/>
            </p:nvSpPr>
            <p:spPr>
              <a:xfrm>
                <a:off x="570065" y="746151"/>
                <a:ext cx="289500" cy="25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2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rPr>
                  <a:t>A</a:t>
                </a:r>
                <a:endParaRPr sz="1700">
                  <a:solidFill>
                    <a:schemeClr val="dk2"/>
                  </a:solidFill>
                  <a:latin typeface="DM Serif Display"/>
                  <a:ea typeface="DM Serif Display"/>
                  <a:cs typeface="DM Serif Display"/>
                  <a:sym typeface="DM Serif Display"/>
                </a:endParaRPr>
              </a:p>
            </p:txBody>
          </p:sp>
          <p:grpSp>
            <p:nvGrpSpPr>
              <p:cNvPr id="2244" name="Google Shape;2244;p22"/>
              <p:cNvGrpSpPr/>
              <p:nvPr/>
            </p:nvGrpSpPr>
            <p:grpSpPr>
              <a:xfrm>
                <a:off x="1927519" y="2942859"/>
                <a:ext cx="289500" cy="392449"/>
                <a:chOff x="1927519" y="2942859"/>
                <a:chExt cx="289500" cy="392449"/>
              </a:xfrm>
            </p:grpSpPr>
            <p:sp>
              <p:nvSpPr>
                <p:cNvPr id="2245" name="Google Shape;2245;p22"/>
                <p:cNvSpPr txBox="1"/>
                <p:nvPr/>
              </p:nvSpPr>
              <p:spPr>
                <a:xfrm rot="10800000">
                  <a:off x="1927519" y="3078508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A</a:t>
                  </a:r>
                  <a:endParaRPr sz="1700">
                    <a:solidFill>
                      <a:schemeClr val="dk2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sp>
              <p:nvSpPr>
                <p:cNvPr id="2246" name="Google Shape;2246;p22"/>
                <p:cNvSpPr/>
                <p:nvPr/>
              </p:nvSpPr>
              <p:spPr>
                <a:xfrm rot="10800000">
                  <a:off x="2009113" y="2942859"/>
                  <a:ext cx="144000" cy="1377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247" name="Google Shape;2247;p22"/>
          <p:cNvGrpSpPr/>
          <p:nvPr/>
        </p:nvGrpSpPr>
        <p:grpSpPr>
          <a:xfrm rot="-1136101">
            <a:off x="9494758" y="3135834"/>
            <a:ext cx="1767624" cy="2709937"/>
            <a:chOff x="6401339" y="4145457"/>
            <a:chExt cx="1767600" cy="2709900"/>
          </a:xfrm>
        </p:grpSpPr>
        <p:grpSp>
          <p:nvGrpSpPr>
            <p:cNvPr id="2248" name="Google Shape;2248;p22"/>
            <p:cNvGrpSpPr/>
            <p:nvPr/>
          </p:nvGrpSpPr>
          <p:grpSpPr>
            <a:xfrm>
              <a:off x="6401339" y="4145457"/>
              <a:ext cx="1767600" cy="2709900"/>
              <a:chOff x="6401339" y="3954778"/>
              <a:chExt cx="1767600" cy="2709900"/>
            </a:xfrm>
          </p:grpSpPr>
          <p:sp>
            <p:nvSpPr>
              <p:cNvPr id="2249" name="Google Shape;2249;p22"/>
              <p:cNvSpPr/>
              <p:nvPr/>
            </p:nvSpPr>
            <p:spPr>
              <a:xfrm>
                <a:off x="6401339" y="3954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250" name="Google Shape;2250;p22"/>
              <p:cNvGrpSpPr/>
              <p:nvPr/>
            </p:nvGrpSpPr>
            <p:grpSpPr>
              <a:xfrm>
                <a:off x="6461712" y="4015152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251" name="Google Shape;2251;p22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252" name="Google Shape;2252;p22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253" name="Google Shape;2253;p22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254" name="Google Shape;2254;p22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255" name="Google Shape;2255;p22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256" name="Google Shape;2256;p22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257" name="Google Shape;2257;p22"/>
            <p:cNvGrpSpPr/>
            <p:nvPr/>
          </p:nvGrpSpPr>
          <p:grpSpPr>
            <a:xfrm>
              <a:off x="6874645" y="4836778"/>
              <a:ext cx="821087" cy="1327172"/>
              <a:chOff x="6874645" y="4714258"/>
              <a:chExt cx="821087" cy="1327172"/>
            </a:xfrm>
          </p:grpSpPr>
          <p:grpSp>
            <p:nvGrpSpPr>
              <p:cNvPr id="2258" name="Google Shape;2258;p22"/>
              <p:cNvGrpSpPr/>
              <p:nvPr/>
            </p:nvGrpSpPr>
            <p:grpSpPr>
              <a:xfrm>
                <a:off x="6874645" y="5197244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2259" name="Google Shape;2259;p22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2260" name="Google Shape;2260;p22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261" name="Google Shape;2261;p22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</p:grpSp>
            <p:sp>
              <p:nvSpPr>
                <p:cNvPr id="2262" name="Google Shape;2262;p22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grpSp>
            <p:nvGrpSpPr>
              <p:cNvPr id="2263" name="Google Shape;2263;p22"/>
              <p:cNvGrpSpPr/>
              <p:nvPr/>
            </p:nvGrpSpPr>
            <p:grpSpPr>
              <a:xfrm>
                <a:off x="7024714" y="4955751"/>
                <a:ext cx="520951" cy="361289"/>
                <a:chOff x="4036450" y="4439031"/>
                <a:chExt cx="657517" cy="456000"/>
              </a:xfrm>
            </p:grpSpPr>
            <p:sp>
              <p:nvSpPr>
                <p:cNvPr id="2264" name="Google Shape;2264;p22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2265" name="Google Shape;2265;p22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grpSp>
            <p:nvGrpSpPr>
              <p:cNvPr id="2266" name="Google Shape;2266;p22"/>
              <p:cNvGrpSpPr/>
              <p:nvPr/>
            </p:nvGrpSpPr>
            <p:grpSpPr>
              <a:xfrm>
                <a:off x="7024714" y="5438737"/>
                <a:ext cx="520951" cy="361289"/>
                <a:chOff x="4036450" y="4439031"/>
                <a:chExt cx="657517" cy="456000"/>
              </a:xfrm>
            </p:grpSpPr>
            <p:sp>
              <p:nvSpPr>
                <p:cNvPr id="2267" name="Google Shape;2267;p22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2268" name="Google Shape;2268;p22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sp>
            <p:nvSpPr>
              <p:cNvPr id="2269" name="Google Shape;2269;p22"/>
              <p:cNvSpPr/>
              <p:nvPr/>
            </p:nvSpPr>
            <p:spPr>
              <a:xfrm>
                <a:off x="7174782" y="4714258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270" name="Google Shape;2270;p22"/>
              <p:cNvSpPr/>
              <p:nvPr/>
            </p:nvSpPr>
            <p:spPr>
              <a:xfrm>
                <a:off x="7174782" y="5680230"/>
                <a:ext cx="220800" cy="3612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grpSp>
        <p:nvGrpSpPr>
          <p:cNvPr id="2271" name="Google Shape;2271;p22"/>
          <p:cNvGrpSpPr/>
          <p:nvPr/>
        </p:nvGrpSpPr>
        <p:grpSpPr>
          <a:xfrm rot="-1002152">
            <a:off x="-303465" y="5423570"/>
            <a:ext cx="1767582" cy="2709872"/>
            <a:chOff x="2476546" y="585590"/>
            <a:chExt cx="1767600" cy="2709900"/>
          </a:xfrm>
        </p:grpSpPr>
        <p:grpSp>
          <p:nvGrpSpPr>
            <p:cNvPr id="2272" name="Google Shape;2272;p22"/>
            <p:cNvGrpSpPr/>
            <p:nvPr/>
          </p:nvGrpSpPr>
          <p:grpSpPr>
            <a:xfrm>
              <a:off x="2476546" y="585590"/>
              <a:ext cx="1767600" cy="2709900"/>
              <a:chOff x="6246266" y="3663428"/>
              <a:chExt cx="1767600" cy="2709900"/>
            </a:xfrm>
          </p:grpSpPr>
          <p:sp>
            <p:nvSpPr>
              <p:cNvPr id="2273" name="Google Shape;2273;p22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274" name="Google Shape;2274;p22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275" name="Google Shape;2275;p22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276" name="Google Shape;2276;p22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277" name="Google Shape;2277;p22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278" name="Google Shape;2278;p2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79" name="Google Shape;2279;p2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280" name="Google Shape;2280;p2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1" name="Google Shape;2281;p2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2" name="Google Shape;2282;p2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283" name="Google Shape;2283;p22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284" name="Google Shape;2284;p22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285" name="Google Shape;2285;p22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286" name="Google Shape;2286;p22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87" name="Google Shape;2287;p22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288" name="Google Shape;2288;p22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9" name="Google Shape;2289;p22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0" name="Google Shape;2290;p22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291" name="Google Shape;2291;p22"/>
            <p:cNvGrpSpPr/>
            <p:nvPr/>
          </p:nvGrpSpPr>
          <p:grpSpPr>
            <a:xfrm>
              <a:off x="2957759" y="1758469"/>
              <a:ext cx="833790" cy="364098"/>
              <a:chOff x="2957759" y="1729469"/>
              <a:chExt cx="833790" cy="364098"/>
            </a:xfrm>
          </p:grpSpPr>
          <p:grpSp>
            <p:nvGrpSpPr>
              <p:cNvPr id="2292" name="Google Shape;2292;p22"/>
              <p:cNvGrpSpPr/>
              <p:nvPr/>
            </p:nvGrpSpPr>
            <p:grpSpPr>
              <a:xfrm>
                <a:off x="2957759" y="1729469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93" name="Google Shape;2293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94" name="Google Shape;2294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295" name="Google Shape;2295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6" name="Google Shape;2296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7" name="Google Shape;2297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98" name="Google Shape;2298;p22"/>
              <p:cNvGrpSpPr/>
              <p:nvPr/>
            </p:nvGrpSpPr>
            <p:grpSpPr>
              <a:xfrm>
                <a:off x="3429236" y="1729469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299" name="Google Shape;2299;p22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00" name="Google Shape;2300;p22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301" name="Google Shape;2301;p22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2" name="Google Shape;2302;p22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3" name="Google Shape;2303;p22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pic>
        <p:nvPicPr>
          <p:cNvPr id="2304" name="Google Shape;2304;p22" title="dath-maul-latex-mask-star-wars-movie-mask_2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06329">
            <a:off x="8034702" y="2182307"/>
            <a:ext cx="315382" cy="30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22" title="dath-maul-latex-mask-star-wars-movie-mask_2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06329">
            <a:off x="8930802" y="2660757"/>
            <a:ext cx="315382" cy="30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23"/>
          <p:cNvSpPr txBox="1"/>
          <p:nvPr>
            <p:ph type="title"/>
          </p:nvPr>
        </p:nvSpPr>
        <p:spPr>
          <a:xfrm>
            <a:off x="686450" y="719650"/>
            <a:ext cx="96927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</p:txBody>
      </p:sp>
      <p:sp>
        <p:nvSpPr>
          <p:cNvPr id="2311" name="Google Shape;2311;p23"/>
          <p:cNvSpPr txBox="1"/>
          <p:nvPr/>
        </p:nvSpPr>
        <p:spPr>
          <a:xfrm>
            <a:off x="3122250" y="7025350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2" name="Google Shape;2312;p23"/>
          <p:cNvSpPr/>
          <p:nvPr/>
        </p:nvSpPr>
        <p:spPr>
          <a:xfrm>
            <a:off x="6323936" y="4789956"/>
            <a:ext cx="495600" cy="134100"/>
          </a:xfrm>
          <a:prstGeom prst="rect">
            <a:avLst/>
          </a:prstGeom>
          <a:noFill/>
          <a:ln cap="flat" cmpd="sng" w="9525">
            <a:solidFill>
              <a:srgbClr val="5F5F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23"/>
          <p:cNvSpPr/>
          <p:nvPr/>
        </p:nvSpPr>
        <p:spPr>
          <a:xfrm>
            <a:off x="6276578" y="5448456"/>
            <a:ext cx="693900" cy="108900"/>
          </a:xfrm>
          <a:prstGeom prst="rect">
            <a:avLst/>
          </a:prstGeom>
          <a:noFill/>
          <a:ln cap="flat" cmpd="sng" w="9525">
            <a:solidFill>
              <a:srgbClr val="5F5F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4" name="Google Shape;2314;p23" title="READ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156" y="1468962"/>
            <a:ext cx="4649281" cy="539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15" name="Google Shape;2315;p23"/>
          <p:cNvSpPr txBox="1"/>
          <p:nvPr/>
        </p:nvSpPr>
        <p:spPr>
          <a:xfrm>
            <a:off x="-494250" y="5365038"/>
            <a:ext cx="9175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16" name="Google Shape;2316;p23"/>
          <p:cNvGrpSpPr/>
          <p:nvPr/>
        </p:nvGrpSpPr>
        <p:grpSpPr>
          <a:xfrm rot="-1185418">
            <a:off x="-88287" y="4772105"/>
            <a:ext cx="1767555" cy="2709681"/>
            <a:chOff x="6191500" y="3882676"/>
            <a:chExt cx="2231100" cy="3420300"/>
          </a:xfrm>
        </p:grpSpPr>
        <p:grpSp>
          <p:nvGrpSpPr>
            <p:cNvPr id="2317" name="Google Shape;2317;p23"/>
            <p:cNvGrpSpPr/>
            <p:nvPr/>
          </p:nvGrpSpPr>
          <p:grpSpPr>
            <a:xfrm>
              <a:off x="6191500" y="3882676"/>
              <a:ext cx="2231100" cy="3420300"/>
              <a:chOff x="725350" y="2032576"/>
              <a:chExt cx="2231100" cy="3420300"/>
            </a:xfrm>
          </p:grpSpPr>
          <p:sp>
            <p:nvSpPr>
              <p:cNvPr id="2318" name="Google Shape;2318;p23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319" name="Google Shape;2319;p23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2320" name="Google Shape;2320;p23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321" name="Google Shape;2321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322" name="Google Shape;2322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323" name="Google Shape;2323;p23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324" name="Google Shape;2324;p23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325" name="Google Shape;2325;p23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326" name="Google Shape;2326;p23"/>
            <p:cNvGrpSpPr/>
            <p:nvPr/>
          </p:nvGrpSpPr>
          <p:grpSpPr>
            <a:xfrm>
              <a:off x="6978292" y="5060026"/>
              <a:ext cx="657517" cy="1065600"/>
              <a:chOff x="6978292" y="4841256"/>
              <a:chExt cx="657517" cy="1065600"/>
            </a:xfrm>
          </p:grpSpPr>
          <p:sp>
            <p:nvSpPr>
              <p:cNvPr id="2327" name="Google Shape;2327;p23"/>
              <p:cNvSpPr/>
              <p:nvPr/>
            </p:nvSpPr>
            <p:spPr>
              <a:xfrm>
                <a:off x="7167700" y="54508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328" name="Google Shape;2328;p23"/>
              <p:cNvGrpSpPr/>
              <p:nvPr/>
            </p:nvGrpSpPr>
            <p:grpSpPr>
              <a:xfrm>
                <a:off x="6978292" y="5146056"/>
                <a:ext cx="657517" cy="456000"/>
                <a:chOff x="4036450" y="4439031"/>
                <a:chExt cx="657517" cy="456000"/>
              </a:xfrm>
            </p:grpSpPr>
            <p:sp>
              <p:nvSpPr>
                <p:cNvPr id="2329" name="Google Shape;2329;p23"/>
                <p:cNvSpPr/>
                <p:nvPr/>
              </p:nvSpPr>
              <p:spPr>
                <a:xfrm>
                  <a:off x="4415267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  <p:sp>
              <p:nvSpPr>
                <p:cNvPr id="2330" name="Google Shape;2330;p23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/>
                </a:p>
              </p:txBody>
            </p:sp>
          </p:grpSp>
          <p:sp>
            <p:nvSpPr>
              <p:cNvPr id="2331" name="Google Shape;2331;p23"/>
              <p:cNvSpPr/>
              <p:nvPr/>
            </p:nvSpPr>
            <p:spPr>
              <a:xfrm>
                <a:off x="7167700" y="48412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grpSp>
        <p:nvGrpSpPr>
          <p:cNvPr id="2332" name="Google Shape;2332;p23"/>
          <p:cNvGrpSpPr/>
          <p:nvPr/>
        </p:nvGrpSpPr>
        <p:grpSpPr>
          <a:xfrm rot="-483236">
            <a:off x="8671170" y="-647045"/>
            <a:ext cx="1767535" cy="2709800"/>
            <a:chOff x="2476546" y="585590"/>
            <a:chExt cx="1767600" cy="2709900"/>
          </a:xfrm>
        </p:grpSpPr>
        <p:grpSp>
          <p:nvGrpSpPr>
            <p:cNvPr id="2333" name="Google Shape;2333;p23"/>
            <p:cNvGrpSpPr/>
            <p:nvPr/>
          </p:nvGrpSpPr>
          <p:grpSpPr>
            <a:xfrm>
              <a:off x="2476546" y="585590"/>
              <a:ext cx="1767600" cy="2709900"/>
              <a:chOff x="6246266" y="3663428"/>
              <a:chExt cx="1767600" cy="2709900"/>
            </a:xfrm>
          </p:grpSpPr>
          <p:sp>
            <p:nvSpPr>
              <p:cNvPr id="2334" name="Google Shape;2334;p23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335" name="Google Shape;2335;p23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336" name="Google Shape;2336;p23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337" name="Google Shape;2337;p23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338" name="Google Shape;2338;p23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339" name="Google Shape;2339;p23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340" name="Google Shape;2340;p23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341" name="Google Shape;2341;p23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42" name="Google Shape;2342;p23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43" name="Google Shape;2343;p23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344" name="Google Shape;2344;p23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345" name="Google Shape;2345;p23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346" name="Google Shape;2346;p23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347" name="Google Shape;2347;p23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348" name="Google Shape;2348;p23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349" name="Google Shape;2349;p23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50" name="Google Shape;2350;p23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51" name="Google Shape;2351;p23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352" name="Google Shape;2352;p23"/>
            <p:cNvGrpSpPr/>
            <p:nvPr/>
          </p:nvGrpSpPr>
          <p:grpSpPr>
            <a:xfrm>
              <a:off x="2957759" y="1758469"/>
              <a:ext cx="833790" cy="364098"/>
              <a:chOff x="2957759" y="1729469"/>
              <a:chExt cx="833790" cy="364098"/>
            </a:xfrm>
          </p:grpSpPr>
          <p:grpSp>
            <p:nvGrpSpPr>
              <p:cNvPr id="2353" name="Google Shape;2353;p23"/>
              <p:cNvGrpSpPr/>
              <p:nvPr/>
            </p:nvGrpSpPr>
            <p:grpSpPr>
              <a:xfrm>
                <a:off x="2957759" y="1729469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354" name="Google Shape;2354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55" name="Google Shape;2355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356" name="Google Shape;2356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7" name="Google Shape;2357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8" name="Google Shape;2358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359" name="Google Shape;2359;p23"/>
              <p:cNvGrpSpPr/>
              <p:nvPr/>
            </p:nvGrpSpPr>
            <p:grpSpPr>
              <a:xfrm>
                <a:off x="3429236" y="1729469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360" name="Google Shape;2360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61" name="Google Shape;2361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362" name="Google Shape;2362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3" name="Google Shape;2363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4" name="Google Shape;2364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365" name="Google Shape;2365;p23"/>
          <p:cNvGrpSpPr/>
          <p:nvPr/>
        </p:nvGrpSpPr>
        <p:grpSpPr>
          <a:xfrm rot="-184001">
            <a:off x="10288556" y="-339402"/>
            <a:ext cx="1767657" cy="2709987"/>
            <a:chOff x="6395891" y="3954803"/>
            <a:chExt cx="1767600" cy="2709900"/>
          </a:xfrm>
        </p:grpSpPr>
        <p:grpSp>
          <p:nvGrpSpPr>
            <p:cNvPr id="2366" name="Google Shape;2366;p23"/>
            <p:cNvGrpSpPr/>
            <p:nvPr/>
          </p:nvGrpSpPr>
          <p:grpSpPr>
            <a:xfrm>
              <a:off x="6395891" y="3954803"/>
              <a:ext cx="1767600" cy="2709900"/>
              <a:chOff x="6395891" y="3954803"/>
              <a:chExt cx="1767600" cy="2709900"/>
            </a:xfrm>
          </p:grpSpPr>
          <p:sp>
            <p:nvSpPr>
              <p:cNvPr id="2367" name="Google Shape;2367;p23"/>
              <p:cNvSpPr/>
              <p:nvPr/>
            </p:nvSpPr>
            <p:spPr>
              <a:xfrm>
                <a:off x="6395891" y="395480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368" name="Google Shape;2368;p23"/>
              <p:cNvGrpSpPr/>
              <p:nvPr/>
            </p:nvGrpSpPr>
            <p:grpSpPr>
              <a:xfrm>
                <a:off x="645626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2369" name="Google Shape;2369;p23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2370" name="Google Shape;2370;p23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371" name="Google Shape;2371;p23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72" name="Google Shape;2372;p23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2373" name="Google Shape;2373;p23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374" name="Google Shape;2374;p23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75" name="Google Shape;2375;p23"/>
            <p:cNvGrpSpPr/>
            <p:nvPr/>
          </p:nvGrpSpPr>
          <p:grpSpPr>
            <a:xfrm>
              <a:off x="6695591" y="4380709"/>
              <a:ext cx="1168200" cy="1854000"/>
              <a:chOff x="6695591" y="4380709"/>
              <a:chExt cx="1168200" cy="1854000"/>
            </a:xfrm>
          </p:grpSpPr>
          <p:grpSp>
            <p:nvGrpSpPr>
              <p:cNvPr id="2376" name="Google Shape;2376;p23"/>
              <p:cNvGrpSpPr/>
              <p:nvPr/>
            </p:nvGrpSpPr>
            <p:grpSpPr>
              <a:xfrm>
                <a:off x="6695591" y="47617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2377" name="Google Shape;2377;p23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2378" name="Google Shape;2378;p23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2379" name="Google Shape;2379;p23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0" name="Google Shape;2380;p23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381" name="Google Shape;2381;p23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82" name="Google Shape;2382;p23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2383" name="Google Shape;2383;p23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4" name="Google Shape;2384;p23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385" name="Google Shape;2385;p23"/>
              <p:cNvGrpSpPr/>
              <p:nvPr/>
            </p:nvGrpSpPr>
            <p:grpSpPr>
              <a:xfrm>
                <a:off x="6924191" y="5523709"/>
                <a:ext cx="711000" cy="711000"/>
                <a:chOff x="8886591" y="1492563"/>
                <a:chExt cx="711000" cy="711000"/>
              </a:xfrm>
            </p:grpSpPr>
            <p:sp>
              <p:nvSpPr>
                <p:cNvPr id="2386" name="Google Shape;2386;p23"/>
                <p:cNvSpPr/>
                <p:nvPr/>
              </p:nvSpPr>
              <p:spPr>
                <a:xfrm>
                  <a:off x="9077091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87" name="Google Shape;2387;p23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2388" name="Google Shape;2388;p23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9" name="Google Shape;2389;p23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390" name="Google Shape;2390;p23"/>
              <p:cNvSpPr/>
              <p:nvPr/>
            </p:nvSpPr>
            <p:spPr>
              <a:xfrm>
                <a:off x="7114691" y="43807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1" name="Google Shape;2391;p23"/>
          <p:cNvGrpSpPr/>
          <p:nvPr/>
        </p:nvGrpSpPr>
        <p:grpSpPr>
          <a:xfrm rot="-896372">
            <a:off x="8809481" y="284888"/>
            <a:ext cx="1767603" cy="2709904"/>
            <a:chOff x="4405291" y="3954803"/>
            <a:chExt cx="1767600" cy="2709900"/>
          </a:xfrm>
        </p:grpSpPr>
        <p:grpSp>
          <p:nvGrpSpPr>
            <p:cNvPr id="2392" name="Google Shape;2392;p23"/>
            <p:cNvGrpSpPr/>
            <p:nvPr/>
          </p:nvGrpSpPr>
          <p:grpSpPr>
            <a:xfrm>
              <a:off x="4405291" y="3954803"/>
              <a:ext cx="1767600" cy="2709900"/>
              <a:chOff x="6246266" y="3663428"/>
              <a:chExt cx="1767600" cy="2709900"/>
            </a:xfrm>
          </p:grpSpPr>
          <p:sp>
            <p:nvSpPr>
              <p:cNvPr id="2393" name="Google Shape;2393;p23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394" name="Google Shape;2394;p23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395" name="Google Shape;2395;p23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396" name="Google Shape;2396;p23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397" name="Google Shape;2397;p23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398" name="Google Shape;2398;p23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399" name="Google Shape;2399;p23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400" name="Google Shape;2400;p23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01" name="Google Shape;2401;p23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02" name="Google Shape;2402;p23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403" name="Google Shape;2403;p23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404" name="Google Shape;2404;p23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405" name="Google Shape;2405;p23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406" name="Google Shape;2406;p23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407" name="Google Shape;2407;p23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408" name="Google Shape;2408;p23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09" name="Google Shape;2409;p23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10" name="Google Shape;2410;p23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411" name="Google Shape;2411;p23"/>
            <p:cNvGrpSpPr/>
            <p:nvPr/>
          </p:nvGrpSpPr>
          <p:grpSpPr>
            <a:xfrm>
              <a:off x="4636455" y="4585999"/>
              <a:ext cx="1305273" cy="1446915"/>
              <a:chOff x="4684129" y="4614369"/>
              <a:chExt cx="1228724" cy="1362059"/>
            </a:xfrm>
          </p:grpSpPr>
          <p:grpSp>
            <p:nvGrpSpPr>
              <p:cNvPr id="2412" name="Google Shape;2412;p23"/>
              <p:cNvGrpSpPr/>
              <p:nvPr/>
            </p:nvGrpSpPr>
            <p:grpSpPr>
              <a:xfrm>
                <a:off x="4684129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13" name="Google Shape;2413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14" name="Google Shape;2414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15" name="Google Shape;2415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6" name="Google Shape;2416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7" name="Google Shape;2417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18" name="Google Shape;2418;p23"/>
              <p:cNvGrpSpPr/>
              <p:nvPr/>
            </p:nvGrpSpPr>
            <p:grpSpPr>
              <a:xfrm>
                <a:off x="5127957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19" name="Google Shape;2419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20" name="Google Shape;2420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21" name="Google Shape;2421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2" name="Google Shape;2422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3" name="Google Shape;2423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24" name="Google Shape;2424;p23"/>
              <p:cNvGrpSpPr/>
              <p:nvPr/>
            </p:nvGrpSpPr>
            <p:grpSpPr>
              <a:xfrm>
                <a:off x="5571784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25" name="Google Shape;2425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26" name="Google Shape;2426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27" name="Google Shape;2427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8" name="Google Shape;2428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9" name="Google Shape;2429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30" name="Google Shape;2430;p23"/>
              <p:cNvGrpSpPr/>
              <p:nvPr/>
            </p:nvGrpSpPr>
            <p:grpSpPr>
              <a:xfrm>
                <a:off x="4906043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31" name="Google Shape;2431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32" name="Google Shape;2432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33" name="Google Shape;2433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4" name="Google Shape;2434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5" name="Google Shape;2435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36" name="Google Shape;2436;p23"/>
              <p:cNvGrpSpPr/>
              <p:nvPr/>
            </p:nvGrpSpPr>
            <p:grpSpPr>
              <a:xfrm>
                <a:off x="5349871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37" name="Google Shape;2437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38" name="Google Shape;2438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39" name="Google Shape;2439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0" name="Google Shape;2440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1" name="Google Shape;2441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42" name="Google Shape;2442;p23"/>
              <p:cNvGrpSpPr/>
              <p:nvPr/>
            </p:nvGrpSpPr>
            <p:grpSpPr>
              <a:xfrm>
                <a:off x="4906043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43" name="Google Shape;2443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44" name="Google Shape;2444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45" name="Google Shape;2445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6" name="Google Shape;2446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7" name="Google Shape;2447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48" name="Google Shape;2448;p23"/>
              <p:cNvGrpSpPr/>
              <p:nvPr/>
            </p:nvGrpSpPr>
            <p:grpSpPr>
              <a:xfrm>
                <a:off x="5349871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49" name="Google Shape;2449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50" name="Google Shape;2450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51" name="Google Shape;2451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2" name="Google Shape;2452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3" name="Google Shape;2453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54" name="Google Shape;2454;p23"/>
              <p:cNvGrpSpPr/>
              <p:nvPr/>
            </p:nvGrpSpPr>
            <p:grpSpPr>
              <a:xfrm>
                <a:off x="5127957" y="461436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455" name="Google Shape;2455;p23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56" name="Google Shape;2456;p23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457" name="Google Shape;2457;p23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8" name="Google Shape;2458;p23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9" name="Google Shape;2459;p23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pic>
        <p:nvPicPr>
          <p:cNvPr id="2460" name="Google Shape;2460;p23" title="yoda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737" y="7159800"/>
            <a:ext cx="769264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24"/>
          <p:cNvSpPr txBox="1"/>
          <p:nvPr>
            <p:ph type="title"/>
          </p:nvPr>
        </p:nvSpPr>
        <p:spPr>
          <a:xfrm>
            <a:off x="861275" y="685025"/>
            <a:ext cx="91809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jeu</a:t>
            </a:r>
            <a:endParaRPr/>
          </a:p>
        </p:txBody>
      </p:sp>
      <p:sp>
        <p:nvSpPr>
          <p:cNvPr id="2466" name="Google Shape;2466;p24"/>
          <p:cNvSpPr txBox="1"/>
          <p:nvPr>
            <p:ph idx="1" type="body"/>
          </p:nvPr>
        </p:nvSpPr>
        <p:spPr>
          <a:xfrm>
            <a:off x="966950" y="2814275"/>
            <a:ext cx="6566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M Serif Display"/>
                <a:ea typeface="DM Serif Display"/>
                <a:cs typeface="DM Serif Display"/>
                <a:sym typeface="DM Serif Display"/>
              </a:rPr>
              <a:t>Utilisation de l’intelligence artificielle et renforcement 🧠</a:t>
            </a:r>
            <a:endParaRPr sz="25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467" name="Google Shape;2467;p24"/>
          <p:cNvGrpSpPr/>
          <p:nvPr/>
        </p:nvGrpSpPr>
        <p:grpSpPr>
          <a:xfrm>
            <a:off x="402875" y="4202708"/>
            <a:ext cx="1767600" cy="2709900"/>
            <a:chOff x="10400075" y="1728308"/>
            <a:chExt cx="1767600" cy="2709900"/>
          </a:xfrm>
        </p:grpSpPr>
        <p:grpSp>
          <p:nvGrpSpPr>
            <p:cNvPr id="2468" name="Google Shape;2468;p24"/>
            <p:cNvGrpSpPr/>
            <p:nvPr/>
          </p:nvGrpSpPr>
          <p:grpSpPr>
            <a:xfrm>
              <a:off x="10400075" y="1728308"/>
              <a:ext cx="1767600" cy="2709900"/>
              <a:chOff x="4141441" y="3663428"/>
              <a:chExt cx="1767600" cy="2709900"/>
            </a:xfrm>
          </p:grpSpPr>
          <p:sp>
            <p:nvSpPr>
              <p:cNvPr id="2469" name="Google Shape;2469;p24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70" name="Google Shape;2470;p24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471" name="Google Shape;2471;p24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472" name="Google Shape;2472;p24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473" name="Google Shape;2473;p24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474" name="Google Shape;2474;p24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5" name="Google Shape;2475;p24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476" name="Google Shape;2476;p24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477" name="Google Shape;2477;p24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478" name="Google Shape;2478;p24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479" name="Google Shape;2479;p24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0" name="Google Shape;2480;p24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481" name="Google Shape;2481;p24"/>
            <p:cNvGrpSpPr/>
            <p:nvPr/>
          </p:nvGrpSpPr>
          <p:grpSpPr>
            <a:xfrm>
              <a:off x="10925572" y="2911857"/>
              <a:ext cx="716605" cy="342802"/>
              <a:chOff x="4703232" y="4657336"/>
              <a:chExt cx="716605" cy="342802"/>
            </a:xfrm>
          </p:grpSpPr>
          <p:grpSp>
            <p:nvGrpSpPr>
              <p:cNvPr id="2482" name="Google Shape;2482;p24"/>
              <p:cNvGrpSpPr/>
              <p:nvPr/>
            </p:nvGrpSpPr>
            <p:grpSpPr>
              <a:xfrm>
                <a:off x="4703232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2483" name="Google Shape;2483;p2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4" name="Google Shape;2484;p2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5" name="Google Shape;2485;p24"/>
              <p:cNvGrpSpPr/>
              <p:nvPr/>
            </p:nvGrpSpPr>
            <p:grpSpPr>
              <a:xfrm>
                <a:off x="5132148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2486" name="Google Shape;2486;p24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7" name="Google Shape;2487;p24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488" name="Google Shape;2488;p24" title="general_griviou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688902">
            <a:off x="724853" y="6013454"/>
            <a:ext cx="808431" cy="618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9" name="Google Shape;2489;p24"/>
          <p:cNvGrpSpPr/>
          <p:nvPr/>
        </p:nvGrpSpPr>
        <p:grpSpPr>
          <a:xfrm rot="-952663">
            <a:off x="-589935" y="5340848"/>
            <a:ext cx="1767796" cy="2710051"/>
            <a:chOff x="2473629" y="685741"/>
            <a:chExt cx="1767701" cy="2709904"/>
          </a:xfrm>
        </p:grpSpPr>
        <p:grpSp>
          <p:nvGrpSpPr>
            <p:cNvPr id="2490" name="Google Shape;2490;p24"/>
            <p:cNvGrpSpPr/>
            <p:nvPr/>
          </p:nvGrpSpPr>
          <p:grpSpPr>
            <a:xfrm>
              <a:off x="2473629" y="685741"/>
              <a:ext cx="1767701" cy="2709904"/>
              <a:chOff x="725350" y="2032576"/>
              <a:chExt cx="2231100" cy="3420300"/>
            </a:xfrm>
          </p:grpSpPr>
          <p:sp>
            <p:nvSpPr>
              <p:cNvPr id="2491" name="Google Shape;2491;p24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492" name="Google Shape;2492;p24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2493" name="Google Shape;2493;p24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494" name="Google Shape;2494;p24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495" name="Google Shape;2495;p24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496" name="Google Shape;2496;p24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497" name="Google Shape;2497;p24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498" name="Google Shape;2498;p24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499" name="Google Shape;2499;p24"/>
            <p:cNvGrpSpPr/>
            <p:nvPr/>
          </p:nvGrpSpPr>
          <p:grpSpPr>
            <a:xfrm>
              <a:off x="2946936" y="1860048"/>
              <a:ext cx="821087" cy="361289"/>
              <a:chOff x="1304400" y="3600756"/>
              <a:chExt cx="1036334" cy="456000"/>
            </a:xfrm>
          </p:grpSpPr>
          <p:sp>
            <p:nvSpPr>
              <p:cNvPr id="2500" name="Google Shape;2500;p24"/>
              <p:cNvSpPr/>
              <p:nvPr/>
            </p:nvSpPr>
            <p:spPr>
              <a:xfrm>
                <a:off x="1304400" y="36007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501" name="Google Shape;2501;p24"/>
              <p:cNvSpPr/>
              <p:nvPr/>
            </p:nvSpPr>
            <p:spPr>
              <a:xfrm>
                <a:off x="2062034" y="36007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sp>
        <p:nvSpPr>
          <p:cNvPr id="2502" name="Google Shape;2502;p24"/>
          <p:cNvSpPr txBox="1"/>
          <p:nvPr/>
        </p:nvSpPr>
        <p:spPr>
          <a:xfrm>
            <a:off x="966950" y="1747125"/>
            <a:ext cx="4878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Base du jeu: jeu de solitaire 🃏</a:t>
            </a:r>
            <a:endParaRPr sz="25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503" name="Google Shape;25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075" y="3944676"/>
            <a:ext cx="3280000" cy="22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25"/>
          <p:cNvSpPr txBox="1"/>
          <p:nvPr>
            <p:ph type="title"/>
          </p:nvPr>
        </p:nvSpPr>
        <p:spPr>
          <a:xfrm>
            <a:off x="861275" y="685025"/>
            <a:ext cx="91809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 dans le projet :</a:t>
            </a:r>
            <a:endParaRPr/>
          </a:p>
        </p:txBody>
      </p:sp>
      <p:pic>
        <p:nvPicPr>
          <p:cNvPr id="2509" name="Google Shape;2509;p25" title="Capture d'écran 2025-05-26 1051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1" y="1998288"/>
            <a:ext cx="5436975" cy="42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26"/>
          <p:cNvSpPr txBox="1"/>
          <p:nvPr>
            <p:ph type="title"/>
          </p:nvPr>
        </p:nvSpPr>
        <p:spPr>
          <a:xfrm>
            <a:off x="861275" y="685025"/>
            <a:ext cx="91809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Système de récompense</a:t>
            </a:r>
            <a:endParaRPr/>
          </a:p>
        </p:txBody>
      </p:sp>
      <p:sp>
        <p:nvSpPr>
          <p:cNvPr id="2515" name="Google Shape;2515;p26"/>
          <p:cNvSpPr txBox="1"/>
          <p:nvPr>
            <p:ph idx="1" type="body"/>
          </p:nvPr>
        </p:nvSpPr>
        <p:spPr>
          <a:xfrm>
            <a:off x="861275" y="1792350"/>
            <a:ext cx="48528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M Serif Display"/>
                <a:ea typeface="DM Serif Display"/>
                <a:cs typeface="DM Serif Display"/>
                <a:sym typeface="DM Serif Display"/>
              </a:rPr>
              <a:t>Bonne action = gains des points :</a:t>
            </a: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M Serif Display"/>
              <a:buChar char="-"/>
            </a:pPr>
            <a:r>
              <a:rPr lang="en" sz="2000">
                <a:latin typeface="DM Serif Display"/>
                <a:ea typeface="DM Serif Display"/>
                <a:cs typeface="DM Serif Display"/>
                <a:sym typeface="DM Serif Display"/>
              </a:rPr>
              <a:t>Bon déplacement de cartes = +0,5</a:t>
            </a: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M Serif Display"/>
              <a:buChar char="-"/>
            </a:pPr>
            <a:r>
              <a:rPr lang="en" sz="2000">
                <a:latin typeface="DM Serif Display"/>
                <a:ea typeface="DM Serif Display"/>
                <a:cs typeface="DM Serif Display"/>
                <a:sym typeface="DM Serif Display"/>
              </a:rPr>
              <a:t>Gagner une partie = +50</a:t>
            </a: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M Serif Display"/>
              <a:buChar char="-"/>
            </a:pPr>
            <a:r>
              <a:rPr lang="en" sz="2000">
                <a:latin typeface="DM Serif Display"/>
                <a:ea typeface="DM Serif Display"/>
                <a:cs typeface="DM Serif Display"/>
                <a:sym typeface="DM Serif Display"/>
              </a:rPr>
              <a:t>Déplacer une carte vers une fondation = +5</a:t>
            </a:r>
            <a:endParaRPr sz="20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516" name="Google Shape;2516;p26"/>
          <p:cNvGrpSpPr/>
          <p:nvPr/>
        </p:nvGrpSpPr>
        <p:grpSpPr>
          <a:xfrm>
            <a:off x="402875" y="4202708"/>
            <a:ext cx="1767600" cy="2709900"/>
            <a:chOff x="10400075" y="1728308"/>
            <a:chExt cx="1767600" cy="2709900"/>
          </a:xfrm>
        </p:grpSpPr>
        <p:grpSp>
          <p:nvGrpSpPr>
            <p:cNvPr id="2517" name="Google Shape;2517;p26"/>
            <p:cNvGrpSpPr/>
            <p:nvPr/>
          </p:nvGrpSpPr>
          <p:grpSpPr>
            <a:xfrm>
              <a:off x="10400075" y="1728308"/>
              <a:ext cx="1767600" cy="2709900"/>
              <a:chOff x="4141441" y="3663428"/>
              <a:chExt cx="1767600" cy="2709900"/>
            </a:xfrm>
          </p:grpSpPr>
          <p:sp>
            <p:nvSpPr>
              <p:cNvPr id="2518" name="Google Shape;2518;p26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519" name="Google Shape;2519;p26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520" name="Google Shape;2520;p26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521" name="Google Shape;2521;p26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522" name="Google Shape;2522;p26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523" name="Google Shape;2523;p26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4" name="Google Shape;2524;p26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525" name="Google Shape;2525;p26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526" name="Google Shape;2526;p26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527" name="Google Shape;2527;p26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528" name="Google Shape;2528;p26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9" name="Google Shape;2529;p26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530" name="Google Shape;2530;p26"/>
            <p:cNvGrpSpPr/>
            <p:nvPr/>
          </p:nvGrpSpPr>
          <p:grpSpPr>
            <a:xfrm>
              <a:off x="10925572" y="2911857"/>
              <a:ext cx="716605" cy="342802"/>
              <a:chOff x="4703232" y="4657336"/>
              <a:chExt cx="716605" cy="342802"/>
            </a:xfrm>
          </p:grpSpPr>
          <p:grpSp>
            <p:nvGrpSpPr>
              <p:cNvPr id="2531" name="Google Shape;2531;p26"/>
              <p:cNvGrpSpPr/>
              <p:nvPr/>
            </p:nvGrpSpPr>
            <p:grpSpPr>
              <a:xfrm>
                <a:off x="4703232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2532" name="Google Shape;2532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4" name="Google Shape;2534;p26"/>
              <p:cNvGrpSpPr/>
              <p:nvPr/>
            </p:nvGrpSpPr>
            <p:grpSpPr>
              <a:xfrm>
                <a:off x="5132148" y="4657336"/>
                <a:ext cx="287689" cy="342802"/>
                <a:chOff x="6755800" y="5036025"/>
                <a:chExt cx="965400" cy="1150728"/>
              </a:xfrm>
            </p:grpSpPr>
            <p:sp>
              <p:nvSpPr>
                <p:cNvPr id="2535" name="Google Shape;2535;p26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6" name="Google Shape;2536;p26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537" name="Google Shape;2537;p26" title="general_griviou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688902">
            <a:off x="724853" y="6013454"/>
            <a:ext cx="808431" cy="618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8" name="Google Shape;2538;p26"/>
          <p:cNvGrpSpPr/>
          <p:nvPr/>
        </p:nvGrpSpPr>
        <p:grpSpPr>
          <a:xfrm rot="-952663">
            <a:off x="-589935" y="5340848"/>
            <a:ext cx="1767796" cy="2710051"/>
            <a:chOff x="2473629" y="685741"/>
            <a:chExt cx="1767701" cy="2709904"/>
          </a:xfrm>
        </p:grpSpPr>
        <p:grpSp>
          <p:nvGrpSpPr>
            <p:cNvPr id="2539" name="Google Shape;2539;p26"/>
            <p:cNvGrpSpPr/>
            <p:nvPr/>
          </p:nvGrpSpPr>
          <p:grpSpPr>
            <a:xfrm>
              <a:off x="2473629" y="685741"/>
              <a:ext cx="1767701" cy="2709904"/>
              <a:chOff x="725350" y="2032576"/>
              <a:chExt cx="2231100" cy="3420300"/>
            </a:xfrm>
          </p:grpSpPr>
          <p:sp>
            <p:nvSpPr>
              <p:cNvPr id="2540" name="Google Shape;2540;p26"/>
              <p:cNvSpPr/>
              <p:nvPr/>
            </p:nvSpPr>
            <p:spPr>
              <a:xfrm>
                <a:off x="725350" y="2032576"/>
                <a:ext cx="2231100" cy="34203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541" name="Google Shape;2541;p26"/>
              <p:cNvGrpSpPr/>
              <p:nvPr/>
            </p:nvGrpSpPr>
            <p:grpSpPr>
              <a:xfrm>
                <a:off x="801550" y="2108776"/>
                <a:ext cx="2078700" cy="3267900"/>
                <a:chOff x="801550" y="2108776"/>
                <a:chExt cx="2078700" cy="3267900"/>
              </a:xfrm>
            </p:grpSpPr>
            <p:grpSp>
              <p:nvGrpSpPr>
                <p:cNvPr id="2542" name="Google Shape;2542;p26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543" name="Google Shape;2543;p26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544" name="Google Shape;2544;p26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545" name="Google Shape;2545;p26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546" name="Google Shape;2546;p26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547" name="Google Shape;2547;p26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2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548" name="Google Shape;2548;p26"/>
            <p:cNvGrpSpPr/>
            <p:nvPr/>
          </p:nvGrpSpPr>
          <p:grpSpPr>
            <a:xfrm>
              <a:off x="2946936" y="1860048"/>
              <a:ext cx="821087" cy="361289"/>
              <a:chOff x="1304400" y="3600756"/>
              <a:chExt cx="1036334" cy="456000"/>
            </a:xfrm>
          </p:grpSpPr>
          <p:sp>
            <p:nvSpPr>
              <p:cNvPr id="2549" name="Google Shape;2549;p26"/>
              <p:cNvSpPr/>
              <p:nvPr/>
            </p:nvSpPr>
            <p:spPr>
              <a:xfrm>
                <a:off x="1304400" y="36007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550" name="Google Shape;2550;p26"/>
              <p:cNvSpPr/>
              <p:nvPr/>
            </p:nvSpPr>
            <p:spPr>
              <a:xfrm>
                <a:off x="2062034" y="3600756"/>
                <a:ext cx="278700" cy="456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pic>
        <p:nvPicPr>
          <p:cNvPr id="2551" name="Google Shape;25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150" y="3871425"/>
            <a:ext cx="4279425" cy="29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2" name="Google Shape;2552;p26"/>
          <p:cNvSpPr txBox="1"/>
          <p:nvPr/>
        </p:nvSpPr>
        <p:spPr>
          <a:xfrm>
            <a:off x="5839625" y="1792350"/>
            <a:ext cx="41208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Mauvaise action = perte de points : </a:t>
            </a:r>
            <a:endParaRPr sz="20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erif Display"/>
              <a:buChar char="-"/>
            </a:pPr>
            <a:r>
              <a:rPr lang="en" sz="2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Déplacement inutile ou invalide = -0,5</a:t>
            </a:r>
            <a:endParaRPr sz="20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erif Display"/>
              <a:buChar char="-"/>
            </a:pPr>
            <a:r>
              <a:rPr lang="en" sz="2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Action vide ou sans effet = -1</a:t>
            </a:r>
            <a:endParaRPr sz="20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27"/>
          <p:cNvSpPr txBox="1"/>
          <p:nvPr>
            <p:ph type="title"/>
          </p:nvPr>
        </p:nvSpPr>
        <p:spPr>
          <a:xfrm>
            <a:off x="869025" y="682809"/>
            <a:ext cx="93132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 par les IA</a:t>
            </a:r>
            <a:endParaRPr/>
          </a:p>
        </p:txBody>
      </p:sp>
      <p:grpSp>
        <p:nvGrpSpPr>
          <p:cNvPr id="2558" name="Google Shape;2558;p27"/>
          <p:cNvGrpSpPr/>
          <p:nvPr/>
        </p:nvGrpSpPr>
        <p:grpSpPr>
          <a:xfrm>
            <a:off x="-600558" y="3315573"/>
            <a:ext cx="1767600" cy="2709900"/>
            <a:chOff x="3885616" y="3583051"/>
            <a:chExt cx="1767600" cy="2709900"/>
          </a:xfrm>
        </p:grpSpPr>
        <p:grpSp>
          <p:nvGrpSpPr>
            <p:cNvPr id="2559" name="Google Shape;2559;p27"/>
            <p:cNvGrpSpPr/>
            <p:nvPr/>
          </p:nvGrpSpPr>
          <p:grpSpPr>
            <a:xfrm>
              <a:off x="3885616" y="3583051"/>
              <a:ext cx="1767600" cy="2709900"/>
              <a:chOff x="509691" y="685778"/>
              <a:chExt cx="1767600" cy="2709900"/>
            </a:xfrm>
          </p:grpSpPr>
          <p:sp>
            <p:nvSpPr>
              <p:cNvPr id="2560" name="Google Shape;2560;p27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561" name="Google Shape;2561;p27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562" name="Google Shape;2562;p27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563" name="Google Shape;2563;p27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564" name="Google Shape;2564;p27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565" name="Google Shape;2565;p27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566" name="Google Shape;2566;p27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567" name="Google Shape;2567;p27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grpSp>
          <p:nvGrpSpPr>
            <p:cNvPr id="2568" name="Google Shape;2568;p27"/>
            <p:cNvGrpSpPr/>
            <p:nvPr/>
          </p:nvGrpSpPr>
          <p:grpSpPr>
            <a:xfrm>
              <a:off x="4144047" y="4574502"/>
              <a:ext cx="1250744" cy="726992"/>
              <a:chOff x="759381" y="2304974"/>
              <a:chExt cx="1514584" cy="880348"/>
            </a:xfrm>
          </p:grpSpPr>
          <p:sp>
            <p:nvSpPr>
              <p:cNvPr id="2569" name="Google Shape;2569;p27"/>
              <p:cNvSpPr/>
              <p:nvPr/>
            </p:nvSpPr>
            <p:spPr>
              <a:xfrm>
                <a:off x="759381" y="2304974"/>
                <a:ext cx="1514584" cy="880348"/>
              </a:xfrm>
              <a:custGeom>
                <a:rect b="b" l="l" r="r" t="t"/>
                <a:pathLst>
                  <a:path extrusionOk="0" h="10613" w="18259">
                    <a:moveTo>
                      <a:pt x="9230" y="1"/>
                    </a:moveTo>
                    <a:cubicBezTo>
                      <a:pt x="9144" y="1"/>
                      <a:pt x="9057" y="44"/>
                      <a:pt x="9011" y="132"/>
                    </a:cubicBezTo>
                    <a:cubicBezTo>
                      <a:pt x="8380" y="1319"/>
                      <a:pt x="7821" y="2544"/>
                      <a:pt x="7337" y="3798"/>
                    </a:cubicBezTo>
                    <a:cubicBezTo>
                      <a:pt x="7321" y="3839"/>
                      <a:pt x="7285" y="3860"/>
                      <a:pt x="7248" y="3860"/>
                    </a:cubicBezTo>
                    <a:cubicBezTo>
                      <a:pt x="7213" y="3860"/>
                      <a:pt x="7178" y="3841"/>
                      <a:pt x="7160" y="3803"/>
                    </a:cubicBezTo>
                    <a:cubicBezTo>
                      <a:pt x="6621" y="2599"/>
                      <a:pt x="5741" y="1479"/>
                      <a:pt x="4991" y="396"/>
                    </a:cubicBezTo>
                    <a:cubicBezTo>
                      <a:pt x="4954" y="343"/>
                      <a:pt x="4899" y="319"/>
                      <a:pt x="4844" y="319"/>
                    </a:cubicBezTo>
                    <a:cubicBezTo>
                      <a:pt x="4764" y="319"/>
                      <a:pt x="4685" y="371"/>
                      <a:pt x="4667" y="463"/>
                    </a:cubicBezTo>
                    <a:cubicBezTo>
                      <a:pt x="4421" y="1707"/>
                      <a:pt x="4101" y="3109"/>
                      <a:pt x="3616" y="4263"/>
                    </a:cubicBezTo>
                    <a:cubicBezTo>
                      <a:pt x="3576" y="4358"/>
                      <a:pt x="3485" y="4411"/>
                      <a:pt x="3391" y="4411"/>
                    </a:cubicBezTo>
                    <a:cubicBezTo>
                      <a:pt x="3342" y="4411"/>
                      <a:pt x="3292" y="4397"/>
                      <a:pt x="3248" y="4367"/>
                    </a:cubicBezTo>
                    <a:cubicBezTo>
                      <a:pt x="2449" y="3825"/>
                      <a:pt x="503" y="2225"/>
                      <a:pt x="240" y="2155"/>
                    </a:cubicBezTo>
                    <a:cubicBezTo>
                      <a:pt x="224" y="2151"/>
                      <a:pt x="208" y="2149"/>
                      <a:pt x="192" y="2149"/>
                    </a:cubicBezTo>
                    <a:cubicBezTo>
                      <a:pt x="90" y="2149"/>
                      <a:pt x="0" y="2237"/>
                      <a:pt x="14" y="2343"/>
                    </a:cubicBezTo>
                    <a:cubicBezTo>
                      <a:pt x="67" y="2798"/>
                      <a:pt x="294" y="3434"/>
                      <a:pt x="390" y="3793"/>
                    </a:cubicBezTo>
                    <a:cubicBezTo>
                      <a:pt x="909" y="5748"/>
                      <a:pt x="1152" y="7123"/>
                      <a:pt x="1456" y="7784"/>
                    </a:cubicBezTo>
                    <a:cubicBezTo>
                      <a:pt x="1513" y="7910"/>
                      <a:pt x="1581" y="8039"/>
                      <a:pt x="1697" y="8117"/>
                    </a:cubicBezTo>
                    <a:cubicBezTo>
                      <a:pt x="1794" y="8182"/>
                      <a:pt x="1910" y="8201"/>
                      <a:pt x="2029" y="8201"/>
                    </a:cubicBezTo>
                    <a:cubicBezTo>
                      <a:pt x="2105" y="8201"/>
                      <a:pt x="2181" y="8193"/>
                      <a:pt x="2255" y="8185"/>
                    </a:cubicBezTo>
                    <a:cubicBezTo>
                      <a:pt x="3914" y="8008"/>
                      <a:pt x="5270" y="7893"/>
                      <a:pt x="6570" y="7893"/>
                    </a:cubicBezTo>
                    <a:cubicBezTo>
                      <a:pt x="8351" y="7893"/>
                      <a:pt x="10028" y="8109"/>
                      <a:pt x="12242" y="8680"/>
                    </a:cubicBezTo>
                    <a:cubicBezTo>
                      <a:pt x="14135" y="9169"/>
                      <a:pt x="15633" y="9937"/>
                      <a:pt x="16427" y="10609"/>
                    </a:cubicBezTo>
                    <a:cubicBezTo>
                      <a:pt x="16430" y="10611"/>
                      <a:pt x="16433" y="10613"/>
                      <a:pt x="16436" y="10613"/>
                    </a:cubicBezTo>
                    <a:cubicBezTo>
                      <a:pt x="16605" y="10613"/>
                      <a:pt x="17172" y="7230"/>
                      <a:pt x="17220" y="7001"/>
                    </a:cubicBezTo>
                    <a:cubicBezTo>
                      <a:pt x="17559" y="5382"/>
                      <a:pt x="18258" y="2846"/>
                      <a:pt x="18004" y="2482"/>
                    </a:cubicBezTo>
                    <a:cubicBezTo>
                      <a:pt x="17981" y="2447"/>
                      <a:pt x="17975" y="2418"/>
                      <a:pt x="17934" y="2418"/>
                    </a:cubicBezTo>
                    <a:cubicBezTo>
                      <a:pt x="17009" y="2418"/>
                      <a:pt x="14956" y="4810"/>
                      <a:pt x="14568" y="4810"/>
                    </a:cubicBezTo>
                    <a:cubicBezTo>
                      <a:pt x="14554" y="4810"/>
                      <a:pt x="14542" y="4807"/>
                      <a:pt x="14533" y="4801"/>
                    </a:cubicBezTo>
                    <a:cubicBezTo>
                      <a:pt x="14099" y="4512"/>
                      <a:pt x="14228" y="2115"/>
                      <a:pt x="13890" y="708"/>
                    </a:cubicBezTo>
                    <a:cubicBezTo>
                      <a:pt x="13856" y="567"/>
                      <a:pt x="13729" y="485"/>
                      <a:pt x="13599" y="485"/>
                    </a:cubicBezTo>
                    <a:cubicBezTo>
                      <a:pt x="13527" y="485"/>
                      <a:pt x="13454" y="510"/>
                      <a:pt x="13394" y="564"/>
                    </a:cubicBezTo>
                    <a:cubicBezTo>
                      <a:pt x="12774" y="1130"/>
                      <a:pt x="11542" y="3413"/>
                      <a:pt x="11224" y="3910"/>
                    </a:cubicBezTo>
                    <a:cubicBezTo>
                      <a:pt x="11140" y="4042"/>
                      <a:pt x="11015" y="4179"/>
                      <a:pt x="10867" y="4179"/>
                    </a:cubicBezTo>
                    <a:cubicBezTo>
                      <a:pt x="10853" y="4179"/>
                      <a:pt x="10839" y="4178"/>
                      <a:pt x="10825" y="4176"/>
                    </a:cubicBezTo>
                    <a:cubicBezTo>
                      <a:pt x="10666" y="4150"/>
                      <a:pt x="10582" y="3976"/>
                      <a:pt x="10531" y="3823"/>
                    </a:cubicBezTo>
                    <a:cubicBezTo>
                      <a:pt x="10095" y="2536"/>
                      <a:pt x="10006" y="1373"/>
                      <a:pt x="9458" y="147"/>
                    </a:cubicBezTo>
                    <a:cubicBezTo>
                      <a:pt x="9415" y="50"/>
                      <a:pt x="9323" y="1"/>
                      <a:pt x="9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27"/>
              <p:cNvSpPr/>
              <p:nvPr/>
            </p:nvSpPr>
            <p:spPr>
              <a:xfrm>
                <a:off x="873599" y="2820740"/>
                <a:ext cx="52922" cy="41060"/>
              </a:xfrm>
              <a:custGeom>
                <a:rect b="b" l="l" r="r" t="t"/>
                <a:pathLst>
                  <a:path extrusionOk="0" h="495" w="638">
                    <a:moveTo>
                      <a:pt x="319" y="1"/>
                    </a:moveTo>
                    <a:cubicBezTo>
                      <a:pt x="0" y="1"/>
                      <a:pt x="0" y="495"/>
                      <a:pt x="319" y="495"/>
                    </a:cubicBezTo>
                    <a:cubicBezTo>
                      <a:pt x="638" y="495"/>
                      <a:pt x="638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27"/>
              <p:cNvSpPr/>
              <p:nvPr/>
            </p:nvSpPr>
            <p:spPr>
              <a:xfrm>
                <a:off x="942112" y="2792206"/>
                <a:ext cx="67770" cy="52590"/>
              </a:xfrm>
              <a:custGeom>
                <a:rect b="b" l="l" r="r" t="t"/>
                <a:pathLst>
                  <a:path extrusionOk="0" h="634" w="817">
                    <a:moveTo>
                      <a:pt x="410" y="0"/>
                    </a:moveTo>
                    <a:cubicBezTo>
                      <a:pt x="2" y="0"/>
                      <a:pt x="1" y="633"/>
                      <a:pt x="410" y="633"/>
                    </a:cubicBezTo>
                    <a:cubicBezTo>
                      <a:pt x="816" y="633"/>
                      <a:pt x="816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27"/>
              <p:cNvSpPr/>
              <p:nvPr/>
            </p:nvSpPr>
            <p:spPr>
              <a:xfrm>
                <a:off x="1018174" y="2769893"/>
                <a:ext cx="71503" cy="55411"/>
              </a:xfrm>
              <a:custGeom>
                <a:rect b="b" l="l" r="r" t="t"/>
                <a:pathLst>
                  <a:path extrusionOk="0" h="668" w="862">
                    <a:moveTo>
                      <a:pt x="432" y="1"/>
                    </a:moveTo>
                    <a:cubicBezTo>
                      <a:pt x="1" y="1"/>
                      <a:pt x="0" y="667"/>
                      <a:pt x="432" y="667"/>
                    </a:cubicBezTo>
                    <a:cubicBezTo>
                      <a:pt x="862" y="667"/>
                      <a:pt x="86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27"/>
              <p:cNvSpPr/>
              <p:nvPr/>
            </p:nvSpPr>
            <p:spPr>
              <a:xfrm>
                <a:off x="1116880" y="2754133"/>
                <a:ext cx="69346" cy="53835"/>
              </a:xfrm>
              <a:custGeom>
                <a:rect b="b" l="l" r="r" t="t"/>
                <a:pathLst>
                  <a:path extrusionOk="0" h="649" w="836">
                    <a:moveTo>
                      <a:pt x="418" y="0"/>
                    </a:moveTo>
                    <a:cubicBezTo>
                      <a:pt x="0" y="0"/>
                      <a:pt x="0" y="648"/>
                      <a:pt x="418" y="648"/>
                    </a:cubicBezTo>
                    <a:cubicBezTo>
                      <a:pt x="835" y="648"/>
                      <a:pt x="835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27"/>
              <p:cNvSpPr/>
              <p:nvPr/>
            </p:nvSpPr>
            <p:spPr>
              <a:xfrm>
                <a:off x="1221559" y="2745175"/>
                <a:ext cx="71420" cy="55411"/>
              </a:xfrm>
              <a:custGeom>
                <a:rect b="b" l="l" r="r" t="t"/>
                <a:pathLst>
                  <a:path extrusionOk="0" h="668" w="861">
                    <a:moveTo>
                      <a:pt x="431" y="1"/>
                    </a:moveTo>
                    <a:cubicBezTo>
                      <a:pt x="0" y="1"/>
                      <a:pt x="0" y="667"/>
                      <a:pt x="431" y="667"/>
                    </a:cubicBezTo>
                    <a:cubicBezTo>
                      <a:pt x="861" y="667"/>
                      <a:pt x="86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27"/>
              <p:cNvSpPr/>
              <p:nvPr/>
            </p:nvSpPr>
            <p:spPr>
              <a:xfrm>
                <a:off x="1319519" y="2737378"/>
                <a:ext cx="76978" cy="59641"/>
              </a:xfrm>
              <a:custGeom>
                <a:rect b="b" l="l" r="r" t="t"/>
                <a:pathLst>
                  <a:path extrusionOk="0" h="719" w="928">
                    <a:moveTo>
                      <a:pt x="464" y="0"/>
                    </a:moveTo>
                    <a:cubicBezTo>
                      <a:pt x="0" y="0"/>
                      <a:pt x="0" y="719"/>
                      <a:pt x="464" y="719"/>
                    </a:cubicBezTo>
                    <a:cubicBezTo>
                      <a:pt x="928" y="719"/>
                      <a:pt x="928" y="0"/>
                      <a:pt x="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27"/>
              <p:cNvSpPr/>
              <p:nvPr/>
            </p:nvSpPr>
            <p:spPr>
              <a:xfrm>
                <a:off x="1431413" y="2744677"/>
                <a:ext cx="72913" cy="56406"/>
              </a:xfrm>
              <a:custGeom>
                <a:rect b="b" l="l" r="r" t="t"/>
                <a:pathLst>
                  <a:path extrusionOk="0" h="680" w="879">
                    <a:moveTo>
                      <a:pt x="440" y="0"/>
                    </a:moveTo>
                    <a:cubicBezTo>
                      <a:pt x="1" y="0"/>
                      <a:pt x="1" y="680"/>
                      <a:pt x="440" y="680"/>
                    </a:cubicBezTo>
                    <a:cubicBezTo>
                      <a:pt x="878" y="680"/>
                      <a:pt x="878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27"/>
              <p:cNvSpPr/>
              <p:nvPr/>
            </p:nvSpPr>
            <p:spPr>
              <a:xfrm>
                <a:off x="1533852" y="2751147"/>
                <a:ext cx="85356" cy="66194"/>
              </a:xfrm>
              <a:custGeom>
                <a:rect b="b" l="l" r="r" t="t"/>
                <a:pathLst>
                  <a:path extrusionOk="0" h="798" w="1029">
                    <a:moveTo>
                      <a:pt x="514" y="1"/>
                    </a:moveTo>
                    <a:cubicBezTo>
                      <a:pt x="0" y="1"/>
                      <a:pt x="0" y="798"/>
                      <a:pt x="514" y="798"/>
                    </a:cubicBezTo>
                    <a:cubicBezTo>
                      <a:pt x="1029" y="798"/>
                      <a:pt x="1029" y="1"/>
                      <a:pt x="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27"/>
              <p:cNvSpPr/>
              <p:nvPr/>
            </p:nvSpPr>
            <p:spPr>
              <a:xfrm>
                <a:off x="1640687" y="2769064"/>
                <a:ext cx="88259" cy="68434"/>
              </a:xfrm>
              <a:custGeom>
                <a:rect b="b" l="l" r="r" t="t"/>
                <a:pathLst>
                  <a:path extrusionOk="0" h="825" w="1064">
                    <a:moveTo>
                      <a:pt x="532" y="1"/>
                    </a:moveTo>
                    <a:cubicBezTo>
                      <a:pt x="2" y="1"/>
                      <a:pt x="1" y="824"/>
                      <a:pt x="532" y="824"/>
                    </a:cubicBezTo>
                    <a:cubicBezTo>
                      <a:pt x="1063" y="824"/>
                      <a:pt x="1063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27"/>
              <p:cNvSpPr/>
              <p:nvPr/>
            </p:nvSpPr>
            <p:spPr>
              <a:xfrm>
                <a:off x="1757724" y="2808132"/>
                <a:ext cx="75153" cy="58314"/>
              </a:xfrm>
              <a:custGeom>
                <a:rect b="b" l="l" r="r" t="t"/>
                <a:pathLst>
                  <a:path extrusionOk="0" h="703" w="906">
                    <a:moveTo>
                      <a:pt x="453" y="1"/>
                    </a:moveTo>
                    <a:cubicBezTo>
                      <a:pt x="0" y="1"/>
                      <a:pt x="0" y="702"/>
                      <a:pt x="453" y="702"/>
                    </a:cubicBezTo>
                    <a:cubicBezTo>
                      <a:pt x="906" y="702"/>
                      <a:pt x="906" y="1"/>
                      <a:pt x="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27"/>
              <p:cNvSpPr/>
              <p:nvPr/>
            </p:nvSpPr>
            <p:spPr>
              <a:xfrm>
                <a:off x="1843574" y="2833348"/>
                <a:ext cx="89088" cy="69014"/>
              </a:xfrm>
              <a:custGeom>
                <a:rect b="b" l="l" r="r" t="t"/>
                <a:pathLst>
                  <a:path extrusionOk="0" h="832" w="1074">
                    <a:moveTo>
                      <a:pt x="537" y="0"/>
                    </a:moveTo>
                    <a:cubicBezTo>
                      <a:pt x="0" y="0"/>
                      <a:pt x="0" y="832"/>
                      <a:pt x="537" y="832"/>
                    </a:cubicBezTo>
                    <a:cubicBezTo>
                      <a:pt x="1074" y="832"/>
                      <a:pt x="1074" y="0"/>
                      <a:pt x="5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27"/>
              <p:cNvSpPr/>
              <p:nvPr/>
            </p:nvSpPr>
            <p:spPr>
              <a:xfrm>
                <a:off x="1931331" y="2872748"/>
                <a:ext cx="80793" cy="62544"/>
              </a:xfrm>
              <a:custGeom>
                <a:rect b="b" l="l" r="r" t="t"/>
                <a:pathLst>
                  <a:path extrusionOk="0" h="754" w="974">
                    <a:moveTo>
                      <a:pt x="487" y="0"/>
                    </a:moveTo>
                    <a:cubicBezTo>
                      <a:pt x="0" y="0"/>
                      <a:pt x="1" y="754"/>
                      <a:pt x="487" y="754"/>
                    </a:cubicBezTo>
                    <a:cubicBezTo>
                      <a:pt x="974" y="754"/>
                      <a:pt x="974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27"/>
              <p:cNvSpPr/>
              <p:nvPr/>
            </p:nvSpPr>
            <p:spPr>
              <a:xfrm>
                <a:off x="2030950" y="2913724"/>
                <a:ext cx="53337" cy="41392"/>
              </a:xfrm>
              <a:custGeom>
                <a:rect b="b" l="l" r="r" t="t"/>
                <a:pathLst>
                  <a:path extrusionOk="0" h="499" w="643">
                    <a:moveTo>
                      <a:pt x="319" y="0"/>
                    </a:moveTo>
                    <a:cubicBezTo>
                      <a:pt x="1" y="0"/>
                      <a:pt x="1" y="498"/>
                      <a:pt x="319" y="498"/>
                    </a:cubicBezTo>
                    <a:cubicBezTo>
                      <a:pt x="340" y="498"/>
                      <a:pt x="362" y="496"/>
                      <a:pt x="385" y="492"/>
                    </a:cubicBezTo>
                    <a:cubicBezTo>
                      <a:pt x="391" y="490"/>
                      <a:pt x="399" y="489"/>
                      <a:pt x="405" y="487"/>
                    </a:cubicBezTo>
                    <a:cubicBezTo>
                      <a:pt x="642" y="442"/>
                      <a:pt x="642" y="57"/>
                      <a:pt x="405" y="11"/>
                    </a:cubicBezTo>
                    <a:cubicBezTo>
                      <a:pt x="399" y="10"/>
                      <a:pt x="391" y="9"/>
                      <a:pt x="385" y="7"/>
                    </a:cubicBezTo>
                    <a:cubicBezTo>
                      <a:pt x="362" y="2"/>
                      <a:pt x="34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27"/>
              <p:cNvSpPr/>
              <p:nvPr/>
            </p:nvSpPr>
            <p:spPr>
              <a:xfrm>
                <a:off x="2134716" y="2970626"/>
                <a:ext cx="4728" cy="3567"/>
              </a:xfrm>
              <a:custGeom>
                <a:rect b="b" l="l" r="r" t="t"/>
                <a:pathLst>
                  <a:path extrusionOk="0" h="43" w="57">
                    <a:moveTo>
                      <a:pt x="29" y="0"/>
                    </a:moveTo>
                    <a:cubicBezTo>
                      <a:pt x="0" y="0"/>
                      <a:pt x="0" y="43"/>
                      <a:pt x="29" y="43"/>
                    </a:cubicBezTo>
                    <a:cubicBezTo>
                      <a:pt x="57" y="43"/>
                      <a:pt x="57" y="0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7"/>
              <p:cNvSpPr/>
              <p:nvPr/>
            </p:nvSpPr>
            <p:spPr>
              <a:xfrm>
                <a:off x="2094321" y="2936037"/>
                <a:ext cx="74240" cy="57567"/>
              </a:xfrm>
              <a:custGeom>
                <a:rect b="b" l="l" r="r" t="t"/>
                <a:pathLst>
                  <a:path extrusionOk="0" h="694" w="895">
                    <a:moveTo>
                      <a:pt x="447" y="1"/>
                    </a:moveTo>
                    <a:cubicBezTo>
                      <a:pt x="0" y="1"/>
                      <a:pt x="0" y="693"/>
                      <a:pt x="447" y="693"/>
                    </a:cubicBezTo>
                    <a:cubicBezTo>
                      <a:pt x="894" y="693"/>
                      <a:pt x="894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27"/>
              <p:cNvSpPr/>
              <p:nvPr/>
            </p:nvSpPr>
            <p:spPr>
              <a:xfrm rot="299362">
                <a:off x="1448969" y="2494270"/>
                <a:ext cx="113831" cy="185808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586" name="Google Shape;2586;p27"/>
              <p:cNvSpPr/>
              <p:nvPr/>
            </p:nvSpPr>
            <p:spPr>
              <a:xfrm rot="897051">
                <a:off x="1758073" y="2549794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587" name="Google Shape;2587;p27"/>
              <p:cNvSpPr/>
              <p:nvPr/>
            </p:nvSpPr>
            <p:spPr>
              <a:xfrm rot="897051">
                <a:off x="2037698" y="2652344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588" name="Google Shape;2588;p27"/>
              <p:cNvSpPr/>
              <p:nvPr/>
            </p:nvSpPr>
            <p:spPr>
              <a:xfrm flipH="1" rot="-897051">
                <a:off x="1139723" y="2525832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2589" name="Google Shape;2589;p27"/>
              <p:cNvSpPr/>
              <p:nvPr/>
            </p:nvSpPr>
            <p:spPr>
              <a:xfrm flipH="1" rot="-897051">
                <a:off x="829948" y="2587169"/>
                <a:ext cx="113958" cy="185633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</p:grpSp>
      </p:grpSp>
      <p:grpSp>
        <p:nvGrpSpPr>
          <p:cNvPr id="2590" name="Google Shape;2590;p27"/>
          <p:cNvGrpSpPr/>
          <p:nvPr/>
        </p:nvGrpSpPr>
        <p:grpSpPr>
          <a:xfrm rot="1000736">
            <a:off x="-313293" y="5389893"/>
            <a:ext cx="1767548" cy="2709821"/>
            <a:chOff x="3513085" y="3502580"/>
            <a:chExt cx="1767600" cy="2709900"/>
          </a:xfrm>
        </p:grpSpPr>
        <p:grpSp>
          <p:nvGrpSpPr>
            <p:cNvPr id="2591" name="Google Shape;2591;p27"/>
            <p:cNvGrpSpPr/>
            <p:nvPr/>
          </p:nvGrpSpPr>
          <p:grpSpPr>
            <a:xfrm>
              <a:off x="3513085" y="3502580"/>
              <a:ext cx="1767600" cy="2709900"/>
              <a:chOff x="2487087" y="680930"/>
              <a:chExt cx="1767600" cy="2709900"/>
            </a:xfrm>
          </p:grpSpPr>
          <p:sp>
            <p:nvSpPr>
              <p:cNvPr id="2592" name="Google Shape;2592;p27"/>
              <p:cNvSpPr/>
              <p:nvPr/>
            </p:nvSpPr>
            <p:spPr>
              <a:xfrm>
                <a:off x="2487087" y="680930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593" name="Google Shape;2593;p27"/>
              <p:cNvGrpSpPr/>
              <p:nvPr/>
            </p:nvGrpSpPr>
            <p:grpSpPr>
              <a:xfrm>
                <a:off x="2547461" y="705642"/>
                <a:ext cx="289500" cy="432131"/>
                <a:chOff x="2547461" y="705642"/>
                <a:chExt cx="289500" cy="432131"/>
              </a:xfrm>
            </p:grpSpPr>
            <p:sp>
              <p:nvSpPr>
                <p:cNvPr id="2594" name="Google Shape;2594;p27"/>
                <p:cNvSpPr txBox="1"/>
                <p:nvPr/>
              </p:nvSpPr>
              <p:spPr>
                <a:xfrm>
                  <a:off x="2547461" y="705642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2595" name="Google Shape;2595;p27"/>
                <p:cNvGrpSpPr/>
                <p:nvPr/>
              </p:nvGrpSpPr>
              <p:grpSpPr>
                <a:xfrm>
                  <a:off x="2622719" y="998090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2596" name="Google Shape;2596;p27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597" name="Google Shape;2597;p27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2598" name="Google Shape;2598;p27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9" name="Google Shape;2599;p27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0" name="Google Shape;2600;p27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601" name="Google Shape;2601;p27"/>
              <p:cNvGrpSpPr/>
              <p:nvPr/>
            </p:nvGrpSpPr>
            <p:grpSpPr>
              <a:xfrm>
                <a:off x="3904915" y="2933965"/>
                <a:ext cx="289500" cy="432155"/>
                <a:chOff x="3904915" y="2933965"/>
                <a:chExt cx="289500" cy="432155"/>
              </a:xfrm>
            </p:grpSpPr>
            <p:sp>
              <p:nvSpPr>
                <p:cNvPr id="2602" name="Google Shape;2602;p27"/>
                <p:cNvSpPr txBox="1"/>
                <p:nvPr/>
              </p:nvSpPr>
              <p:spPr>
                <a:xfrm rot="10800000">
                  <a:off x="3904915" y="3109320"/>
                  <a:ext cx="289500" cy="25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rPr>
                    <a:t>Q</a:t>
                  </a:r>
                  <a:endParaRPr sz="1700">
                    <a:solidFill>
                      <a:schemeClr val="dk1"/>
                    </a:solidFill>
                    <a:latin typeface="DM Serif Display"/>
                    <a:ea typeface="DM Serif Display"/>
                    <a:cs typeface="DM Serif Display"/>
                    <a:sym typeface="DM Serif Display"/>
                  </a:endParaRPr>
                </a:p>
              </p:txBody>
            </p:sp>
            <p:grpSp>
              <p:nvGrpSpPr>
                <p:cNvPr id="2603" name="Google Shape;2603;p27"/>
                <p:cNvGrpSpPr/>
                <p:nvPr/>
              </p:nvGrpSpPr>
              <p:grpSpPr>
                <a:xfrm rot="10800000">
                  <a:off x="3980169" y="2933965"/>
                  <a:ext cx="138998" cy="139683"/>
                  <a:chOff x="8278315" y="4619604"/>
                  <a:chExt cx="1311300" cy="1317762"/>
                </a:xfrm>
              </p:grpSpPr>
              <p:sp>
                <p:nvSpPr>
                  <p:cNvPr id="2604" name="Google Shape;2604;p27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605" name="Google Shape;2605;p27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2606" name="Google Shape;2606;p27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7" name="Google Shape;2607;p27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8" name="Google Shape;2608;p27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609" name="Google Shape;2609;p27"/>
            <p:cNvGrpSpPr/>
            <p:nvPr/>
          </p:nvGrpSpPr>
          <p:grpSpPr>
            <a:xfrm>
              <a:off x="3731667" y="4196759"/>
              <a:ext cx="1330047" cy="1321314"/>
              <a:chOff x="5237962" y="1509158"/>
              <a:chExt cx="1628762" cy="1618068"/>
            </a:xfrm>
          </p:grpSpPr>
          <p:sp>
            <p:nvSpPr>
              <p:cNvPr id="2610" name="Google Shape;2610;p27"/>
              <p:cNvSpPr/>
              <p:nvPr/>
            </p:nvSpPr>
            <p:spPr>
              <a:xfrm rot="192322">
                <a:off x="5326657" y="1650769"/>
                <a:ext cx="1491557" cy="1252309"/>
              </a:xfrm>
              <a:custGeom>
                <a:rect b="b" l="l" r="r" t="t"/>
                <a:pathLst>
                  <a:path extrusionOk="0" h="8197" w="9763">
                    <a:moveTo>
                      <a:pt x="5652" y="0"/>
                    </a:moveTo>
                    <a:cubicBezTo>
                      <a:pt x="5551" y="0"/>
                      <a:pt x="5458" y="47"/>
                      <a:pt x="5422" y="149"/>
                    </a:cubicBezTo>
                    <a:cubicBezTo>
                      <a:pt x="4745" y="2050"/>
                      <a:pt x="5610" y="5449"/>
                      <a:pt x="4529" y="5851"/>
                    </a:cubicBezTo>
                    <a:cubicBezTo>
                      <a:pt x="4490" y="5866"/>
                      <a:pt x="4451" y="5872"/>
                      <a:pt x="4412" y="5872"/>
                    </a:cubicBezTo>
                    <a:cubicBezTo>
                      <a:pt x="4240" y="5872"/>
                      <a:pt x="4079" y="5739"/>
                      <a:pt x="4041" y="5559"/>
                    </a:cubicBezTo>
                    <a:cubicBezTo>
                      <a:pt x="3662" y="3814"/>
                      <a:pt x="4133" y="1845"/>
                      <a:pt x="3282" y="261"/>
                    </a:cubicBezTo>
                    <a:cubicBezTo>
                      <a:pt x="3228" y="160"/>
                      <a:pt x="3156" y="52"/>
                      <a:pt x="3043" y="34"/>
                    </a:cubicBezTo>
                    <a:cubicBezTo>
                      <a:pt x="3031" y="32"/>
                      <a:pt x="3020" y="31"/>
                      <a:pt x="3009" y="31"/>
                    </a:cubicBezTo>
                    <a:cubicBezTo>
                      <a:pt x="2860" y="31"/>
                      <a:pt x="2750" y="196"/>
                      <a:pt x="2690" y="342"/>
                    </a:cubicBezTo>
                    <a:cubicBezTo>
                      <a:pt x="1966" y="2089"/>
                      <a:pt x="2808" y="5388"/>
                      <a:pt x="2128" y="5987"/>
                    </a:cubicBezTo>
                    <a:cubicBezTo>
                      <a:pt x="2042" y="6063"/>
                      <a:pt x="1963" y="6097"/>
                      <a:pt x="1893" y="6097"/>
                    </a:cubicBezTo>
                    <a:cubicBezTo>
                      <a:pt x="1757" y="6097"/>
                      <a:pt x="1661" y="5962"/>
                      <a:pt x="1640" y="5738"/>
                    </a:cubicBezTo>
                    <a:cubicBezTo>
                      <a:pt x="1354" y="2766"/>
                      <a:pt x="1093" y="777"/>
                      <a:pt x="487" y="534"/>
                    </a:cubicBezTo>
                    <a:cubicBezTo>
                      <a:pt x="467" y="526"/>
                      <a:pt x="448" y="522"/>
                      <a:pt x="429" y="522"/>
                    </a:cubicBezTo>
                    <a:cubicBezTo>
                      <a:pt x="135" y="522"/>
                      <a:pt x="1" y="1463"/>
                      <a:pt x="13" y="1844"/>
                    </a:cubicBezTo>
                    <a:cubicBezTo>
                      <a:pt x="74" y="3944"/>
                      <a:pt x="196" y="6042"/>
                      <a:pt x="313" y="8140"/>
                    </a:cubicBezTo>
                    <a:lnTo>
                      <a:pt x="313" y="8140"/>
                    </a:lnTo>
                    <a:cubicBezTo>
                      <a:pt x="314" y="8140"/>
                      <a:pt x="314" y="8140"/>
                      <a:pt x="315" y="8140"/>
                    </a:cubicBezTo>
                    <a:cubicBezTo>
                      <a:pt x="318" y="8140"/>
                      <a:pt x="323" y="8145"/>
                      <a:pt x="331" y="8158"/>
                    </a:cubicBezTo>
                    <a:cubicBezTo>
                      <a:pt x="349" y="8189"/>
                      <a:pt x="389" y="8197"/>
                      <a:pt x="428" y="8197"/>
                    </a:cubicBezTo>
                    <a:cubicBezTo>
                      <a:pt x="437" y="8197"/>
                      <a:pt x="446" y="8197"/>
                      <a:pt x="455" y="8196"/>
                    </a:cubicBezTo>
                    <a:cubicBezTo>
                      <a:pt x="3358" y="7991"/>
                      <a:pt x="6260" y="7787"/>
                      <a:pt x="9162" y="7583"/>
                    </a:cubicBezTo>
                    <a:cubicBezTo>
                      <a:pt x="9271" y="7575"/>
                      <a:pt x="9376" y="7540"/>
                      <a:pt x="9470" y="7486"/>
                    </a:cubicBezTo>
                    <a:cubicBezTo>
                      <a:pt x="9565" y="7433"/>
                      <a:pt x="9652" y="7303"/>
                      <a:pt x="9663" y="7195"/>
                    </a:cubicBezTo>
                    <a:lnTo>
                      <a:pt x="9662" y="7195"/>
                    </a:lnTo>
                    <a:cubicBezTo>
                      <a:pt x="9763" y="6115"/>
                      <a:pt x="9663" y="4479"/>
                      <a:pt x="9487" y="3145"/>
                    </a:cubicBezTo>
                    <a:cubicBezTo>
                      <a:pt x="9377" y="2310"/>
                      <a:pt x="9142" y="1458"/>
                      <a:pt x="9084" y="875"/>
                    </a:cubicBezTo>
                    <a:cubicBezTo>
                      <a:pt x="9029" y="326"/>
                      <a:pt x="8799" y="145"/>
                      <a:pt x="8602" y="145"/>
                    </a:cubicBezTo>
                    <a:cubicBezTo>
                      <a:pt x="8448" y="145"/>
                      <a:pt x="8315" y="255"/>
                      <a:pt x="8301" y="386"/>
                    </a:cubicBezTo>
                    <a:cubicBezTo>
                      <a:pt x="8073" y="2603"/>
                      <a:pt x="8220" y="3708"/>
                      <a:pt x="7812" y="5474"/>
                    </a:cubicBezTo>
                    <a:cubicBezTo>
                      <a:pt x="7762" y="5691"/>
                      <a:pt x="7567" y="5788"/>
                      <a:pt x="7376" y="5788"/>
                    </a:cubicBezTo>
                    <a:cubicBezTo>
                      <a:pt x="7192" y="5788"/>
                      <a:pt x="7012" y="5699"/>
                      <a:pt x="6964" y="5539"/>
                    </a:cubicBezTo>
                    <a:cubicBezTo>
                      <a:pt x="6708" y="4686"/>
                      <a:pt x="6676" y="3921"/>
                      <a:pt x="6572" y="3060"/>
                    </a:cubicBezTo>
                    <a:cubicBezTo>
                      <a:pt x="6378" y="1431"/>
                      <a:pt x="6214" y="486"/>
                      <a:pt x="5922" y="127"/>
                    </a:cubicBezTo>
                    <a:cubicBezTo>
                      <a:pt x="5855" y="45"/>
                      <a:pt x="5750" y="0"/>
                      <a:pt x="5652" y="0"/>
                    </a:cubicBezTo>
                    <a:close/>
                    <a:moveTo>
                      <a:pt x="313" y="8140"/>
                    </a:moveTo>
                    <a:lnTo>
                      <a:pt x="313" y="8140"/>
                    </a:lnTo>
                    <a:cubicBezTo>
                      <a:pt x="307" y="8143"/>
                      <a:pt x="308" y="8168"/>
                      <a:pt x="316" y="8197"/>
                    </a:cubicBezTo>
                    <a:cubicBezTo>
                      <a:pt x="315" y="8178"/>
                      <a:pt x="314" y="8159"/>
                      <a:pt x="313" y="81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27"/>
              <p:cNvSpPr/>
              <p:nvPr/>
            </p:nvSpPr>
            <p:spPr>
              <a:xfrm rot="192322">
                <a:off x="5265517" y="2765871"/>
                <a:ext cx="1578640" cy="317470"/>
              </a:xfrm>
              <a:custGeom>
                <a:rect b="b" l="l" r="r" t="t"/>
                <a:pathLst>
                  <a:path extrusionOk="0" h="2078" w="10333">
                    <a:moveTo>
                      <a:pt x="9819" y="1"/>
                    </a:moveTo>
                    <a:cubicBezTo>
                      <a:pt x="9790" y="1"/>
                      <a:pt x="9761" y="2"/>
                      <a:pt x="9732" y="4"/>
                    </a:cubicBezTo>
                    <a:cubicBezTo>
                      <a:pt x="7406" y="152"/>
                      <a:pt x="5080" y="301"/>
                      <a:pt x="2754" y="449"/>
                    </a:cubicBezTo>
                    <a:lnTo>
                      <a:pt x="768" y="575"/>
                    </a:lnTo>
                    <a:cubicBezTo>
                      <a:pt x="616" y="585"/>
                      <a:pt x="466" y="622"/>
                      <a:pt x="337" y="699"/>
                    </a:cubicBezTo>
                    <a:cubicBezTo>
                      <a:pt x="1" y="902"/>
                      <a:pt x="66" y="1172"/>
                      <a:pt x="130" y="1417"/>
                    </a:cubicBezTo>
                    <a:cubicBezTo>
                      <a:pt x="187" y="1627"/>
                      <a:pt x="292" y="1809"/>
                      <a:pt x="429" y="1977"/>
                    </a:cubicBezTo>
                    <a:cubicBezTo>
                      <a:pt x="488" y="2048"/>
                      <a:pt x="809" y="2077"/>
                      <a:pt x="1301" y="2077"/>
                    </a:cubicBezTo>
                    <a:cubicBezTo>
                      <a:pt x="3385" y="2077"/>
                      <a:pt x="8537" y="1554"/>
                      <a:pt x="9837" y="1488"/>
                    </a:cubicBezTo>
                    <a:cubicBezTo>
                      <a:pt x="9993" y="1480"/>
                      <a:pt x="10131" y="1385"/>
                      <a:pt x="10192" y="1241"/>
                    </a:cubicBezTo>
                    <a:cubicBezTo>
                      <a:pt x="10332" y="913"/>
                      <a:pt x="10238" y="626"/>
                      <a:pt x="10157" y="273"/>
                    </a:cubicBezTo>
                    <a:cubicBezTo>
                      <a:pt x="10141" y="202"/>
                      <a:pt x="10120" y="129"/>
                      <a:pt x="10068" y="78"/>
                    </a:cubicBezTo>
                    <a:cubicBezTo>
                      <a:pt x="10005" y="15"/>
                      <a:pt x="9912" y="1"/>
                      <a:pt x="9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27"/>
              <p:cNvSpPr/>
              <p:nvPr/>
            </p:nvSpPr>
            <p:spPr>
              <a:xfrm rot="192322">
                <a:off x="5398868" y="2424789"/>
                <a:ext cx="102207" cy="365289"/>
              </a:xfrm>
              <a:custGeom>
                <a:rect b="b" l="l" r="r" t="t"/>
                <a:pathLst>
                  <a:path extrusionOk="0" h="2391" w="669">
                    <a:moveTo>
                      <a:pt x="222" y="1"/>
                    </a:moveTo>
                    <a:cubicBezTo>
                      <a:pt x="190" y="1"/>
                      <a:pt x="159" y="19"/>
                      <a:pt x="150" y="62"/>
                    </a:cubicBezTo>
                    <a:cubicBezTo>
                      <a:pt x="0" y="769"/>
                      <a:pt x="191" y="1495"/>
                      <a:pt x="236" y="2205"/>
                    </a:cubicBezTo>
                    <a:cubicBezTo>
                      <a:pt x="244" y="2329"/>
                      <a:pt x="336" y="2391"/>
                      <a:pt x="428" y="2391"/>
                    </a:cubicBezTo>
                    <a:cubicBezTo>
                      <a:pt x="520" y="2391"/>
                      <a:pt x="612" y="2329"/>
                      <a:pt x="620" y="2205"/>
                    </a:cubicBezTo>
                    <a:cubicBezTo>
                      <a:pt x="669" y="1489"/>
                      <a:pt x="383" y="792"/>
                      <a:pt x="317" y="85"/>
                    </a:cubicBezTo>
                    <a:cubicBezTo>
                      <a:pt x="312" y="34"/>
                      <a:pt x="265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27"/>
              <p:cNvSpPr/>
              <p:nvPr/>
            </p:nvSpPr>
            <p:spPr>
              <a:xfrm rot="192322">
                <a:off x="5762930" y="2428020"/>
                <a:ext cx="101902" cy="351539"/>
              </a:xfrm>
              <a:custGeom>
                <a:rect b="b" l="l" r="r" t="t"/>
                <a:pathLst>
                  <a:path extrusionOk="0" h="2301" w="667">
                    <a:moveTo>
                      <a:pt x="235" y="0"/>
                    </a:moveTo>
                    <a:cubicBezTo>
                      <a:pt x="193" y="0"/>
                      <a:pt x="150" y="24"/>
                      <a:pt x="138" y="72"/>
                    </a:cubicBezTo>
                    <a:cubicBezTo>
                      <a:pt x="40" y="461"/>
                      <a:pt x="0" y="859"/>
                      <a:pt x="19" y="1262"/>
                    </a:cubicBezTo>
                    <a:cubicBezTo>
                      <a:pt x="33" y="1574"/>
                      <a:pt x="20" y="2028"/>
                      <a:pt x="270" y="2249"/>
                    </a:cubicBezTo>
                    <a:cubicBezTo>
                      <a:pt x="308" y="2284"/>
                      <a:pt x="355" y="2300"/>
                      <a:pt x="400" y="2300"/>
                    </a:cubicBezTo>
                    <a:cubicBezTo>
                      <a:pt x="476" y="2300"/>
                      <a:pt x="548" y="2255"/>
                      <a:pt x="573" y="2170"/>
                    </a:cubicBezTo>
                    <a:cubicBezTo>
                      <a:pt x="667" y="1857"/>
                      <a:pt x="509" y="1452"/>
                      <a:pt x="485" y="1128"/>
                    </a:cubicBezTo>
                    <a:cubicBezTo>
                      <a:pt x="459" y="774"/>
                      <a:pt x="418" y="418"/>
                      <a:pt x="332" y="72"/>
                    </a:cubicBezTo>
                    <a:cubicBezTo>
                      <a:pt x="320" y="24"/>
                      <a:pt x="278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27"/>
              <p:cNvSpPr/>
              <p:nvPr/>
            </p:nvSpPr>
            <p:spPr>
              <a:xfrm rot="192322">
                <a:off x="6192702" y="2421473"/>
                <a:ext cx="96096" cy="349247"/>
              </a:xfrm>
              <a:custGeom>
                <a:rect b="b" l="l" r="r" t="t"/>
                <a:pathLst>
                  <a:path extrusionOk="0" h="2286" w="629">
                    <a:moveTo>
                      <a:pt x="148" y="0"/>
                    </a:moveTo>
                    <a:cubicBezTo>
                      <a:pt x="73" y="0"/>
                      <a:pt x="0" y="48"/>
                      <a:pt x="12" y="135"/>
                    </a:cubicBezTo>
                    <a:lnTo>
                      <a:pt x="13" y="135"/>
                    </a:lnTo>
                    <a:cubicBezTo>
                      <a:pt x="98" y="776"/>
                      <a:pt x="112" y="1415"/>
                      <a:pt x="147" y="2059"/>
                    </a:cubicBezTo>
                    <a:cubicBezTo>
                      <a:pt x="155" y="2209"/>
                      <a:pt x="271" y="2285"/>
                      <a:pt x="385" y="2285"/>
                    </a:cubicBezTo>
                    <a:cubicBezTo>
                      <a:pt x="499" y="2285"/>
                      <a:pt x="611" y="2210"/>
                      <a:pt x="614" y="2059"/>
                    </a:cubicBezTo>
                    <a:cubicBezTo>
                      <a:pt x="628" y="1392"/>
                      <a:pt x="453" y="738"/>
                      <a:pt x="287" y="98"/>
                    </a:cubicBezTo>
                    <a:cubicBezTo>
                      <a:pt x="269" y="32"/>
                      <a:pt x="208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27"/>
              <p:cNvSpPr/>
              <p:nvPr/>
            </p:nvSpPr>
            <p:spPr>
              <a:xfrm rot="192322">
                <a:off x="6600788" y="2449734"/>
                <a:ext cx="93805" cy="303261"/>
              </a:xfrm>
              <a:custGeom>
                <a:rect b="b" l="l" r="r" t="t"/>
                <a:pathLst>
                  <a:path extrusionOk="0" h="1985" w="614">
                    <a:moveTo>
                      <a:pt x="438" y="0"/>
                    </a:moveTo>
                    <a:cubicBezTo>
                      <a:pt x="395" y="0"/>
                      <a:pt x="350" y="21"/>
                      <a:pt x="318" y="63"/>
                    </a:cubicBezTo>
                    <a:cubicBezTo>
                      <a:pt x="0" y="486"/>
                      <a:pt x="32" y="1227"/>
                      <a:pt x="69" y="1726"/>
                    </a:cubicBezTo>
                    <a:cubicBezTo>
                      <a:pt x="82" y="1898"/>
                      <a:pt x="213" y="1985"/>
                      <a:pt x="342" y="1985"/>
                    </a:cubicBezTo>
                    <a:cubicBezTo>
                      <a:pt x="470" y="1985"/>
                      <a:pt x="597" y="1899"/>
                      <a:pt x="604" y="1726"/>
                    </a:cubicBezTo>
                    <a:cubicBezTo>
                      <a:pt x="614" y="1475"/>
                      <a:pt x="595" y="1217"/>
                      <a:pt x="581" y="966"/>
                    </a:cubicBezTo>
                    <a:cubicBezTo>
                      <a:pt x="566" y="689"/>
                      <a:pt x="591" y="407"/>
                      <a:pt x="570" y="132"/>
                    </a:cubicBezTo>
                    <a:cubicBezTo>
                      <a:pt x="564" y="47"/>
                      <a:pt x="503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27"/>
              <p:cNvSpPr/>
              <p:nvPr/>
            </p:nvSpPr>
            <p:spPr>
              <a:xfrm rot="192322">
                <a:off x="5402635" y="2306045"/>
                <a:ext cx="59583" cy="46291"/>
              </a:xfrm>
              <a:custGeom>
                <a:rect b="b" l="l" r="r" t="t"/>
                <a:pathLst>
                  <a:path extrusionOk="0" h="303" w="390">
                    <a:moveTo>
                      <a:pt x="195" y="1"/>
                    </a:moveTo>
                    <a:cubicBezTo>
                      <a:pt x="0" y="1"/>
                      <a:pt x="1" y="303"/>
                      <a:pt x="195" y="303"/>
                    </a:cubicBezTo>
                    <a:cubicBezTo>
                      <a:pt x="389" y="303"/>
                      <a:pt x="38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27"/>
              <p:cNvSpPr/>
              <p:nvPr/>
            </p:nvSpPr>
            <p:spPr>
              <a:xfrm rot="192322">
                <a:off x="5394108" y="2223868"/>
                <a:ext cx="59888" cy="45222"/>
              </a:xfrm>
              <a:custGeom>
                <a:rect b="b" l="l" r="r" t="t"/>
                <a:pathLst>
                  <a:path extrusionOk="0" h="296" w="392">
                    <a:moveTo>
                      <a:pt x="164" y="1"/>
                    </a:moveTo>
                    <a:cubicBezTo>
                      <a:pt x="1" y="1"/>
                      <a:pt x="1" y="296"/>
                      <a:pt x="164" y="296"/>
                    </a:cubicBezTo>
                    <a:cubicBezTo>
                      <a:pt x="170" y="296"/>
                      <a:pt x="176" y="295"/>
                      <a:pt x="183" y="294"/>
                    </a:cubicBezTo>
                    <a:cubicBezTo>
                      <a:pt x="191" y="293"/>
                      <a:pt x="199" y="292"/>
                      <a:pt x="208" y="291"/>
                    </a:cubicBezTo>
                    <a:cubicBezTo>
                      <a:pt x="392" y="267"/>
                      <a:pt x="392" y="28"/>
                      <a:pt x="208" y="4"/>
                    </a:cubicBezTo>
                    <a:cubicBezTo>
                      <a:pt x="199" y="3"/>
                      <a:pt x="191" y="2"/>
                      <a:pt x="183" y="2"/>
                    </a:cubicBezTo>
                    <a:cubicBezTo>
                      <a:pt x="176" y="1"/>
                      <a:pt x="170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27"/>
              <p:cNvSpPr/>
              <p:nvPr/>
            </p:nvSpPr>
            <p:spPr>
              <a:xfrm rot="192322">
                <a:off x="5392302" y="2143106"/>
                <a:ext cx="53625" cy="41555"/>
              </a:xfrm>
              <a:custGeom>
                <a:rect b="b" l="l" r="r" t="t"/>
                <a:pathLst>
                  <a:path extrusionOk="0" h="272" w="351">
                    <a:moveTo>
                      <a:pt x="177" y="0"/>
                    </a:moveTo>
                    <a:cubicBezTo>
                      <a:pt x="2" y="0"/>
                      <a:pt x="1" y="271"/>
                      <a:pt x="177" y="271"/>
                    </a:cubicBezTo>
                    <a:cubicBezTo>
                      <a:pt x="351" y="271"/>
                      <a:pt x="351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27"/>
              <p:cNvSpPr/>
              <p:nvPr/>
            </p:nvSpPr>
            <p:spPr>
              <a:xfrm rot="192322">
                <a:off x="5776701" y="2306752"/>
                <a:ext cx="74097" cy="57750"/>
              </a:xfrm>
              <a:custGeom>
                <a:rect b="b" l="l" r="r" t="t"/>
                <a:pathLst>
                  <a:path extrusionOk="0" h="378" w="485">
                    <a:moveTo>
                      <a:pt x="243" y="1"/>
                    </a:moveTo>
                    <a:cubicBezTo>
                      <a:pt x="2" y="1"/>
                      <a:pt x="1" y="377"/>
                      <a:pt x="243" y="377"/>
                    </a:cubicBezTo>
                    <a:cubicBezTo>
                      <a:pt x="485" y="377"/>
                      <a:pt x="485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 rot="192322">
                <a:off x="5776026" y="2209758"/>
                <a:ext cx="65083" cy="56986"/>
              </a:xfrm>
              <a:custGeom>
                <a:rect b="b" l="l" r="r" t="t"/>
                <a:pathLst>
                  <a:path extrusionOk="0" h="373" w="426">
                    <a:moveTo>
                      <a:pt x="283" y="333"/>
                    </a:moveTo>
                    <a:lnTo>
                      <a:pt x="283" y="333"/>
                    </a:lnTo>
                    <a:cubicBezTo>
                      <a:pt x="281" y="336"/>
                      <a:pt x="277" y="339"/>
                      <a:pt x="273" y="343"/>
                    </a:cubicBezTo>
                    <a:cubicBezTo>
                      <a:pt x="273" y="343"/>
                      <a:pt x="272" y="343"/>
                      <a:pt x="271" y="343"/>
                    </a:cubicBezTo>
                    <a:lnTo>
                      <a:pt x="271" y="343"/>
                    </a:lnTo>
                    <a:cubicBezTo>
                      <a:pt x="275" y="340"/>
                      <a:pt x="279" y="336"/>
                      <a:pt x="283" y="333"/>
                    </a:cubicBezTo>
                    <a:close/>
                    <a:moveTo>
                      <a:pt x="208" y="0"/>
                    </a:moveTo>
                    <a:cubicBezTo>
                      <a:pt x="163" y="0"/>
                      <a:pt x="118" y="17"/>
                      <a:pt x="84" y="54"/>
                    </a:cubicBezTo>
                    <a:cubicBezTo>
                      <a:pt x="9" y="136"/>
                      <a:pt x="1" y="256"/>
                      <a:pt x="85" y="333"/>
                    </a:cubicBezTo>
                    <a:cubicBezTo>
                      <a:pt x="115" y="359"/>
                      <a:pt x="150" y="372"/>
                      <a:pt x="184" y="372"/>
                    </a:cubicBezTo>
                    <a:cubicBezTo>
                      <a:pt x="199" y="372"/>
                      <a:pt x="213" y="370"/>
                      <a:pt x="228" y="365"/>
                    </a:cubicBezTo>
                    <a:lnTo>
                      <a:pt x="228" y="365"/>
                    </a:lnTo>
                    <a:cubicBezTo>
                      <a:pt x="337" y="353"/>
                      <a:pt x="426" y="258"/>
                      <a:pt x="392" y="136"/>
                    </a:cubicBezTo>
                    <a:cubicBezTo>
                      <a:pt x="370" y="53"/>
                      <a:pt x="28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 rot="192322">
                <a:off x="5773880" y="2120743"/>
                <a:ext cx="70736" cy="55000"/>
              </a:xfrm>
              <a:custGeom>
                <a:rect b="b" l="l" r="r" t="t"/>
                <a:pathLst>
                  <a:path extrusionOk="0" h="360" w="463">
                    <a:moveTo>
                      <a:pt x="232" y="0"/>
                    </a:moveTo>
                    <a:cubicBezTo>
                      <a:pt x="2" y="0"/>
                      <a:pt x="1" y="359"/>
                      <a:pt x="232" y="359"/>
                    </a:cubicBezTo>
                    <a:cubicBezTo>
                      <a:pt x="463" y="359"/>
                      <a:pt x="4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 rot="192322">
                <a:off x="6179564" y="2275809"/>
                <a:ext cx="86319" cy="76694"/>
              </a:xfrm>
              <a:custGeom>
                <a:rect b="b" l="l" r="r" t="t"/>
                <a:pathLst>
                  <a:path extrusionOk="0" h="502" w="565">
                    <a:moveTo>
                      <a:pt x="289" y="0"/>
                    </a:moveTo>
                    <a:cubicBezTo>
                      <a:pt x="267" y="0"/>
                      <a:pt x="245" y="4"/>
                      <a:pt x="224" y="10"/>
                    </a:cubicBezTo>
                    <a:cubicBezTo>
                      <a:pt x="219" y="13"/>
                      <a:pt x="214" y="14"/>
                      <a:pt x="210" y="15"/>
                    </a:cubicBezTo>
                    <a:cubicBezTo>
                      <a:pt x="81" y="55"/>
                      <a:pt x="1" y="185"/>
                      <a:pt x="37" y="318"/>
                    </a:cubicBezTo>
                    <a:cubicBezTo>
                      <a:pt x="64" y="419"/>
                      <a:pt x="167" y="501"/>
                      <a:pt x="273" y="501"/>
                    </a:cubicBezTo>
                    <a:cubicBezTo>
                      <a:pt x="296" y="501"/>
                      <a:pt x="318" y="498"/>
                      <a:pt x="340" y="490"/>
                    </a:cubicBezTo>
                    <a:cubicBezTo>
                      <a:pt x="345" y="488"/>
                      <a:pt x="350" y="487"/>
                      <a:pt x="354" y="484"/>
                    </a:cubicBezTo>
                    <a:cubicBezTo>
                      <a:pt x="480" y="439"/>
                      <a:pt x="564" y="319"/>
                      <a:pt x="526" y="182"/>
                    </a:cubicBezTo>
                    <a:cubicBezTo>
                      <a:pt x="497" y="78"/>
                      <a:pt x="396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 rot="192322">
                <a:off x="6175943" y="2189954"/>
                <a:ext cx="82499" cy="60652"/>
              </a:xfrm>
              <a:custGeom>
                <a:rect b="b" l="l" r="r" t="t"/>
                <a:pathLst>
                  <a:path extrusionOk="0" h="397" w="540">
                    <a:moveTo>
                      <a:pt x="296" y="1"/>
                    </a:moveTo>
                    <a:cubicBezTo>
                      <a:pt x="252" y="1"/>
                      <a:pt x="207" y="16"/>
                      <a:pt x="168" y="53"/>
                    </a:cubicBezTo>
                    <a:cubicBezTo>
                      <a:pt x="161" y="58"/>
                      <a:pt x="156" y="63"/>
                      <a:pt x="150" y="68"/>
                    </a:cubicBezTo>
                    <a:cubicBezTo>
                      <a:pt x="0" y="206"/>
                      <a:pt x="156" y="397"/>
                      <a:pt x="304" y="397"/>
                    </a:cubicBezTo>
                    <a:cubicBezTo>
                      <a:pt x="360" y="397"/>
                      <a:pt x="416" y="369"/>
                      <a:pt x="452" y="301"/>
                    </a:cubicBezTo>
                    <a:cubicBezTo>
                      <a:pt x="456" y="294"/>
                      <a:pt x="459" y="288"/>
                      <a:pt x="463" y="281"/>
                    </a:cubicBezTo>
                    <a:cubicBezTo>
                      <a:pt x="540" y="139"/>
                      <a:pt x="425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 rot="192322">
                <a:off x="6193722" y="2108958"/>
                <a:ext cx="56375" cy="45986"/>
              </a:xfrm>
              <a:custGeom>
                <a:rect b="b" l="l" r="r" t="t"/>
                <a:pathLst>
                  <a:path extrusionOk="0" h="301" w="369">
                    <a:moveTo>
                      <a:pt x="185" y="0"/>
                    </a:moveTo>
                    <a:cubicBezTo>
                      <a:pt x="92" y="0"/>
                      <a:pt x="0" y="60"/>
                      <a:pt x="42" y="178"/>
                    </a:cubicBezTo>
                    <a:cubicBezTo>
                      <a:pt x="44" y="186"/>
                      <a:pt x="48" y="193"/>
                      <a:pt x="50" y="201"/>
                    </a:cubicBezTo>
                    <a:cubicBezTo>
                      <a:pt x="73" y="267"/>
                      <a:pt x="129" y="301"/>
                      <a:pt x="185" y="301"/>
                    </a:cubicBezTo>
                    <a:cubicBezTo>
                      <a:pt x="240" y="301"/>
                      <a:pt x="296" y="267"/>
                      <a:pt x="319" y="201"/>
                    </a:cubicBezTo>
                    <a:cubicBezTo>
                      <a:pt x="322" y="193"/>
                      <a:pt x="325" y="186"/>
                      <a:pt x="327" y="178"/>
                    </a:cubicBezTo>
                    <a:cubicBezTo>
                      <a:pt x="369" y="60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 rot="192322">
                <a:off x="6616477" y="2307087"/>
                <a:ext cx="100069" cy="77610"/>
              </a:xfrm>
              <a:custGeom>
                <a:rect b="b" l="l" r="r" t="t"/>
                <a:pathLst>
                  <a:path extrusionOk="0" h="508" w="655">
                    <a:moveTo>
                      <a:pt x="327" y="1"/>
                    </a:moveTo>
                    <a:cubicBezTo>
                      <a:pt x="0" y="1"/>
                      <a:pt x="1" y="508"/>
                      <a:pt x="327" y="508"/>
                    </a:cubicBezTo>
                    <a:cubicBezTo>
                      <a:pt x="655" y="508"/>
                      <a:pt x="655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 rot="192322">
                <a:off x="6632712" y="2210704"/>
                <a:ext cx="79444" cy="61569"/>
              </a:xfrm>
              <a:custGeom>
                <a:rect b="b" l="l" r="r" t="t"/>
                <a:pathLst>
                  <a:path extrusionOk="0" h="403" w="520">
                    <a:moveTo>
                      <a:pt x="259" y="0"/>
                    </a:moveTo>
                    <a:cubicBezTo>
                      <a:pt x="1" y="0"/>
                      <a:pt x="1" y="402"/>
                      <a:pt x="259" y="402"/>
                    </a:cubicBezTo>
                    <a:cubicBezTo>
                      <a:pt x="519" y="402"/>
                      <a:pt x="519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27"/>
              <p:cNvSpPr/>
              <p:nvPr/>
            </p:nvSpPr>
            <p:spPr>
              <a:xfrm rot="192322">
                <a:off x="6649577" y="2142393"/>
                <a:ext cx="54541" cy="48736"/>
              </a:xfrm>
              <a:custGeom>
                <a:rect b="b" l="l" r="r" t="t"/>
                <a:pathLst>
                  <a:path extrusionOk="0" h="319" w="357">
                    <a:moveTo>
                      <a:pt x="205" y="1"/>
                    </a:moveTo>
                    <a:cubicBezTo>
                      <a:pt x="190" y="1"/>
                      <a:pt x="175" y="4"/>
                      <a:pt x="160" y="10"/>
                    </a:cubicBezTo>
                    <a:cubicBezTo>
                      <a:pt x="153" y="13"/>
                      <a:pt x="145" y="16"/>
                      <a:pt x="138" y="19"/>
                    </a:cubicBezTo>
                    <a:cubicBezTo>
                      <a:pt x="0" y="76"/>
                      <a:pt x="0" y="245"/>
                      <a:pt x="138" y="301"/>
                    </a:cubicBezTo>
                    <a:cubicBezTo>
                      <a:pt x="145" y="305"/>
                      <a:pt x="153" y="308"/>
                      <a:pt x="160" y="310"/>
                    </a:cubicBezTo>
                    <a:cubicBezTo>
                      <a:pt x="175" y="316"/>
                      <a:pt x="190" y="319"/>
                      <a:pt x="205" y="319"/>
                    </a:cubicBezTo>
                    <a:cubicBezTo>
                      <a:pt x="285" y="319"/>
                      <a:pt x="357" y="238"/>
                      <a:pt x="357" y="160"/>
                    </a:cubicBezTo>
                    <a:cubicBezTo>
                      <a:pt x="357" y="82"/>
                      <a:pt x="285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28" name="Google Shape;2628;p27"/>
              <p:cNvGrpSpPr/>
              <p:nvPr/>
            </p:nvGrpSpPr>
            <p:grpSpPr>
              <a:xfrm>
                <a:off x="52379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2629" name="Google Shape;2629;p27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7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7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2" name="Google Shape;2632;p27"/>
              <p:cNvGrpSpPr/>
              <p:nvPr/>
            </p:nvGrpSpPr>
            <p:grpSpPr>
              <a:xfrm>
                <a:off x="563246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2633" name="Google Shape;2633;p27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7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7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6" name="Google Shape;2636;p27"/>
              <p:cNvGrpSpPr/>
              <p:nvPr/>
            </p:nvGrpSpPr>
            <p:grpSpPr>
              <a:xfrm>
                <a:off x="60559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2637" name="Google Shape;2637;p27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8" name="Google Shape;2638;p27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9" name="Google Shape;2639;p27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40" name="Google Shape;2640;p27"/>
              <p:cNvGrpSpPr/>
              <p:nvPr/>
            </p:nvGrpSpPr>
            <p:grpSpPr>
              <a:xfrm>
                <a:off x="6504412" y="1509158"/>
                <a:ext cx="362312" cy="322565"/>
                <a:chOff x="8278315" y="4619604"/>
                <a:chExt cx="1311300" cy="1167443"/>
              </a:xfrm>
            </p:grpSpPr>
            <p:sp>
              <p:nvSpPr>
                <p:cNvPr id="2641" name="Google Shape;2641;p27"/>
                <p:cNvSpPr/>
                <p:nvPr/>
              </p:nvSpPr>
              <p:spPr>
                <a:xfrm rot="8100000">
                  <a:off x="8656284" y="4734623"/>
                  <a:ext cx="555362" cy="555362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7"/>
                <p:cNvSpPr/>
                <p:nvPr/>
              </p:nvSpPr>
              <p:spPr>
                <a:xfrm flipH="1" rot="6499636">
                  <a:off x="83515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7"/>
                <p:cNvSpPr/>
                <p:nvPr/>
              </p:nvSpPr>
              <p:spPr>
                <a:xfrm rot="-6499636">
                  <a:off x="8961132" y="5158565"/>
                  <a:ext cx="555265" cy="555265"/>
                </a:xfrm>
                <a:prstGeom prst="teardrop">
                  <a:avLst>
                    <a:gd fmla="val 10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644" name="Google Shape;2644;p27"/>
          <p:cNvGrpSpPr/>
          <p:nvPr/>
        </p:nvGrpSpPr>
        <p:grpSpPr>
          <a:xfrm rot="-1710153">
            <a:off x="9155620" y="-724278"/>
            <a:ext cx="1767608" cy="2709913"/>
            <a:chOff x="4405291" y="3954803"/>
            <a:chExt cx="1767600" cy="2709900"/>
          </a:xfrm>
        </p:grpSpPr>
        <p:grpSp>
          <p:nvGrpSpPr>
            <p:cNvPr id="2645" name="Google Shape;2645;p27"/>
            <p:cNvGrpSpPr/>
            <p:nvPr/>
          </p:nvGrpSpPr>
          <p:grpSpPr>
            <a:xfrm>
              <a:off x="4405291" y="3954803"/>
              <a:ext cx="1767600" cy="2709900"/>
              <a:chOff x="6246266" y="3663428"/>
              <a:chExt cx="1767600" cy="2709900"/>
            </a:xfrm>
          </p:grpSpPr>
          <p:sp>
            <p:nvSpPr>
              <p:cNvPr id="2646" name="Google Shape;2646;p27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47" name="Google Shape;2647;p27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648" name="Google Shape;2648;p27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649" name="Google Shape;2649;p27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650" name="Google Shape;2650;p27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651" name="Google Shape;2651;p27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652" name="Google Shape;2652;p27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653" name="Google Shape;2653;p27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54" name="Google Shape;2654;p27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55" name="Google Shape;2655;p27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656" name="Google Shape;2656;p27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657" name="Google Shape;2657;p27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658" name="Google Shape;2658;p27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659" name="Google Shape;2659;p27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660" name="Google Shape;2660;p27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661" name="Google Shape;2661;p27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62" name="Google Shape;2662;p27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63" name="Google Shape;2663;p27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664" name="Google Shape;2664;p27"/>
            <p:cNvGrpSpPr/>
            <p:nvPr/>
          </p:nvGrpSpPr>
          <p:grpSpPr>
            <a:xfrm>
              <a:off x="4636455" y="4585999"/>
              <a:ext cx="1305273" cy="1446915"/>
              <a:chOff x="4684129" y="4614369"/>
              <a:chExt cx="1228724" cy="1362059"/>
            </a:xfrm>
          </p:grpSpPr>
          <p:grpSp>
            <p:nvGrpSpPr>
              <p:cNvPr id="2665" name="Google Shape;2665;p27"/>
              <p:cNvGrpSpPr/>
              <p:nvPr/>
            </p:nvGrpSpPr>
            <p:grpSpPr>
              <a:xfrm>
                <a:off x="4684129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666" name="Google Shape;2666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67" name="Google Shape;2667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668" name="Google Shape;2668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9" name="Google Shape;2669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0" name="Google Shape;2670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71" name="Google Shape;2671;p27"/>
              <p:cNvGrpSpPr/>
              <p:nvPr/>
            </p:nvGrpSpPr>
            <p:grpSpPr>
              <a:xfrm>
                <a:off x="5127957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672" name="Google Shape;2672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73" name="Google Shape;2673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674" name="Google Shape;2674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5" name="Google Shape;2675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6" name="Google Shape;2676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77" name="Google Shape;2677;p27"/>
              <p:cNvGrpSpPr/>
              <p:nvPr/>
            </p:nvGrpSpPr>
            <p:grpSpPr>
              <a:xfrm>
                <a:off x="5571784" y="52907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678" name="Google Shape;2678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79" name="Google Shape;2679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680" name="Google Shape;2680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1" name="Google Shape;2681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2" name="Google Shape;2682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83" name="Google Shape;2683;p27"/>
              <p:cNvGrpSpPr/>
              <p:nvPr/>
            </p:nvGrpSpPr>
            <p:grpSpPr>
              <a:xfrm>
                <a:off x="4906043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684" name="Google Shape;2684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85" name="Google Shape;2685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686" name="Google Shape;2686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7" name="Google Shape;2687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8" name="Google Shape;2688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89" name="Google Shape;2689;p27"/>
              <p:cNvGrpSpPr/>
              <p:nvPr/>
            </p:nvGrpSpPr>
            <p:grpSpPr>
              <a:xfrm>
                <a:off x="5349871" y="4952574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690" name="Google Shape;2690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91" name="Google Shape;2691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692" name="Google Shape;2692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3" name="Google Shape;2693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4" name="Google Shape;2694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95" name="Google Shape;2695;p27"/>
              <p:cNvGrpSpPr/>
              <p:nvPr/>
            </p:nvGrpSpPr>
            <p:grpSpPr>
              <a:xfrm>
                <a:off x="4906043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696" name="Google Shape;2696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97" name="Google Shape;2697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698" name="Google Shape;2698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9" name="Google Shape;2699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0" name="Google Shape;2700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701" name="Google Shape;2701;p27"/>
              <p:cNvGrpSpPr/>
              <p:nvPr/>
            </p:nvGrpSpPr>
            <p:grpSpPr>
              <a:xfrm>
                <a:off x="5349871" y="5633678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702" name="Google Shape;2702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03" name="Google Shape;2703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704" name="Google Shape;2704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5" name="Google Shape;2705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6" name="Google Shape;2706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707" name="Google Shape;2707;p27"/>
              <p:cNvGrpSpPr/>
              <p:nvPr/>
            </p:nvGrpSpPr>
            <p:grpSpPr>
              <a:xfrm>
                <a:off x="5127957" y="4614369"/>
                <a:ext cx="341069" cy="342750"/>
                <a:chOff x="8278315" y="4619604"/>
                <a:chExt cx="1311300" cy="1317762"/>
              </a:xfrm>
            </p:grpSpPr>
            <p:sp>
              <p:nvSpPr>
                <p:cNvPr id="2708" name="Google Shape;2708;p27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09" name="Google Shape;2709;p27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710" name="Google Shape;2710;p27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1" name="Google Shape;2711;p27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2" name="Google Shape;2712;p27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2713" name="Google Shape;2713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714" name="Google Shape;27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1022">
            <a:off x="9311650" y="4697600"/>
            <a:ext cx="936501" cy="87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5" name="Google Shape;2715;p27"/>
          <p:cNvGrpSpPr/>
          <p:nvPr/>
        </p:nvGrpSpPr>
        <p:grpSpPr>
          <a:xfrm rot="944824">
            <a:off x="9238165" y="5334415"/>
            <a:ext cx="1767657" cy="2709987"/>
            <a:chOff x="2954591" y="4002294"/>
            <a:chExt cx="1767600" cy="2709900"/>
          </a:xfrm>
        </p:grpSpPr>
        <p:grpSp>
          <p:nvGrpSpPr>
            <p:cNvPr id="2716" name="Google Shape;2716;p27"/>
            <p:cNvGrpSpPr/>
            <p:nvPr/>
          </p:nvGrpSpPr>
          <p:grpSpPr>
            <a:xfrm>
              <a:off x="2954591" y="4002294"/>
              <a:ext cx="1767600" cy="2709900"/>
              <a:chOff x="4141441" y="3663428"/>
              <a:chExt cx="1767600" cy="2709900"/>
            </a:xfrm>
          </p:grpSpPr>
          <p:sp>
            <p:nvSpPr>
              <p:cNvPr id="2717" name="Google Shape;2717;p27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718" name="Google Shape;2718;p27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719" name="Google Shape;2719;p27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720" name="Google Shape;2720;p27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721" name="Google Shape;2721;p27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722" name="Google Shape;2722;p27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3" name="Google Shape;2723;p27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724" name="Google Shape;2724;p27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725" name="Google Shape;2725;p27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J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726" name="Google Shape;2726;p27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727" name="Google Shape;2727;p27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8" name="Google Shape;2728;p27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729" name="Google Shape;2729;p27"/>
            <p:cNvGrpSpPr/>
            <p:nvPr/>
          </p:nvGrpSpPr>
          <p:grpSpPr>
            <a:xfrm>
              <a:off x="3174154" y="4887631"/>
              <a:ext cx="1329446" cy="939376"/>
              <a:chOff x="3030847" y="1636586"/>
              <a:chExt cx="1487908" cy="1051344"/>
            </a:xfrm>
          </p:grpSpPr>
          <p:sp>
            <p:nvSpPr>
              <p:cNvPr id="2730" name="Google Shape;2730;p27"/>
              <p:cNvSpPr/>
              <p:nvPr/>
            </p:nvSpPr>
            <p:spPr>
              <a:xfrm>
                <a:off x="3212869" y="1851974"/>
                <a:ext cx="1195124" cy="607462"/>
              </a:xfrm>
              <a:custGeom>
                <a:rect b="b" l="l" r="r" t="t"/>
                <a:pathLst>
                  <a:path extrusionOk="0" h="5737" w="11287">
                    <a:moveTo>
                      <a:pt x="5556" y="1"/>
                    </a:moveTo>
                    <a:cubicBezTo>
                      <a:pt x="4991" y="1"/>
                      <a:pt x="4438" y="59"/>
                      <a:pt x="3951" y="181"/>
                    </a:cubicBezTo>
                    <a:cubicBezTo>
                      <a:pt x="2803" y="468"/>
                      <a:pt x="2075" y="860"/>
                      <a:pt x="1208" y="1667"/>
                    </a:cubicBezTo>
                    <a:cubicBezTo>
                      <a:pt x="843" y="2005"/>
                      <a:pt x="489" y="2571"/>
                      <a:pt x="271" y="3019"/>
                    </a:cubicBezTo>
                    <a:cubicBezTo>
                      <a:pt x="22" y="3530"/>
                      <a:pt x="0" y="4119"/>
                      <a:pt x="21" y="4688"/>
                    </a:cubicBezTo>
                    <a:cubicBezTo>
                      <a:pt x="27" y="4836"/>
                      <a:pt x="37" y="4991"/>
                      <a:pt x="118" y="5116"/>
                    </a:cubicBezTo>
                    <a:cubicBezTo>
                      <a:pt x="240" y="5303"/>
                      <a:pt x="481" y="5365"/>
                      <a:pt x="700" y="5408"/>
                    </a:cubicBezTo>
                    <a:cubicBezTo>
                      <a:pt x="1887" y="5638"/>
                      <a:pt x="3089" y="5736"/>
                      <a:pt x="4295" y="5736"/>
                    </a:cubicBezTo>
                    <a:cubicBezTo>
                      <a:pt x="6362" y="5736"/>
                      <a:pt x="8441" y="5449"/>
                      <a:pt x="10473" y="5047"/>
                    </a:cubicBezTo>
                    <a:cubicBezTo>
                      <a:pt x="10729" y="4997"/>
                      <a:pt x="11012" y="4926"/>
                      <a:pt x="11153" y="4708"/>
                    </a:cubicBezTo>
                    <a:cubicBezTo>
                      <a:pt x="11237" y="4577"/>
                      <a:pt x="11254" y="4416"/>
                      <a:pt x="11258" y="4262"/>
                    </a:cubicBezTo>
                    <a:cubicBezTo>
                      <a:pt x="11287" y="3331"/>
                      <a:pt x="10908" y="2396"/>
                      <a:pt x="10241" y="1747"/>
                    </a:cubicBezTo>
                    <a:cubicBezTo>
                      <a:pt x="9620" y="1143"/>
                      <a:pt x="8969" y="734"/>
                      <a:pt x="8158" y="432"/>
                    </a:cubicBezTo>
                    <a:cubicBezTo>
                      <a:pt x="7403" y="151"/>
                      <a:pt x="6463" y="1"/>
                      <a:pt x="55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27"/>
              <p:cNvSpPr/>
              <p:nvPr/>
            </p:nvSpPr>
            <p:spPr>
              <a:xfrm>
                <a:off x="3039224" y="2004971"/>
                <a:ext cx="1479531" cy="682958"/>
              </a:xfrm>
              <a:custGeom>
                <a:rect b="b" l="l" r="r" t="t"/>
                <a:pathLst>
                  <a:path extrusionOk="0" h="6450" w="13973">
                    <a:moveTo>
                      <a:pt x="4837" y="0"/>
                    </a:moveTo>
                    <a:cubicBezTo>
                      <a:pt x="4030" y="1099"/>
                      <a:pt x="3166" y="2422"/>
                      <a:pt x="2790" y="3754"/>
                    </a:cubicBezTo>
                    <a:cubicBezTo>
                      <a:pt x="2459" y="2759"/>
                      <a:pt x="2231" y="2561"/>
                      <a:pt x="1362" y="1464"/>
                    </a:cubicBezTo>
                    <a:cubicBezTo>
                      <a:pt x="1160" y="1207"/>
                      <a:pt x="739" y="872"/>
                      <a:pt x="500" y="651"/>
                    </a:cubicBezTo>
                    <a:cubicBezTo>
                      <a:pt x="251" y="1618"/>
                      <a:pt x="1" y="2604"/>
                      <a:pt x="47" y="3602"/>
                    </a:cubicBezTo>
                    <a:cubicBezTo>
                      <a:pt x="93" y="4600"/>
                      <a:pt x="481" y="5632"/>
                      <a:pt x="1287" y="6223"/>
                    </a:cubicBezTo>
                    <a:cubicBezTo>
                      <a:pt x="1519" y="6393"/>
                      <a:pt x="1819" y="6450"/>
                      <a:pt x="2120" y="6450"/>
                    </a:cubicBezTo>
                    <a:cubicBezTo>
                      <a:pt x="2288" y="6450"/>
                      <a:pt x="2457" y="6432"/>
                      <a:pt x="2616" y="6406"/>
                    </a:cubicBezTo>
                    <a:cubicBezTo>
                      <a:pt x="4102" y="6163"/>
                      <a:pt x="5607" y="6042"/>
                      <a:pt x="7113" y="6042"/>
                    </a:cubicBezTo>
                    <a:cubicBezTo>
                      <a:pt x="8209" y="6042"/>
                      <a:pt x="9305" y="6106"/>
                      <a:pt x="10394" y="6236"/>
                    </a:cubicBezTo>
                    <a:cubicBezTo>
                      <a:pt x="10665" y="6268"/>
                      <a:pt x="10953" y="6297"/>
                      <a:pt x="11235" y="6297"/>
                    </a:cubicBezTo>
                    <a:cubicBezTo>
                      <a:pt x="11693" y="6297"/>
                      <a:pt x="12135" y="6220"/>
                      <a:pt x="12461" y="5952"/>
                    </a:cubicBezTo>
                    <a:lnTo>
                      <a:pt x="12461" y="5952"/>
                    </a:lnTo>
                    <a:cubicBezTo>
                      <a:pt x="13226" y="5369"/>
                      <a:pt x="13681" y="4432"/>
                      <a:pt x="13824" y="3478"/>
                    </a:cubicBezTo>
                    <a:cubicBezTo>
                      <a:pt x="13973" y="2479"/>
                      <a:pt x="13812" y="1457"/>
                      <a:pt x="13550" y="481"/>
                    </a:cubicBezTo>
                    <a:cubicBezTo>
                      <a:pt x="12426" y="1281"/>
                      <a:pt x="11451" y="2561"/>
                      <a:pt x="10644" y="3674"/>
                    </a:cubicBezTo>
                    <a:cubicBezTo>
                      <a:pt x="10433" y="2564"/>
                      <a:pt x="9812" y="1068"/>
                      <a:pt x="9272" y="76"/>
                    </a:cubicBezTo>
                    <a:cubicBezTo>
                      <a:pt x="8273" y="1133"/>
                      <a:pt x="7576" y="2444"/>
                      <a:pt x="6689" y="3596"/>
                    </a:cubicBezTo>
                    <a:cubicBezTo>
                      <a:pt x="6374" y="2843"/>
                      <a:pt x="6059" y="2088"/>
                      <a:pt x="5726" y="1341"/>
                    </a:cubicBezTo>
                    <a:cubicBezTo>
                      <a:pt x="5517" y="871"/>
                      <a:pt x="5203" y="382"/>
                      <a:pt x="4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27"/>
              <p:cNvSpPr/>
              <p:nvPr/>
            </p:nvSpPr>
            <p:spPr>
              <a:xfrm>
                <a:off x="3326055" y="2058230"/>
                <a:ext cx="37483" cy="29118"/>
              </a:xfrm>
              <a:custGeom>
                <a:rect b="b" l="l" r="r" t="t"/>
                <a:pathLst>
                  <a:path extrusionOk="0" h="275" w="354">
                    <a:moveTo>
                      <a:pt x="178" y="1"/>
                    </a:moveTo>
                    <a:cubicBezTo>
                      <a:pt x="0" y="1"/>
                      <a:pt x="0" y="275"/>
                      <a:pt x="178" y="275"/>
                    </a:cubicBezTo>
                    <a:cubicBezTo>
                      <a:pt x="354" y="275"/>
                      <a:pt x="354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27"/>
              <p:cNvSpPr/>
              <p:nvPr/>
            </p:nvSpPr>
            <p:spPr>
              <a:xfrm>
                <a:off x="3407372" y="2050394"/>
                <a:ext cx="34519" cy="32401"/>
              </a:xfrm>
              <a:custGeom>
                <a:rect b="b" l="l" r="r" t="t"/>
                <a:pathLst>
                  <a:path extrusionOk="0" h="306" w="326">
                    <a:moveTo>
                      <a:pt x="172" y="0"/>
                    </a:moveTo>
                    <a:cubicBezTo>
                      <a:pt x="133" y="0"/>
                      <a:pt x="94" y="13"/>
                      <a:pt x="62" y="42"/>
                    </a:cubicBezTo>
                    <a:cubicBezTo>
                      <a:pt x="36" y="65"/>
                      <a:pt x="19" y="92"/>
                      <a:pt x="13" y="127"/>
                    </a:cubicBezTo>
                    <a:cubicBezTo>
                      <a:pt x="1" y="204"/>
                      <a:pt x="36" y="265"/>
                      <a:pt x="96" y="286"/>
                    </a:cubicBezTo>
                    <a:lnTo>
                      <a:pt x="96" y="286"/>
                    </a:lnTo>
                    <a:cubicBezTo>
                      <a:pt x="119" y="299"/>
                      <a:pt x="144" y="305"/>
                      <a:pt x="168" y="305"/>
                    </a:cubicBezTo>
                    <a:cubicBezTo>
                      <a:pt x="249" y="305"/>
                      <a:pt x="325" y="240"/>
                      <a:pt x="325" y="151"/>
                    </a:cubicBezTo>
                    <a:cubicBezTo>
                      <a:pt x="325" y="57"/>
                      <a:pt x="250" y="0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27"/>
              <p:cNvSpPr/>
              <p:nvPr/>
            </p:nvSpPr>
            <p:spPr>
              <a:xfrm>
                <a:off x="3652274" y="2048806"/>
                <a:ext cx="37060" cy="28695"/>
              </a:xfrm>
              <a:custGeom>
                <a:rect b="b" l="l" r="r" t="t"/>
                <a:pathLst>
                  <a:path extrusionOk="0" h="271" w="350">
                    <a:moveTo>
                      <a:pt x="175" y="1"/>
                    </a:moveTo>
                    <a:cubicBezTo>
                      <a:pt x="0" y="1"/>
                      <a:pt x="0" y="270"/>
                      <a:pt x="175" y="270"/>
                    </a:cubicBezTo>
                    <a:cubicBezTo>
                      <a:pt x="349" y="270"/>
                      <a:pt x="349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27"/>
              <p:cNvSpPr/>
              <p:nvPr/>
            </p:nvSpPr>
            <p:spPr>
              <a:xfrm>
                <a:off x="3746720" y="2041289"/>
                <a:ext cx="48178" cy="37377"/>
              </a:xfrm>
              <a:custGeom>
                <a:rect b="b" l="l" r="r" t="t"/>
                <a:pathLst>
                  <a:path extrusionOk="0" h="353" w="455">
                    <a:moveTo>
                      <a:pt x="228" y="1"/>
                    </a:moveTo>
                    <a:cubicBezTo>
                      <a:pt x="1" y="1"/>
                      <a:pt x="1" y="352"/>
                      <a:pt x="228" y="352"/>
                    </a:cubicBezTo>
                    <a:cubicBezTo>
                      <a:pt x="454" y="352"/>
                      <a:pt x="454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27"/>
              <p:cNvSpPr/>
              <p:nvPr/>
            </p:nvSpPr>
            <p:spPr>
              <a:xfrm>
                <a:off x="3851330" y="2037159"/>
                <a:ext cx="58554" cy="45531"/>
              </a:xfrm>
              <a:custGeom>
                <a:rect b="b" l="l" r="r" t="t"/>
                <a:pathLst>
                  <a:path extrusionOk="0" h="430" w="553">
                    <a:moveTo>
                      <a:pt x="276" y="1"/>
                    </a:moveTo>
                    <a:cubicBezTo>
                      <a:pt x="0" y="1"/>
                      <a:pt x="0" y="429"/>
                      <a:pt x="276" y="429"/>
                    </a:cubicBezTo>
                    <a:cubicBezTo>
                      <a:pt x="553" y="429"/>
                      <a:pt x="553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27"/>
              <p:cNvSpPr/>
              <p:nvPr/>
            </p:nvSpPr>
            <p:spPr>
              <a:xfrm>
                <a:off x="4114761" y="2041289"/>
                <a:ext cx="48072" cy="37377"/>
              </a:xfrm>
              <a:custGeom>
                <a:rect b="b" l="l" r="r" t="t"/>
                <a:pathLst>
                  <a:path extrusionOk="0" h="353" w="454">
                    <a:moveTo>
                      <a:pt x="226" y="1"/>
                    </a:moveTo>
                    <a:cubicBezTo>
                      <a:pt x="0" y="1"/>
                      <a:pt x="0" y="352"/>
                      <a:pt x="226" y="352"/>
                    </a:cubicBezTo>
                    <a:cubicBezTo>
                      <a:pt x="454" y="352"/>
                      <a:pt x="454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27"/>
              <p:cNvSpPr/>
              <p:nvPr/>
            </p:nvSpPr>
            <p:spPr>
              <a:xfrm>
                <a:off x="4201901" y="2029112"/>
                <a:ext cx="54531" cy="42248"/>
              </a:xfrm>
              <a:custGeom>
                <a:rect b="b" l="l" r="r" t="t"/>
                <a:pathLst>
                  <a:path extrusionOk="0" h="399" w="515">
                    <a:moveTo>
                      <a:pt x="257" y="1"/>
                    </a:moveTo>
                    <a:cubicBezTo>
                      <a:pt x="0" y="1"/>
                      <a:pt x="0" y="399"/>
                      <a:pt x="257" y="399"/>
                    </a:cubicBezTo>
                    <a:cubicBezTo>
                      <a:pt x="515" y="399"/>
                      <a:pt x="515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27"/>
              <p:cNvSpPr/>
              <p:nvPr/>
            </p:nvSpPr>
            <p:spPr>
              <a:xfrm rot="10800000">
                <a:off x="3635136" y="1636586"/>
                <a:ext cx="287700" cy="287700"/>
              </a:xfrm>
              <a:prstGeom prst="hear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27"/>
              <p:cNvSpPr/>
              <p:nvPr/>
            </p:nvSpPr>
            <p:spPr>
              <a:xfrm rot="-10205192">
                <a:off x="3839931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27"/>
              <p:cNvSpPr/>
              <p:nvPr/>
            </p:nvSpPr>
            <p:spPr>
              <a:xfrm flipH="1" rot="10205192">
                <a:off x="3445929" y="2293398"/>
                <a:ext cx="231760" cy="232994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27"/>
              <p:cNvSpPr/>
              <p:nvPr/>
            </p:nvSpPr>
            <p:spPr>
              <a:xfrm rot="-9429117">
                <a:off x="4220649" y="2293163"/>
                <a:ext cx="231786" cy="233125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27"/>
              <p:cNvSpPr/>
              <p:nvPr/>
            </p:nvSpPr>
            <p:spPr>
              <a:xfrm flipH="1" rot="9529119">
                <a:off x="3065172" y="2293350"/>
                <a:ext cx="231650" cy="232986"/>
              </a:xfrm>
              <a:prstGeom prst="hear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44" name="Google Shape;2744;p27"/>
          <p:cNvSpPr txBox="1"/>
          <p:nvPr/>
        </p:nvSpPr>
        <p:spPr>
          <a:xfrm>
            <a:off x="869025" y="1788250"/>
            <a:ext cx="56370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Soutiens des IA pendant la création de notre jeu, par exemple : Chat GPT, Black Box ou encore Copilot.</a:t>
            </a:r>
            <a:endParaRPr sz="25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745" name="Google Shape;27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4422" y="1307600"/>
            <a:ext cx="1615200" cy="1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6" name="Google Shape;27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275" y="3890557"/>
            <a:ext cx="2846550" cy="213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7" name="Google Shape;27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8900" y="4342298"/>
            <a:ext cx="2189199" cy="12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2" name="Google Shape;2752;p28"/>
          <p:cNvGrpSpPr/>
          <p:nvPr/>
        </p:nvGrpSpPr>
        <p:grpSpPr>
          <a:xfrm>
            <a:off x="-745250" y="4058526"/>
            <a:ext cx="1767600" cy="2709900"/>
            <a:chOff x="6466966" y="3954803"/>
            <a:chExt cx="1767600" cy="2709900"/>
          </a:xfrm>
        </p:grpSpPr>
        <p:grpSp>
          <p:nvGrpSpPr>
            <p:cNvPr id="2753" name="Google Shape;2753;p28"/>
            <p:cNvGrpSpPr/>
            <p:nvPr/>
          </p:nvGrpSpPr>
          <p:grpSpPr>
            <a:xfrm>
              <a:off x="6466966" y="3954803"/>
              <a:ext cx="1767600" cy="2709900"/>
              <a:chOff x="4141441" y="3663428"/>
              <a:chExt cx="1767600" cy="2709900"/>
            </a:xfrm>
          </p:grpSpPr>
          <p:sp>
            <p:nvSpPr>
              <p:cNvPr id="2754" name="Google Shape;2754;p28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755" name="Google Shape;2755;p28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756" name="Google Shape;2756;p28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757" name="Google Shape;2757;p28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758" name="Google Shape;2758;p28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759" name="Google Shape;2759;p28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60" name="Google Shape;2760;p28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761" name="Google Shape;2761;p28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762" name="Google Shape;2762;p28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763" name="Google Shape;2763;p28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764" name="Google Shape;2764;p28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65" name="Google Shape;2765;p28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766" name="Google Shape;2766;p28"/>
            <p:cNvGrpSpPr/>
            <p:nvPr/>
          </p:nvGrpSpPr>
          <p:grpSpPr>
            <a:xfrm>
              <a:off x="67780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2767" name="Google Shape;2767;p28"/>
              <p:cNvGrpSpPr/>
              <p:nvPr/>
            </p:nvGrpSpPr>
            <p:grpSpPr>
              <a:xfrm>
                <a:off x="11231814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68" name="Google Shape;2768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0" name="Google Shape;2770;p28"/>
              <p:cNvGrpSpPr/>
              <p:nvPr/>
            </p:nvGrpSpPr>
            <p:grpSpPr>
              <a:xfrm>
                <a:off x="11660730" y="3713104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71" name="Google Shape;2771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3" name="Google Shape;2773;p28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74" name="Google Shape;2774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6" name="Google Shape;2776;p28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77" name="Google Shape;2777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9" name="Google Shape;2779;p28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80" name="Google Shape;2780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1" name="Google Shape;2781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2" name="Google Shape;2782;p28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83" name="Google Shape;2783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4" name="Google Shape;2784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5" name="Google Shape;2785;p28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86" name="Google Shape;2786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8" name="Google Shape;2788;p28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89" name="Google Shape;2789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0" name="Google Shape;2790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91" name="Google Shape;2791;p28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792" name="Google Shape;2792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3" name="Google Shape;2793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94" name="Google Shape;2794;p28"/>
          <p:cNvGrpSpPr/>
          <p:nvPr/>
        </p:nvGrpSpPr>
        <p:grpSpPr>
          <a:xfrm>
            <a:off x="9250876" y="1830955"/>
            <a:ext cx="1767600" cy="2709900"/>
            <a:chOff x="6424591" y="585590"/>
            <a:chExt cx="1767600" cy="2709900"/>
          </a:xfrm>
        </p:grpSpPr>
        <p:grpSp>
          <p:nvGrpSpPr>
            <p:cNvPr id="2795" name="Google Shape;2795;p28"/>
            <p:cNvGrpSpPr/>
            <p:nvPr/>
          </p:nvGrpSpPr>
          <p:grpSpPr>
            <a:xfrm>
              <a:off x="6424591" y="585590"/>
              <a:ext cx="1767600" cy="2709900"/>
              <a:chOff x="6246266" y="3663428"/>
              <a:chExt cx="1767600" cy="2709900"/>
            </a:xfrm>
          </p:grpSpPr>
          <p:sp>
            <p:nvSpPr>
              <p:cNvPr id="2796" name="Google Shape;2796;p28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797" name="Google Shape;2797;p28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798" name="Google Shape;2798;p28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799" name="Google Shape;2799;p28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800" name="Google Shape;2800;p28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801" name="Google Shape;2801;p28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802" name="Google Shape;2802;p28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803" name="Google Shape;2803;p28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4" name="Google Shape;2804;p28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05" name="Google Shape;2805;p28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806" name="Google Shape;2806;p28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807" name="Google Shape;2807;p28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4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808" name="Google Shape;2808;p28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809" name="Google Shape;2809;p28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810" name="Google Shape;2810;p28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811" name="Google Shape;2811;p28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2" name="Google Shape;2812;p28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13" name="Google Shape;2813;p28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814" name="Google Shape;2814;p28"/>
            <p:cNvGrpSpPr/>
            <p:nvPr/>
          </p:nvGrpSpPr>
          <p:grpSpPr>
            <a:xfrm>
              <a:off x="6891496" y="1404205"/>
              <a:ext cx="833790" cy="1072670"/>
              <a:chOff x="6862759" y="1061023"/>
              <a:chExt cx="833790" cy="1072670"/>
            </a:xfrm>
          </p:grpSpPr>
          <p:grpSp>
            <p:nvGrpSpPr>
              <p:cNvPr id="2815" name="Google Shape;2815;p28"/>
              <p:cNvGrpSpPr/>
              <p:nvPr/>
            </p:nvGrpSpPr>
            <p:grpSpPr>
              <a:xfrm>
                <a:off x="6862759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16" name="Google Shape;2816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17" name="Google Shape;2817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18" name="Google Shape;2818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9" name="Google Shape;2819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0" name="Google Shape;2820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21" name="Google Shape;2821;p28"/>
              <p:cNvGrpSpPr/>
              <p:nvPr/>
            </p:nvGrpSpPr>
            <p:grpSpPr>
              <a:xfrm>
                <a:off x="7334236" y="14202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22" name="Google Shape;2822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23" name="Google Shape;2823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24" name="Google Shape;2824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5" name="Google Shape;2825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6" name="Google Shape;2826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27" name="Google Shape;2827;p28"/>
              <p:cNvGrpSpPr/>
              <p:nvPr/>
            </p:nvGrpSpPr>
            <p:grpSpPr>
              <a:xfrm>
                <a:off x="7098498" y="10610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28" name="Google Shape;2828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29" name="Google Shape;2829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30" name="Google Shape;2830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1" name="Google Shape;2831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2" name="Google Shape;2832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33" name="Google Shape;2833;p28"/>
              <p:cNvGrpSpPr/>
              <p:nvPr/>
            </p:nvGrpSpPr>
            <p:grpSpPr>
              <a:xfrm>
                <a:off x="7098498" y="1769596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34" name="Google Shape;2834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35" name="Google Shape;2835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36" name="Google Shape;2836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7" name="Google Shape;2837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8" name="Google Shape;2838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2839" name="Google Shape;2839;p28"/>
          <p:cNvSpPr/>
          <p:nvPr/>
        </p:nvSpPr>
        <p:spPr>
          <a:xfrm>
            <a:off x="1720552" y="1371601"/>
            <a:ext cx="1432500" cy="2342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40" name="Google Shape;2840;p28"/>
          <p:cNvSpPr txBox="1"/>
          <p:nvPr>
            <p:ph type="title"/>
          </p:nvPr>
        </p:nvSpPr>
        <p:spPr>
          <a:xfrm flipH="1">
            <a:off x="1634625" y="4154925"/>
            <a:ext cx="59967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du jeu</a:t>
            </a:r>
            <a:endParaRPr/>
          </a:p>
        </p:txBody>
      </p:sp>
      <p:sp>
        <p:nvSpPr>
          <p:cNvPr id="2841" name="Google Shape;2841;p28"/>
          <p:cNvSpPr txBox="1"/>
          <p:nvPr>
            <p:ph idx="2" type="title"/>
          </p:nvPr>
        </p:nvSpPr>
        <p:spPr>
          <a:xfrm>
            <a:off x="1464202" y="2120397"/>
            <a:ext cx="19449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42" name="Google Shape;2842;p28"/>
          <p:cNvGrpSpPr/>
          <p:nvPr/>
        </p:nvGrpSpPr>
        <p:grpSpPr>
          <a:xfrm rot="707654">
            <a:off x="7461168" y="-360841"/>
            <a:ext cx="1767622" cy="2709933"/>
            <a:chOff x="8420320" y="3954803"/>
            <a:chExt cx="1767600" cy="2709900"/>
          </a:xfrm>
        </p:grpSpPr>
        <p:grpSp>
          <p:nvGrpSpPr>
            <p:cNvPr id="2843" name="Google Shape;2843;p28"/>
            <p:cNvGrpSpPr/>
            <p:nvPr/>
          </p:nvGrpSpPr>
          <p:grpSpPr>
            <a:xfrm>
              <a:off x="8420320" y="3954803"/>
              <a:ext cx="1767600" cy="2709900"/>
              <a:chOff x="6246266" y="3663428"/>
              <a:chExt cx="1767600" cy="2709900"/>
            </a:xfrm>
          </p:grpSpPr>
          <p:sp>
            <p:nvSpPr>
              <p:cNvPr id="2844" name="Google Shape;2844;p28"/>
              <p:cNvSpPr/>
              <p:nvPr/>
            </p:nvSpPr>
            <p:spPr>
              <a:xfrm>
                <a:off x="6246266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845" name="Google Shape;2845;p28"/>
              <p:cNvGrpSpPr/>
              <p:nvPr/>
            </p:nvGrpSpPr>
            <p:grpSpPr>
              <a:xfrm>
                <a:off x="6306640" y="3723801"/>
                <a:ext cx="1646954" cy="2589157"/>
                <a:chOff x="6306640" y="3723801"/>
                <a:chExt cx="1646954" cy="2589157"/>
              </a:xfrm>
            </p:grpSpPr>
            <p:grpSp>
              <p:nvGrpSpPr>
                <p:cNvPr id="2846" name="Google Shape;2846;p28"/>
                <p:cNvGrpSpPr/>
                <p:nvPr/>
              </p:nvGrpSpPr>
              <p:grpSpPr>
                <a:xfrm>
                  <a:off x="6306640" y="3723801"/>
                  <a:ext cx="289500" cy="396470"/>
                  <a:chOff x="6306640" y="3723801"/>
                  <a:chExt cx="289500" cy="396470"/>
                </a:xfrm>
              </p:grpSpPr>
              <p:sp>
                <p:nvSpPr>
                  <p:cNvPr id="2847" name="Google Shape;2847;p28"/>
                  <p:cNvSpPr txBox="1"/>
                  <p:nvPr/>
                </p:nvSpPr>
                <p:spPr>
                  <a:xfrm>
                    <a:off x="6306640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848" name="Google Shape;2848;p28"/>
                  <p:cNvGrpSpPr/>
                  <p:nvPr/>
                </p:nvGrpSpPr>
                <p:grpSpPr>
                  <a:xfrm>
                    <a:off x="6381898" y="3980589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849" name="Google Shape;2849;p28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850" name="Google Shape;2850;p28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851" name="Google Shape;2851;p28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2" name="Google Shape;2852;p28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3" name="Google Shape;2853;p28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854" name="Google Shape;2854;p28"/>
                <p:cNvGrpSpPr/>
                <p:nvPr/>
              </p:nvGrpSpPr>
              <p:grpSpPr>
                <a:xfrm>
                  <a:off x="7664094" y="5916464"/>
                  <a:ext cx="289500" cy="396495"/>
                  <a:chOff x="7664094" y="5916464"/>
                  <a:chExt cx="289500" cy="396495"/>
                </a:xfrm>
              </p:grpSpPr>
              <p:sp>
                <p:nvSpPr>
                  <p:cNvPr id="2855" name="Google Shape;2855;p28"/>
                  <p:cNvSpPr txBox="1"/>
                  <p:nvPr/>
                </p:nvSpPr>
                <p:spPr>
                  <a:xfrm rot="10800000">
                    <a:off x="7664094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9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856" name="Google Shape;2856;p28"/>
                  <p:cNvGrpSpPr/>
                  <p:nvPr/>
                </p:nvGrpSpPr>
                <p:grpSpPr>
                  <a:xfrm rot="10800000">
                    <a:off x="7739348" y="5916464"/>
                    <a:ext cx="138998" cy="139683"/>
                    <a:chOff x="8278315" y="4619604"/>
                    <a:chExt cx="1311300" cy="1317762"/>
                  </a:xfrm>
                </p:grpSpPr>
                <p:sp>
                  <p:nvSpPr>
                    <p:cNvPr id="2857" name="Google Shape;2857;p28"/>
                    <p:cNvSpPr/>
                    <p:nvPr/>
                  </p:nvSpPr>
                  <p:spPr>
                    <a:xfrm>
                      <a:off x="8795675" y="5358366"/>
                      <a:ext cx="276600" cy="5790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858" name="Google Shape;2858;p28"/>
                    <p:cNvGrpSpPr/>
                    <p:nvPr/>
                  </p:nvGrpSpPr>
                  <p:grpSpPr>
                    <a:xfrm>
                      <a:off x="8278315" y="4619604"/>
                      <a:ext cx="1311300" cy="1167443"/>
                      <a:chOff x="8278315" y="4619604"/>
                      <a:chExt cx="1311300" cy="1167443"/>
                    </a:xfrm>
                  </p:grpSpPr>
                  <p:sp>
                    <p:nvSpPr>
                      <p:cNvPr id="2859" name="Google Shape;2859;p28"/>
                      <p:cNvSpPr/>
                      <p:nvPr/>
                    </p:nvSpPr>
                    <p:spPr>
                      <a:xfrm rot="8100000">
                        <a:off x="8656284" y="4734623"/>
                        <a:ext cx="555362" cy="555362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0" name="Google Shape;2860;p28"/>
                      <p:cNvSpPr/>
                      <p:nvPr/>
                    </p:nvSpPr>
                    <p:spPr>
                      <a:xfrm flipH="1" rot="6499636">
                        <a:off x="83515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1" name="Google Shape;2861;p28"/>
                      <p:cNvSpPr/>
                      <p:nvPr/>
                    </p:nvSpPr>
                    <p:spPr>
                      <a:xfrm rot="-6499636">
                        <a:off x="8961132" y="5158565"/>
                        <a:ext cx="555265" cy="555265"/>
                      </a:xfrm>
                      <a:prstGeom prst="teardrop">
                        <a:avLst>
                          <a:gd fmla="val 100000" name="adj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2862" name="Google Shape;2862;p28"/>
            <p:cNvGrpSpPr/>
            <p:nvPr/>
          </p:nvGrpSpPr>
          <p:grpSpPr>
            <a:xfrm>
              <a:off x="8651448" y="4413823"/>
              <a:ext cx="1305268" cy="1791220"/>
              <a:chOff x="8651448" y="4413823"/>
              <a:chExt cx="1305268" cy="1791220"/>
            </a:xfrm>
          </p:grpSpPr>
          <p:grpSp>
            <p:nvGrpSpPr>
              <p:cNvPr id="2863" name="Google Shape;2863;p28"/>
              <p:cNvGrpSpPr/>
              <p:nvPr/>
            </p:nvGrpSpPr>
            <p:grpSpPr>
              <a:xfrm>
                <a:off x="8651448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64" name="Google Shape;2864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65" name="Google Shape;2865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66" name="Google Shape;2866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7" name="Google Shape;2867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8" name="Google Shape;2868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69" name="Google Shape;2869;p28"/>
              <p:cNvGrpSpPr/>
              <p:nvPr/>
            </p:nvGrpSpPr>
            <p:grpSpPr>
              <a:xfrm>
                <a:off x="9122926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70" name="Google Shape;2870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71" name="Google Shape;2871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72" name="Google Shape;2872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3" name="Google Shape;2873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4" name="Google Shape;2874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75" name="Google Shape;2875;p28"/>
              <p:cNvGrpSpPr/>
              <p:nvPr/>
            </p:nvGrpSpPr>
            <p:grpSpPr>
              <a:xfrm>
                <a:off x="9594404" y="513237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76" name="Google Shape;2876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77" name="Google Shape;2877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78" name="Google Shape;2878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9" name="Google Shape;2879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0" name="Google Shape;2880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81" name="Google Shape;2881;p28"/>
              <p:cNvGrpSpPr/>
              <p:nvPr/>
            </p:nvGrpSpPr>
            <p:grpSpPr>
              <a:xfrm>
                <a:off x="8887187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82" name="Google Shape;2882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3" name="Google Shape;2883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84" name="Google Shape;2884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5" name="Google Shape;2885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6" name="Google Shape;2886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87" name="Google Shape;2887;p28"/>
              <p:cNvGrpSpPr/>
              <p:nvPr/>
            </p:nvGrpSpPr>
            <p:grpSpPr>
              <a:xfrm>
                <a:off x="9358665" y="4773098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88" name="Google Shape;2888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9" name="Google Shape;2889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90" name="Google Shape;2890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1" name="Google Shape;2891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2" name="Google Shape;2892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93" name="Google Shape;2893;p28"/>
              <p:cNvGrpSpPr/>
              <p:nvPr/>
            </p:nvGrpSpPr>
            <p:grpSpPr>
              <a:xfrm>
                <a:off x="8887187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894" name="Google Shape;2894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95" name="Google Shape;2895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896" name="Google Shape;2896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7" name="Google Shape;2897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8" name="Google Shape;2898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99" name="Google Shape;2899;p28"/>
              <p:cNvGrpSpPr/>
              <p:nvPr/>
            </p:nvGrpSpPr>
            <p:grpSpPr>
              <a:xfrm>
                <a:off x="9358665" y="549663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900" name="Google Shape;2900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01" name="Google Shape;2901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902" name="Google Shape;2902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3" name="Google Shape;2903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4" name="Google Shape;2904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05" name="Google Shape;2905;p28"/>
              <p:cNvGrpSpPr/>
              <p:nvPr/>
            </p:nvGrpSpPr>
            <p:grpSpPr>
              <a:xfrm>
                <a:off x="9122926" y="4413823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906" name="Google Shape;2906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07" name="Google Shape;2907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908" name="Google Shape;2908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9" name="Google Shape;2909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0" name="Google Shape;2910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11" name="Google Shape;2911;p28"/>
              <p:cNvGrpSpPr/>
              <p:nvPr/>
            </p:nvGrpSpPr>
            <p:grpSpPr>
              <a:xfrm>
                <a:off x="9122926" y="5840945"/>
                <a:ext cx="362312" cy="364098"/>
                <a:chOff x="8278315" y="4619604"/>
                <a:chExt cx="1311300" cy="1317762"/>
              </a:xfrm>
            </p:grpSpPr>
            <p:sp>
              <p:nvSpPr>
                <p:cNvPr id="2912" name="Google Shape;2912;p28"/>
                <p:cNvSpPr/>
                <p:nvPr/>
              </p:nvSpPr>
              <p:spPr>
                <a:xfrm>
                  <a:off x="8795675" y="5358366"/>
                  <a:ext cx="276600" cy="579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13" name="Google Shape;2913;p28"/>
                <p:cNvGrpSpPr/>
                <p:nvPr/>
              </p:nvGrpSpPr>
              <p:grpSpPr>
                <a:xfrm>
                  <a:off x="8278315" y="4619604"/>
                  <a:ext cx="1311300" cy="1167443"/>
                  <a:chOff x="8278315" y="4619604"/>
                  <a:chExt cx="1311300" cy="1167443"/>
                </a:xfrm>
              </p:grpSpPr>
              <p:sp>
                <p:nvSpPr>
                  <p:cNvPr id="2914" name="Google Shape;2914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5" name="Google Shape;2915;p28"/>
                  <p:cNvSpPr/>
                  <p:nvPr/>
                </p:nvSpPr>
                <p:spPr>
                  <a:xfrm flipH="1" rot="6499636">
                    <a:off x="83515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6" name="Google Shape;2916;p28"/>
                  <p:cNvSpPr/>
                  <p:nvPr/>
                </p:nvSpPr>
                <p:spPr>
                  <a:xfrm rot="-6499636">
                    <a:off x="8961132" y="5158565"/>
                    <a:ext cx="555265" cy="555265"/>
                  </a:xfrm>
                  <a:prstGeom prst="teardrop">
                    <a:avLst>
                      <a:gd fmla="val 10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17" name="Google Shape;2917;p28"/>
              <p:cNvGrpSpPr/>
              <p:nvPr/>
            </p:nvGrpSpPr>
            <p:grpSpPr>
              <a:xfrm>
                <a:off x="9139403" y="5148803"/>
                <a:ext cx="329923" cy="331549"/>
                <a:chOff x="9139403" y="5148803"/>
                <a:chExt cx="329923" cy="331549"/>
              </a:xfrm>
            </p:grpSpPr>
            <p:grpSp>
              <p:nvGrpSpPr>
                <p:cNvPr id="2918" name="Google Shape;2918;p28"/>
                <p:cNvGrpSpPr/>
                <p:nvPr/>
              </p:nvGrpSpPr>
              <p:grpSpPr>
                <a:xfrm>
                  <a:off x="9139403" y="5148803"/>
                  <a:ext cx="329923" cy="331549"/>
                  <a:chOff x="8278315" y="4619604"/>
                  <a:chExt cx="1311300" cy="1317762"/>
                </a:xfrm>
              </p:grpSpPr>
              <p:sp>
                <p:nvSpPr>
                  <p:cNvPr id="2919" name="Google Shape;2919;p28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381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920" name="Google Shape;2920;p28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2921" name="Google Shape;2921;p28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22" name="Google Shape;2922;p28"/>
                    <p:cNvSpPr/>
                    <p:nvPr/>
                  </p:nvSpPr>
                  <p:spPr>
                    <a:xfrm flipH="1" rot="6499636">
                      <a:off x="83515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23" name="Google Shape;2923;p28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fmla="val 100000" name="adj"/>
                      </a:avLst>
                    </a:prstGeom>
                    <a:solidFill>
                      <a:schemeClr val="lt1"/>
                    </a:solidFill>
                    <a:ln cap="flat" cmpd="sng" w="381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924" name="Google Shape;2924;p28"/>
                <p:cNvGrpSpPr/>
                <p:nvPr/>
              </p:nvGrpSpPr>
              <p:grpSpPr>
                <a:xfrm>
                  <a:off x="9147622" y="5158041"/>
                  <a:ext cx="312600" cy="317934"/>
                  <a:chOff x="9147622" y="5158041"/>
                  <a:chExt cx="312600" cy="317934"/>
                </a:xfrm>
              </p:grpSpPr>
              <p:sp>
                <p:nvSpPr>
                  <p:cNvPr id="2925" name="Google Shape;2925;p28"/>
                  <p:cNvSpPr/>
                  <p:nvPr/>
                </p:nvSpPr>
                <p:spPr>
                  <a:xfrm flipH="1" rot="6500951">
                    <a:off x="91643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6" name="Google Shape;2926;p28"/>
                  <p:cNvSpPr/>
                  <p:nvPr/>
                </p:nvSpPr>
                <p:spPr>
                  <a:xfrm flipH="1" rot="-8094242">
                    <a:off x="9240813" y="5184314"/>
                    <a:ext cx="126643" cy="126855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7" name="Google Shape;2927;p28"/>
                  <p:cNvSpPr/>
                  <p:nvPr/>
                </p:nvSpPr>
                <p:spPr>
                  <a:xfrm rot="-6500951">
                    <a:off x="9316750" y="5291125"/>
                    <a:ext cx="126744" cy="126650"/>
                  </a:xfrm>
                  <a:prstGeom prst="teardrop">
                    <a:avLst>
                      <a:gd fmla="val 94243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8" name="Google Shape;2928;p28"/>
                  <p:cNvSpPr/>
                  <p:nvPr/>
                </p:nvSpPr>
                <p:spPr>
                  <a:xfrm>
                    <a:off x="9272150" y="5334675"/>
                    <a:ext cx="64500" cy="1413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19050">
                    <a:solidFill>
                      <a:schemeClr val="lt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29" name="Google Shape;2929;p28"/>
              <p:cNvGrpSpPr/>
              <p:nvPr/>
            </p:nvGrpSpPr>
            <p:grpSpPr>
              <a:xfrm>
                <a:off x="9152171" y="5166752"/>
                <a:ext cx="304257" cy="309247"/>
                <a:chOff x="8253993" y="4619604"/>
                <a:chExt cx="1357684" cy="1380566"/>
              </a:xfrm>
            </p:grpSpPr>
            <p:sp>
              <p:nvSpPr>
                <p:cNvPr id="2930" name="Google Shape;2930;p28"/>
                <p:cNvSpPr/>
                <p:nvPr/>
              </p:nvSpPr>
              <p:spPr>
                <a:xfrm>
                  <a:off x="8795731" y="5265470"/>
                  <a:ext cx="276600" cy="7347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31" name="Google Shape;2931;p28"/>
                <p:cNvGrpSpPr/>
                <p:nvPr/>
              </p:nvGrpSpPr>
              <p:grpSpPr>
                <a:xfrm>
                  <a:off x="8253993" y="4619604"/>
                  <a:ext cx="1357684" cy="1181757"/>
                  <a:chOff x="8253993" y="4619604"/>
                  <a:chExt cx="1357684" cy="1181757"/>
                </a:xfrm>
              </p:grpSpPr>
              <p:sp>
                <p:nvSpPr>
                  <p:cNvPr id="2932" name="Google Shape;2932;p28"/>
                  <p:cNvSpPr/>
                  <p:nvPr/>
                </p:nvSpPr>
                <p:spPr>
                  <a:xfrm rot="8100000">
                    <a:off x="8656284" y="4734623"/>
                    <a:ext cx="555362" cy="555362"/>
                  </a:xfrm>
                  <a:prstGeom prst="teardrop">
                    <a:avLst>
                      <a:gd fmla="val 151314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3" name="Google Shape;2933;p28"/>
                  <p:cNvSpPr/>
                  <p:nvPr/>
                </p:nvSpPr>
                <p:spPr>
                  <a:xfrm flipH="1" rot="6499636">
                    <a:off x="8327210" y="5172878"/>
                    <a:ext cx="555265" cy="555265"/>
                  </a:xfrm>
                  <a:prstGeom prst="teardrop">
                    <a:avLst>
                      <a:gd fmla="val 130157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4" name="Google Shape;2934;p28"/>
                  <p:cNvSpPr/>
                  <p:nvPr/>
                </p:nvSpPr>
                <p:spPr>
                  <a:xfrm rot="-6499636">
                    <a:off x="8983194" y="5172878"/>
                    <a:ext cx="555265" cy="555265"/>
                  </a:xfrm>
                  <a:prstGeom prst="teardrop">
                    <a:avLst>
                      <a:gd fmla="val 126362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935" name="Google Shape;2935;p28"/>
          <p:cNvGrpSpPr/>
          <p:nvPr/>
        </p:nvGrpSpPr>
        <p:grpSpPr>
          <a:xfrm rot="1255735">
            <a:off x="-374079" y="5695235"/>
            <a:ext cx="1767554" cy="2709829"/>
            <a:chOff x="509691" y="685778"/>
            <a:chExt cx="1767600" cy="2709900"/>
          </a:xfrm>
        </p:grpSpPr>
        <p:grpSp>
          <p:nvGrpSpPr>
            <p:cNvPr id="2936" name="Google Shape;2936;p28"/>
            <p:cNvGrpSpPr/>
            <p:nvPr/>
          </p:nvGrpSpPr>
          <p:grpSpPr>
            <a:xfrm>
              <a:off x="509691" y="685778"/>
              <a:ext cx="1767600" cy="2709900"/>
              <a:chOff x="509691" y="685778"/>
              <a:chExt cx="1767600" cy="2709900"/>
            </a:xfrm>
          </p:grpSpPr>
          <p:sp>
            <p:nvSpPr>
              <p:cNvPr id="2937" name="Google Shape;2937;p28"/>
              <p:cNvSpPr/>
              <p:nvPr/>
            </p:nvSpPr>
            <p:spPr>
              <a:xfrm>
                <a:off x="509691" y="68577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938" name="Google Shape;2938;p28"/>
              <p:cNvGrpSpPr/>
              <p:nvPr/>
            </p:nvGrpSpPr>
            <p:grpSpPr>
              <a:xfrm>
                <a:off x="570065" y="746151"/>
                <a:ext cx="1646954" cy="2589157"/>
                <a:chOff x="801550" y="2108776"/>
                <a:chExt cx="2078700" cy="3267900"/>
              </a:xfrm>
            </p:grpSpPr>
            <p:grpSp>
              <p:nvGrpSpPr>
                <p:cNvPr id="2939" name="Google Shape;2939;p28"/>
                <p:cNvGrpSpPr/>
                <p:nvPr/>
              </p:nvGrpSpPr>
              <p:grpSpPr>
                <a:xfrm>
                  <a:off x="801550" y="2108776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940" name="Google Shape;2940;p28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941" name="Google Shape;2941;p28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  <p:grpSp>
              <p:nvGrpSpPr>
                <p:cNvPr id="2942" name="Google Shape;2942;p28"/>
                <p:cNvGrpSpPr/>
                <p:nvPr/>
              </p:nvGrpSpPr>
              <p:grpSpPr>
                <a:xfrm rot="10800000">
                  <a:off x="2514850" y="4831280"/>
                  <a:ext cx="365400" cy="545395"/>
                  <a:chOff x="993775" y="2585375"/>
                  <a:chExt cx="365400" cy="545395"/>
                </a:xfrm>
              </p:grpSpPr>
              <p:sp>
                <p:nvSpPr>
                  <p:cNvPr id="2943" name="Google Shape;2943;p28"/>
                  <p:cNvSpPr/>
                  <p:nvPr/>
                </p:nvSpPr>
                <p:spPr>
                  <a:xfrm>
                    <a:off x="1104825" y="2896470"/>
                    <a:ext cx="143400" cy="2343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00"/>
                  </a:p>
                </p:txBody>
              </p:sp>
              <p:sp>
                <p:nvSpPr>
                  <p:cNvPr id="2944" name="Google Shape;2944;p28"/>
                  <p:cNvSpPr txBox="1"/>
                  <p:nvPr/>
                </p:nvSpPr>
                <p:spPr>
                  <a:xfrm>
                    <a:off x="993775" y="2585375"/>
                    <a:ext cx="3654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A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</p:grpSp>
          </p:grpSp>
        </p:grpSp>
        <p:sp>
          <p:nvSpPr>
            <p:cNvPr id="2945" name="Google Shape;2945;p28"/>
            <p:cNvSpPr/>
            <p:nvPr/>
          </p:nvSpPr>
          <p:spPr>
            <a:xfrm>
              <a:off x="1283142" y="1860085"/>
              <a:ext cx="220800" cy="36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2946" name="Google Shape;2946;p28"/>
          <p:cNvGrpSpPr/>
          <p:nvPr/>
        </p:nvGrpSpPr>
        <p:grpSpPr>
          <a:xfrm rot="-940905">
            <a:off x="9298478" y="-543499"/>
            <a:ext cx="1767641" cy="2709962"/>
            <a:chOff x="2428366" y="3954803"/>
            <a:chExt cx="1767600" cy="2709900"/>
          </a:xfrm>
        </p:grpSpPr>
        <p:grpSp>
          <p:nvGrpSpPr>
            <p:cNvPr id="2947" name="Google Shape;2947;p28"/>
            <p:cNvGrpSpPr/>
            <p:nvPr/>
          </p:nvGrpSpPr>
          <p:grpSpPr>
            <a:xfrm>
              <a:off x="2428366" y="3954803"/>
              <a:ext cx="1767600" cy="2709900"/>
              <a:chOff x="4141441" y="3663428"/>
              <a:chExt cx="1767600" cy="2709900"/>
            </a:xfrm>
          </p:grpSpPr>
          <p:sp>
            <p:nvSpPr>
              <p:cNvPr id="2948" name="Google Shape;2948;p28"/>
              <p:cNvSpPr/>
              <p:nvPr/>
            </p:nvSpPr>
            <p:spPr>
              <a:xfrm>
                <a:off x="4141441" y="3663428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949" name="Google Shape;2949;p28"/>
              <p:cNvGrpSpPr/>
              <p:nvPr/>
            </p:nvGrpSpPr>
            <p:grpSpPr>
              <a:xfrm>
                <a:off x="4201815" y="3723801"/>
                <a:ext cx="1646954" cy="2589157"/>
                <a:chOff x="4201815" y="3723801"/>
                <a:chExt cx="1646954" cy="2589157"/>
              </a:xfrm>
            </p:grpSpPr>
            <p:grpSp>
              <p:nvGrpSpPr>
                <p:cNvPr id="2950" name="Google Shape;2950;p28"/>
                <p:cNvGrpSpPr/>
                <p:nvPr/>
              </p:nvGrpSpPr>
              <p:grpSpPr>
                <a:xfrm>
                  <a:off x="4201815" y="3723801"/>
                  <a:ext cx="289500" cy="402250"/>
                  <a:chOff x="4201815" y="3723801"/>
                  <a:chExt cx="289500" cy="402250"/>
                </a:xfrm>
              </p:grpSpPr>
              <p:sp>
                <p:nvSpPr>
                  <p:cNvPr id="2951" name="Google Shape;2951;p28"/>
                  <p:cNvSpPr txBox="1"/>
                  <p:nvPr/>
                </p:nvSpPr>
                <p:spPr>
                  <a:xfrm>
                    <a:off x="4201815" y="372380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952" name="Google Shape;2952;p28"/>
                  <p:cNvGrpSpPr/>
                  <p:nvPr/>
                </p:nvGrpSpPr>
                <p:grpSpPr>
                  <a:xfrm>
                    <a:off x="4285515" y="39805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953" name="Google Shape;2953;p28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54" name="Google Shape;2954;p28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955" name="Google Shape;2955;p28"/>
                <p:cNvGrpSpPr/>
                <p:nvPr/>
              </p:nvGrpSpPr>
              <p:grpSpPr>
                <a:xfrm>
                  <a:off x="5559269" y="5910699"/>
                  <a:ext cx="289500" cy="402259"/>
                  <a:chOff x="5559269" y="5910699"/>
                  <a:chExt cx="289500" cy="402259"/>
                </a:xfrm>
              </p:grpSpPr>
              <p:sp>
                <p:nvSpPr>
                  <p:cNvPr id="2956" name="Google Shape;2956;p28"/>
                  <p:cNvSpPr txBox="1"/>
                  <p:nvPr/>
                </p:nvSpPr>
                <p:spPr>
                  <a:xfrm rot="10800000">
                    <a:off x="5559269" y="605615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7</a:t>
                    </a:r>
                    <a:endParaRPr sz="1700">
                      <a:solidFill>
                        <a:schemeClr val="dk1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grpSp>
                <p:nvGrpSpPr>
                  <p:cNvPr id="2957" name="Google Shape;2957;p28"/>
                  <p:cNvGrpSpPr/>
                  <p:nvPr/>
                </p:nvGrpSpPr>
                <p:grpSpPr>
                  <a:xfrm rot="10800000">
                    <a:off x="5635790" y="5910699"/>
                    <a:ext cx="122123" cy="145452"/>
                    <a:chOff x="6755800" y="5036025"/>
                    <a:chExt cx="965400" cy="1150728"/>
                  </a:xfrm>
                </p:grpSpPr>
                <p:sp>
                  <p:nvSpPr>
                    <p:cNvPr id="2958" name="Google Shape;2958;p28"/>
                    <p:cNvSpPr/>
                    <p:nvPr/>
                  </p:nvSpPr>
                  <p:spPr>
                    <a:xfrm>
                      <a:off x="7119550" y="5701653"/>
                      <a:ext cx="237900" cy="48510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59" name="Google Shape;2959;p28"/>
                    <p:cNvSpPr/>
                    <p:nvPr/>
                  </p:nvSpPr>
                  <p:spPr>
                    <a:xfrm rot="10800000">
                      <a:off x="6755800" y="5036025"/>
                      <a:ext cx="965400" cy="965400"/>
                    </a:xfrm>
                    <a:prstGeom prst="hear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960" name="Google Shape;2960;p28"/>
            <p:cNvGrpSpPr/>
            <p:nvPr/>
          </p:nvGrpSpPr>
          <p:grpSpPr>
            <a:xfrm>
              <a:off x="2739406" y="4376352"/>
              <a:ext cx="1145520" cy="1866802"/>
              <a:chOff x="11017356" y="3330399"/>
              <a:chExt cx="1145520" cy="1866802"/>
            </a:xfrm>
          </p:grpSpPr>
          <p:grpSp>
            <p:nvGrpSpPr>
              <p:cNvPr id="2961" name="Google Shape;2961;p28"/>
              <p:cNvGrpSpPr/>
              <p:nvPr/>
            </p:nvGrpSpPr>
            <p:grpSpPr>
              <a:xfrm>
                <a:off x="11017356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962" name="Google Shape;2962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3" name="Google Shape;2963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4" name="Google Shape;2964;p28"/>
              <p:cNvGrpSpPr/>
              <p:nvPr/>
            </p:nvGrpSpPr>
            <p:grpSpPr>
              <a:xfrm>
                <a:off x="11446272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965" name="Google Shape;2965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6" name="Google Shape;2966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7" name="Google Shape;2967;p28"/>
              <p:cNvGrpSpPr/>
              <p:nvPr/>
            </p:nvGrpSpPr>
            <p:grpSpPr>
              <a:xfrm>
                <a:off x="11875187" y="4092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968" name="Google Shape;2968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9" name="Google Shape;2969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0" name="Google Shape;2970;p28"/>
              <p:cNvGrpSpPr/>
              <p:nvPr/>
            </p:nvGrpSpPr>
            <p:grpSpPr>
              <a:xfrm>
                <a:off x="11231814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971" name="Google Shape;2971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2" name="Google Shape;2972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3" name="Google Shape;2973;p28"/>
              <p:cNvGrpSpPr/>
              <p:nvPr/>
            </p:nvGrpSpPr>
            <p:grpSpPr>
              <a:xfrm>
                <a:off x="11660730" y="448296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974" name="Google Shape;2974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6" name="Google Shape;2976;p28"/>
              <p:cNvGrpSpPr/>
              <p:nvPr/>
            </p:nvGrpSpPr>
            <p:grpSpPr>
              <a:xfrm>
                <a:off x="11446272" y="3330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977" name="Google Shape;2977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9" name="Google Shape;2979;p28"/>
              <p:cNvGrpSpPr/>
              <p:nvPr/>
            </p:nvGrpSpPr>
            <p:grpSpPr>
              <a:xfrm>
                <a:off x="11446272" y="4854399"/>
                <a:ext cx="287689" cy="342802"/>
                <a:chOff x="6755800" y="5036025"/>
                <a:chExt cx="965400" cy="1150728"/>
              </a:xfrm>
            </p:grpSpPr>
            <p:sp>
              <p:nvSpPr>
                <p:cNvPr id="2980" name="Google Shape;2980;p28"/>
                <p:cNvSpPr/>
                <p:nvPr/>
              </p:nvSpPr>
              <p:spPr>
                <a:xfrm>
                  <a:off x="7119550" y="5701653"/>
                  <a:ext cx="237900" cy="4851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1" name="Google Shape;2981;p28"/>
                <p:cNvSpPr/>
                <p:nvPr/>
              </p:nvSpPr>
              <p:spPr>
                <a:xfrm rot="10800000">
                  <a:off x="6755800" y="5036025"/>
                  <a:ext cx="965400" cy="9654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982" name="Google Shape;29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40581">
            <a:off x="7909667" y="1567905"/>
            <a:ext cx="870619" cy="748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3" name="Google Shape;2983;p28"/>
          <p:cNvGrpSpPr/>
          <p:nvPr/>
        </p:nvGrpSpPr>
        <p:grpSpPr>
          <a:xfrm rot="1281082">
            <a:off x="8362622" y="775220"/>
            <a:ext cx="1767666" cy="2710001"/>
            <a:chOff x="4433741" y="3954803"/>
            <a:chExt cx="1767600" cy="2709900"/>
          </a:xfrm>
        </p:grpSpPr>
        <p:grpSp>
          <p:nvGrpSpPr>
            <p:cNvPr id="2984" name="Google Shape;2984;p28"/>
            <p:cNvGrpSpPr/>
            <p:nvPr/>
          </p:nvGrpSpPr>
          <p:grpSpPr>
            <a:xfrm>
              <a:off x="4433741" y="3954803"/>
              <a:ext cx="1767600" cy="2709900"/>
              <a:chOff x="4433741" y="3954803"/>
              <a:chExt cx="1767600" cy="2709900"/>
            </a:xfrm>
          </p:grpSpPr>
          <p:sp>
            <p:nvSpPr>
              <p:cNvPr id="2985" name="Google Shape;2985;p28"/>
              <p:cNvSpPr/>
              <p:nvPr/>
            </p:nvSpPr>
            <p:spPr>
              <a:xfrm>
                <a:off x="4433741" y="3954803"/>
                <a:ext cx="1767600" cy="2709900"/>
              </a:xfrm>
              <a:prstGeom prst="roundRect">
                <a:avLst>
                  <a:gd fmla="val 11843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grpSp>
            <p:nvGrpSpPr>
              <p:cNvPr id="2986" name="Google Shape;2986;p28"/>
              <p:cNvGrpSpPr/>
              <p:nvPr/>
            </p:nvGrpSpPr>
            <p:grpSpPr>
              <a:xfrm>
                <a:off x="4494115" y="4015176"/>
                <a:ext cx="1646954" cy="2589157"/>
                <a:chOff x="570065" y="746151"/>
                <a:chExt cx="1646954" cy="2589157"/>
              </a:xfrm>
            </p:grpSpPr>
            <p:grpSp>
              <p:nvGrpSpPr>
                <p:cNvPr id="2987" name="Google Shape;2987;p28"/>
                <p:cNvGrpSpPr/>
                <p:nvPr/>
              </p:nvGrpSpPr>
              <p:grpSpPr>
                <a:xfrm>
                  <a:off x="570065" y="746151"/>
                  <a:ext cx="289500" cy="395745"/>
                  <a:chOff x="570065" y="746151"/>
                  <a:chExt cx="289500" cy="395745"/>
                </a:xfrm>
              </p:grpSpPr>
              <p:sp>
                <p:nvSpPr>
                  <p:cNvPr id="2988" name="Google Shape;2988;p28"/>
                  <p:cNvSpPr txBox="1"/>
                  <p:nvPr/>
                </p:nvSpPr>
                <p:spPr>
                  <a:xfrm>
                    <a:off x="570065" y="746151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989" name="Google Shape;2989;p28"/>
                  <p:cNvSpPr/>
                  <p:nvPr/>
                </p:nvSpPr>
                <p:spPr>
                  <a:xfrm>
                    <a:off x="633975" y="1004196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90" name="Google Shape;2990;p28"/>
                <p:cNvGrpSpPr/>
                <p:nvPr/>
              </p:nvGrpSpPr>
              <p:grpSpPr>
                <a:xfrm>
                  <a:off x="1927519" y="2942859"/>
                  <a:ext cx="289500" cy="392449"/>
                  <a:chOff x="1927519" y="2942859"/>
                  <a:chExt cx="289500" cy="392449"/>
                </a:xfrm>
              </p:grpSpPr>
              <p:sp>
                <p:nvSpPr>
                  <p:cNvPr id="2991" name="Google Shape;2991;p28"/>
                  <p:cNvSpPr txBox="1"/>
                  <p:nvPr/>
                </p:nvSpPr>
                <p:spPr>
                  <a:xfrm rot="10800000">
                    <a:off x="1927519" y="3078508"/>
                    <a:ext cx="289500" cy="256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rPr>
                      <a:t>8</a:t>
                    </a:r>
                    <a:endParaRPr sz="1700">
                      <a:solidFill>
                        <a:schemeClr val="dk2"/>
                      </a:solidFill>
                      <a:latin typeface="DM Serif Display"/>
                      <a:ea typeface="DM Serif Display"/>
                      <a:cs typeface="DM Serif Display"/>
                      <a:sym typeface="DM Serif Display"/>
                    </a:endParaRPr>
                  </a:p>
                </p:txBody>
              </p:sp>
              <p:sp>
                <p:nvSpPr>
                  <p:cNvPr id="2992" name="Google Shape;2992;p28"/>
                  <p:cNvSpPr/>
                  <p:nvPr/>
                </p:nvSpPr>
                <p:spPr>
                  <a:xfrm rot="10800000">
                    <a:off x="2009113" y="2942859"/>
                    <a:ext cx="144000" cy="1377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993" name="Google Shape;2993;p28"/>
            <p:cNvGrpSpPr/>
            <p:nvPr/>
          </p:nvGrpSpPr>
          <p:grpSpPr>
            <a:xfrm>
              <a:off x="4733441" y="4571209"/>
              <a:ext cx="1168200" cy="1473000"/>
              <a:chOff x="4733441" y="4571209"/>
              <a:chExt cx="1168200" cy="1473000"/>
            </a:xfrm>
          </p:grpSpPr>
          <p:grpSp>
            <p:nvGrpSpPr>
              <p:cNvPr id="2994" name="Google Shape;2994;p28"/>
              <p:cNvGrpSpPr/>
              <p:nvPr/>
            </p:nvGrpSpPr>
            <p:grpSpPr>
              <a:xfrm>
                <a:off x="4733441" y="4952209"/>
                <a:ext cx="1168200" cy="711000"/>
                <a:chOff x="8657991" y="1492563"/>
                <a:chExt cx="1168200" cy="711000"/>
              </a:xfrm>
            </p:grpSpPr>
            <p:grpSp>
              <p:nvGrpSpPr>
                <p:cNvPr id="2995" name="Google Shape;2995;p28"/>
                <p:cNvGrpSpPr/>
                <p:nvPr/>
              </p:nvGrpSpPr>
              <p:grpSpPr>
                <a:xfrm>
                  <a:off x="8657991" y="1873563"/>
                  <a:ext cx="1168200" cy="330000"/>
                  <a:chOff x="4771791" y="1873563"/>
                  <a:chExt cx="1168200" cy="330000"/>
                </a:xfrm>
              </p:grpSpPr>
              <p:grpSp>
                <p:nvGrpSpPr>
                  <p:cNvPr id="2996" name="Google Shape;2996;p28"/>
                  <p:cNvGrpSpPr/>
                  <p:nvPr/>
                </p:nvGrpSpPr>
                <p:grpSpPr>
                  <a:xfrm>
                    <a:off x="4771791" y="1873563"/>
                    <a:ext cx="1168200" cy="330000"/>
                    <a:chOff x="3209750" y="1873563"/>
                    <a:chExt cx="1168200" cy="330000"/>
                  </a:xfrm>
                </p:grpSpPr>
                <p:sp>
                  <p:nvSpPr>
                    <p:cNvPr id="2997" name="Google Shape;2997;p28"/>
                    <p:cNvSpPr/>
                    <p:nvPr/>
                  </p:nvSpPr>
                  <p:spPr>
                    <a:xfrm>
                      <a:off x="32097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98" name="Google Shape;2998;p28"/>
                    <p:cNvSpPr/>
                    <p:nvPr/>
                  </p:nvSpPr>
                  <p:spPr>
                    <a:xfrm>
                      <a:off x="4047950" y="1873563"/>
                      <a:ext cx="330000" cy="3300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999" name="Google Shape;2999;p28"/>
                  <p:cNvSpPr/>
                  <p:nvPr/>
                </p:nvSpPr>
                <p:spPr>
                  <a:xfrm>
                    <a:off x="5190891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00" name="Google Shape;3000;p28"/>
                <p:cNvGrpSpPr/>
                <p:nvPr/>
              </p:nvGrpSpPr>
              <p:grpSpPr>
                <a:xfrm>
                  <a:off x="8886591" y="1492563"/>
                  <a:ext cx="711000" cy="330000"/>
                  <a:chOff x="3362150" y="1873563"/>
                  <a:chExt cx="711000" cy="330000"/>
                </a:xfrm>
              </p:grpSpPr>
              <p:sp>
                <p:nvSpPr>
                  <p:cNvPr id="3001" name="Google Shape;3001;p28"/>
                  <p:cNvSpPr/>
                  <p:nvPr/>
                </p:nvSpPr>
                <p:spPr>
                  <a:xfrm>
                    <a:off x="3362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2" name="Google Shape;3002;p28"/>
                  <p:cNvSpPr/>
                  <p:nvPr/>
                </p:nvSpPr>
                <p:spPr>
                  <a:xfrm>
                    <a:off x="3743150" y="1873563"/>
                    <a:ext cx="330000" cy="330000"/>
                  </a:xfrm>
                  <a:prstGeom prst="hear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03" name="Google Shape;3003;p28"/>
              <p:cNvGrpSpPr/>
              <p:nvPr/>
            </p:nvGrpSpPr>
            <p:grpSpPr>
              <a:xfrm>
                <a:off x="4962041" y="5714209"/>
                <a:ext cx="711000" cy="330000"/>
                <a:chOff x="3362150" y="1873563"/>
                <a:chExt cx="711000" cy="330000"/>
              </a:xfrm>
            </p:grpSpPr>
            <p:sp>
              <p:nvSpPr>
                <p:cNvPr id="3004" name="Google Shape;3004;p28"/>
                <p:cNvSpPr/>
                <p:nvPr/>
              </p:nvSpPr>
              <p:spPr>
                <a:xfrm>
                  <a:off x="3362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5" name="Google Shape;3005;p28"/>
                <p:cNvSpPr/>
                <p:nvPr/>
              </p:nvSpPr>
              <p:spPr>
                <a:xfrm>
                  <a:off x="3743150" y="1873563"/>
                  <a:ext cx="330000" cy="3300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06" name="Google Shape;3006;p28"/>
              <p:cNvSpPr/>
              <p:nvPr/>
            </p:nvSpPr>
            <p:spPr>
              <a:xfrm>
                <a:off x="5152541" y="4571209"/>
                <a:ext cx="330000" cy="330000"/>
              </a:xfrm>
              <a:prstGeom prst="hea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Printable Deck of Playing Cards by Slidesgo">
  <a:themeElements>
    <a:clrScheme name="Simple Light">
      <a:dk1>
        <a:srgbClr val="000000"/>
      </a:dk1>
      <a:lt1>
        <a:srgbClr val="FFFFFF"/>
      </a:lt1>
      <a:dk2>
        <a:srgbClr val="B12D2D"/>
      </a:dk2>
      <a:lt2>
        <a:srgbClr val="39922B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