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6" r:id="rId9"/>
    <p:sldId id="27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91A19E-8734-4449-82C6-02E2F1A8DCE0}" type="datetimeFigureOut">
              <a:rPr lang="pt-BR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835E4-7B5F-4911-AB61-30A5ECFFC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AC122-D849-452E-B7C5-1C8BCF27E0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629067-84C4-481B-9A22-30CAE7656582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23A6C7-6A0D-401F-9A77-170E1EE585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D1EAC-822D-48E0-8CED-F536C877601E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29FF1-06CA-4E70-8944-CDADFC8D061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fld id="{64E1091A-CB8A-4988-8605-7CF77256F991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68BF665-1128-457D-A768-9B39179B6CF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B18FB-8ADD-400B-B323-44CCBD3D8E48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8E617D-83EF-42A9-8A30-F8E51FA055C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7052-A956-4E0F-9962-A1131C4B8F61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8C68C1-FAF9-489A-A765-B7C731DF42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94B398C0-230D-4A77-AD59-A91FC6B28348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B2C9563-BB99-4C71-8643-E3C63FD47D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658C4F9B-FB4E-4001-81CB-DBAD70650238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325668C-523C-44D3-9C8F-63DE55B833C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1A1A0-B4AF-47DF-9555-7561DEF4FC47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1FD2565-5232-478E-AFA3-7E9F2A2D827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B07CD-58C5-4ADF-B189-BDCF5EFEEF32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69224FD-4494-453F-8AB7-7DF1C7D54F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315ED-6F93-4733-8891-08F3D24A2B07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E351628-8242-4B49-BB23-7042C2EB5E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fld id="{754BBDD5-BEFF-4197-92F5-3717AF42CC1C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94882A8-1C13-4F30-ABC9-F03B7EF7B32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B6F9CD0-FB11-4808-9BA3-4B92F1699AB9}" type="datetimeFigureOut">
              <a:rPr lang="pt-BR" smtClean="0"/>
              <a:pPr>
                <a:defRPr/>
              </a:pPr>
              <a:t>19/09/2017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2BA663-F070-41B9-95F5-565728869C6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Desenvolvimento web ii</a:t>
            </a:r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267744" y="6049963"/>
            <a:ext cx="696232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pt-BR"/>
              <a:t>Projeto </a:t>
            </a:r>
            <a:r>
              <a:rPr lang="pt-BR" dirty="0"/>
              <a:t>de Sites Dinâmicos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/>
              <a:t>PROJETO DE SITES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Requisitos do sistema em construção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Que dados serão cadastrados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Quais poderão ser alterados ou excluídos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A partir das informações que são inclusas no site, quais deverão ser mostradas e como estas serão apresentadas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Em resumo, o que o site deverá fazer.</a:t>
            </a:r>
          </a:p>
          <a:p>
            <a:r>
              <a:rPr lang="pt-BR" sz="2800" dirty="0">
                <a:solidFill>
                  <a:srgbClr val="00B050"/>
                </a:solidFill>
              </a:rPr>
              <a:t>Mapa do site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Forma de se organizar as diversas informações que ficarão espalhadas no site para manuseio.</a:t>
            </a:r>
          </a:p>
          <a:p>
            <a:pPr lvl="1"/>
            <a:r>
              <a:rPr lang="pt-BR" sz="2500" dirty="0">
                <a:solidFill>
                  <a:srgbClr val="FF0000"/>
                </a:solidFill>
              </a:rPr>
              <a:t>Pode funcionar como um organograma o qual facilitará o entendimento do fluxo e navegação dentro do sistema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sz="3600" dirty="0"/>
              <a:t>PROJETO DE SITES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Layout das telas (</a:t>
            </a:r>
            <a:r>
              <a:rPr lang="pt-BR" sz="2800" dirty="0" err="1">
                <a:solidFill>
                  <a:srgbClr val="00B050"/>
                </a:solidFill>
              </a:rPr>
              <a:t>HTLMs</a:t>
            </a:r>
            <a:r>
              <a:rPr lang="pt-BR" sz="2800" dirty="0">
                <a:solidFill>
                  <a:srgbClr val="00B050"/>
                </a:solidFill>
              </a:rPr>
              <a:t>) que farão parte do site</a:t>
            </a:r>
          </a:p>
          <a:p>
            <a:pPr lvl="1"/>
            <a:r>
              <a:rPr lang="pt-BR" sz="2500" dirty="0">
                <a:solidFill>
                  <a:srgbClr val="00B050"/>
                </a:solidFill>
              </a:rPr>
              <a:t>Desenho das páginas que comporão o site</a:t>
            </a:r>
          </a:p>
          <a:p>
            <a:pPr lvl="1"/>
            <a:r>
              <a:rPr lang="pt-BR" sz="2500" dirty="0">
                <a:solidFill>
                  <a:srgbClr val="00B050"/>
                </a:solidFill>
              </a:rPr>
              <a:t>Uso do CSS para montar essa diagramação</a:t>
            </a:r>
          </a:p>
          <a:p>
            <a:endParaRPr lang="pt-BR" sz="2800" dirty="0">
              <a:solidFill>
                <a:srgbClr val="00B050"/>
              </a:solidFill>
            </a:endParaRPr>
          </a:p>
          <a:p>
            <a:r>
              <a:rPr lang="pt-BR" sz="2800" dirty="0">
                <a:solidFill>
                  <a:srgbClr val="00B050"/>
                </a:solidFill>
              </a:rPr>
              <a:t>Criação do banco de dados</a:t>
            </a:r>
          </a:p>
          <a:p>
            <a:pPr lvl="1"/>
            <a:r>
              <a:rPr lang="pt-BR" sz="2500" dirty="0">
                <a:solidFill>
                  <a:srgbClr val="00B050"/>
                </a:solidFill>
              </a:rPr>
              <a:t>Definição das tabelas e inclusão de dados iniciais para o funcionamento do site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00B050"/>
                </a:solidFill>
              </a:rPr>
              <a:t>Requisitos</a:t>
            </a:r>
          </a:p>
          <a:p>
            <a:pPr lvl="1"/>
            <a:r>
              <a:rPr lang="pt-BR" sz="2200" dirty="0">
                <a:solidFill>
                  <a:srgbClr val="00B050"/>
                </a:solidFill>
              </a:rPr>
              <a:t>O site trata-se de um blog</a:t>
            </a:r>
          </a:p>
          <a:p>
            <a:pPr lvl="1"/>
            <a:r>
              <a:rPr lang="pt-BR" sz="2200" dirty="0">
                <a:solidFill>
                  <a:srgbClr val="00B050"/>
                </a:solidFill>
              </a:rPr>
              <a:t>Serão inclusos usuários e notícias</a:t>
            </a:r>
          </a:p>
          <a:p>
            <a:pPr lvl="1"/>
            <a:r>
              <a:rPr lang="pt-BR" sz="2200" dirty="0">
                <a:solidFill>
                  <a:srgbClr val="00B050"/>
                </a:solidFill>
              </a:rPr>
              <a:t>Os usuários cadastrados no sistema poderão fazer alterações das notícias que forem postadas</a:t>
            </a:r>
          </a:p>
          <a:p>
            <a:pPr lvl="1"/>
            <a:r>
              <a:rPr lang="pt-BR" sz="2200" dirty="0">
                <a:solidFill>
                  <a:srgbClr val="00B050"/>
                </a:solidFill>
              </a:rPr>
              <a:t>Existirá um usuário principal chamado ADMIN o qual terá controle total do site, ou seja, poderá incluir, alterar e excluir usuários e notícias</a:t>
            </a:r>
          </a:p>
          <a:p>
            <a:pPr lvl="1"/>
            <a:r>
              <a:rPr lang="pt-BR" sz="2200" dirty="0">
                <a:solidFill>
                  <a:srgbClr val="00B050"/>
                </a:solidFill>
              </a:rPr>
              <a:t>Os usuários somente poderão incluir, alterar e excluir notícias e nunca outros usuários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00B050"/>
                </a:solidFill>
              </a:rPr>
              <a:t>Mapa do site</a:t>
            </a:r>
            <a:endParaRPr lang="pt-BR" sz="2200" dirty="0">
              <a:solidFill>
                <a:srgbClr val="00B05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556792"/>
            <a:ext cx="7776864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/>
              <a:t>COMENÇANDO A MONTAR O PROJETO EXEMPLO...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00B050"/>
                </a:solidFill>
              </a:rPr>
              <a:t>Banco de dados do sistema</a:t>
            </a:r>
            <a:endParaRPr lang="pt-BR" sz="2200" dirty="0">
              <a:solidFill>
                <a:srgbClr val="00B05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79512" y="2276872"/>
          <a:ext cx="87129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AUTO-INC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COD-USER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NOME_USER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LOGIN_USER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SENHA_USER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79512" y="4455120"/>
          <a:ext cx="871297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2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AUTO-INC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COD_NOT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MANCHETE_NOT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RESUMO_NOT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TEXTO_NOT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3600" dirty="0"/>
              <a:t>COMENÇANDO A MONTAR O PROJETO EXEMPLO – LAYOUT E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&lt;BODY&gt;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&lt;DIV   ID  = “BANNER”&gt;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	AQUI FICARÁ O BANNER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&lt;DIV   ID = “AREA_RESTRITA”&gt;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	AQUI FICARÁ O MENU DE LINKS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    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&lt;DIV   ID = “POSTAGENS”&gt;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9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	AQUI FICARÁ O CONTEÚDO PRINCIPAL DA PÁGINA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    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		&lt;/DIV&gt;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900" b="1" dirty="0"/>
              <a:t>&lt;/BODY&gt;</a:t>
            </a: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/>
              <a:t>CSS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6024" y="1602976"/>
            <a:ext cx="3707904" cy="5066384"/>
          </a:xfrm>
          <a:ln w="38100"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 err="1"/>
              <a:t>body</a:t>
            </a:r>
            <a:r>
              <a:rPr lang="pt-BR" sz="1600" b="1" dirty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text-align</a:t>
            </a:r>
            <a:r>
              <a:rPr lang="pt-BR" sz="1600" b="1" dirty="0"/>
              <a:t>:</a:t>
            </a:r>
            <a:r>
              <a:rPr lang="pt-BR" sz="1600" b="1" dirty="0" err="1"/>
              <a:t>center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background-color</a:t>
            </a:r>
            <a:r>
              <a:rPr lang="pt-BR" sz="1600" b="1" dirty="0"/>
              <a:t>: </a:t>
            </a:r>
            <a:r>
              <a:rPr lang="pt-BR" sz="1600" b="1" dirty="0" err="1"/>
              <a:t>white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#principal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4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text-align</a:t>
            </a:r>
            <a:r>
              <a:rPr lang="pt-BR" sz="1600" b="1" dirty="0"/>
              <a:t>:</a:t>
            </a:r>
            <a:r>
              <a:rPr lang="pt-BR" sz="1600" b="1" dirty="0" err="1"/>
              <a:t>left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background-color</a:t>
            </a:r>
            <a:r>
              <a:rPr lang="pt-BR" sz="1600" b="1" dirty="0"/>
              <a:t>: </a:t>
            </a:r>
            <a:r>
              <a:rPr lang="pt-BR" sz="1600" b="1" dirty="0" err="1"/>
              <a:t>gray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margin-left</a:t>
            </a:r>
            <a:r>
              <a:rPr lang="pt-BR" sz="1600" b="1" dirty="0"/>
              <a:t>: auto;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margin-right</a:t>
            </a:r>
            <a:r>
              <a:rPr lang="pt-BR" sz="1600" b="1" dirty="0"/>
              <a:t>: auto;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padding</a:t>
            </a:r>
            <a:r>
              <a:rPr lang="pt-BR" sz="1600" b="1" dirty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height</a:t>
            </a:r>
            <a:r>
              <a:rPr lang="pt-BR" sz="1600" b="1" dirty="0"/>
              <a:t>: 810px;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width</a:t>
            </a:r>
            <a:r>
              <a:rPr lang="pt-BR" sz="1600" b="1" dirty="0"/>
              <a:t>: 750px;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border</a:t>
            </a:r>
            <a:r>
              <a:rPr lang="pt-BR" sz="1600" b="1" dirty="0"/>
              <a:t>: 1px </a:t>
            </a:r>
            <a:r>
              <a:rPr lang="pt-BR" sz="1600" b="1" dirty="0" err="1"/>
              <a:t>solid</a:t>
            </a:r>
            <a:r>
              <a:rPr lang="pt-BR" sz="1600" b="1" dirty="0"/>
              <a:t> </a:t>
            </a:r>
            <a:r>
              <a:rPr lang="pt-BR" sz="1600" b="1" dirty="0" err="1"/>
              <a:t>gray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</a:t>
            </a:r>
            <a:r>
              <a:rPr lang="pt-BR" sz="1600" b="1" dirty="0" err="1"/>
              <a:t>position</a:t>
            </a:r>
            <a:r>
              <a:rPr lang="pt-BR" sz="1600" b="1" dirty="0"/>
              <a:t>:</a:t>
            </a:r>
            <a:r>
              <a:rPr lang="pt-BR" sz="1600" b="1" dirty="0" err="1"/>
              <a:t>relative</a:t>
            </a:r>
            <a:r>
              <a:rPr lang="pt-BR" sz="16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1600" b="1" dirty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1600" b="1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99992" y="1599580"/>
            <a:ext cx="4248472" cy="5069780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>
            <a:normAutofit fontScale="92500" lnSpcReduction="20000"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#banner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margin</a:t>
            </a:r>
            <a:r>
              <a:rPr lang="pt-BR" sz="2000" b="1" dirty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padding</a:t>
            </a:r>
            <a:r>
              <a:rPr lang="pt-BR" sz="2000" b="1" dirty="0"/>
              <a:t>: 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height</a:t>
            </a:r>
            <a:r>
              <a:rPr lang="pt-BR" sz="2000" b="1" dirty="0"/>
              <a:t>: 150px;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width</a:t>
            </a:r>
            <a:r>
              <a:rPr lang="pt-BR" sz="2000" b="1" dirty="0"/>
              <a:t>: 715px;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border</a:t>
            </a:r>
            <a:r>
              <a:rPr lang="pt-BR" sz="2000" b="1" dirty="0"/>
              <a:t>: 1px </a:t>
            </a:r>
            <a:r>
              <a:rPr lang="pt-BR" sz="2000" b="1" dirty="0" err="1"/>
              <a:t>solid</a:t>
            </a:r>
            <a:r>
              <a:rPr lang="pt-BR" sz="2000" b="1" dirty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#</a:t>
            </a:r>
            <a:r>
              <a:rPr lang="pt-BR" sz="2000" b="1" dirty="0" err="1"/>
              <a:t>conteudo</a:t>
            </a:r>
            <a:r>
              <a:rPr lang="pt-BR" sz="2000" b="1" dirty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margin</a:t>
            </a:r>
            <a:r>
              <a:rPr lang="pt-BR" sz="2000" b="1" dirty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padding</a:t>
            </a:r>
            <a:r>
              <a:rPr lang="pt-BR" sz="2000" b="1" dirty="0"/>
              <a:t>: 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height</a:t>
            </a:r>
            <a:r>
              <a:rPr lang="pt-BR" sz="2000" b="1" dirty="0"/>
              <a:t>: 600px;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width</a:t>
            </a:r>
            <a:r>
              <a:rPr lang="pt-BR" sz="2000" b="1" dirty="0"/>
              <a:t>: 490px;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border</a:t>
            </a:r>
            <a:r>
              <a:rPr lang="pt-BR" sz="2000" b="1" dirty="0"/>
              <a:t>: 1px </a:t>
            </a:r>
            <a:r>
              <a:rPr lang="pt-BR" sz="2000" b="1" dirty="0" err="1"/>
              <a:t>solid</a:t>
            </a:r>
            <a:r>
              <a:rPr lang="pt-BR" sz="2000" b="1" dirty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float</a:t>
            </a:r>
            <a:r>
              <a:rPr lang="pt-BR" sz="2000" b="1" dirty="0"/>
              <a:t>: </a:t>
            </a:r>
            <a:r>
              <a:rPr lang="pt-BR" sz="2000" b="1" dirty="0" err="1"/>
              <a:t>left</a:t>
            </a:r>
            <a:r>
              <a:rPr lang="pt-BR" sz="20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}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endParaRPr lang="pt-B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dirty="0"/>
              <a:t>CSS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6024" y="1891008"/>
            <a:ext cx="3779912" cy="4562328"/>
          </a:xfrm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/>
              <a:t>#</a:t>
            </a:r>
            <a:r>
              <a:rPr lang="pt-BR" sz="2400" b="1" dirty="0" err="1"/>
              <a:t>area_restrita</a:t>
            </a:r>
            <a:r>
              <a:rPr lang="pt-BR" sz="2400" b="1" dirty="0"/>
              <a:t>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400" b="1" dirty="0"/>
              <a:t>	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499992" y="1844824"/>
            <a:ext cx="3744416" cy="4536504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>
            <a:normAutofit/>
          </a:bodyPr>
          <a:lstStyle/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#busca {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margin</a:t>
            </a:r>
            <a:r>
              <a:rPr lang="pt-BR" sz="2000" b="1" dirty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padding</a:t>
            </a:r>
            <a:r>
              <a:rPr lang="pt-BR" sz="2000" b="1" dirty="0"/>
              <a:t>:10px;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height</a:t>
            </a:r>
            <a:r>
              <a:rPr lang="pt-BR" sz="2000" b="1" dirty="0"/>
              <a:t>: 138px;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width</a:t>
            </a:r>
            <a:r>
              <a:rPr lang="pt-BR" sz="2000" b="1" dirty="0"/>
              <a:t>: 204px;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border</a:t>
            </a:r>
            <a:r>
              <a:rPr lang="pt-BR" sz="2000" b="1" dirty="0"/>
              <a:t>: 1px </a:t>
            </a:r>
            <a:r>
              <a:rPr lang="pt-BR" sz="2000" b="1" dirty="0" err="1"/>
              <a:t>solid</a:t>
            </a:r>
            <a:r>
              <a:rPr lang="pt-BR" sz="2000" b="1" dirty="0"/>
              <a:t> #FFF;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float</a:t>
            </a:r>
            <a:r>
              <a:rPr lang="pt-BR" sz="2000" b="1" dirty="0"/>
              <a:t>: </a:t>
            </a:r>
            <a:r>
              <a:rPr lang="pt-BR" sz="2000" b="1" dirty="0" err="1"/>
              <a:t>right</a:t>
            </a:r>
            <a:r>
              <a:rPr lang="pt-BR" sz="2000" b="1" dirty="0"/>
              <a:t>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</a:t>
            </a:r>
            <a:r>
              <a:rPr lang="pt-BR" sz="2000" b="1" dirty="0" err="1"/>
              <a:t>left</a:t>
            </a:r>
            <a:r>
              <a:rPr lang="pt-BR" sz="2000" b="1" dirty="0"/>
              <a:t>: 668px;</a:t>
            </a:r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top: </a:t>
            </a:r>
            <a:r>
              <a:rPr lang="pt-BR" sz="2000" b="1"/>
              <a:t>481px;</a:t>
            </a:r>
            <a:endParaRPr lang="pt-BR" sz="2000" b="1" dirty="0"/>
          </a:p>
          <a:p>
            <a:pPr marL="448056" indent="-384048">
              <a:spcBef>
                <a:spcPts val="0"/>
              </a:spcBef>
              <a:buNone/>
              <a:defRPr/>
            </a:pPr>
            <a:r>
              <a:rPr lang="pt-BR" sz="2000" b="1" dirty="0"/>
              <a:t>	}</a:t>
            </a:r>
            <a:endParaRPr kumimoji="0" lang="pt-BR" sz="1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1063</TotalTime>
  <Words>324</Words>
  <Application>Microsoft Office PowerPoint</Application>
  <PresentationFormat>Apresentação na tela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Wingdings 2</vt:lpstr>
      <vt:lpstr>Mediano</vt:lpstr>
      <vt:lpstr>Desenvolvimento web ii</vt:lpstr>
      <vt:lpstr>PROJETO DE SITES DINÂMICOS</vt:lpstr>
      <vt:lpstr>PROJETO DE SITES DINÂMICOS</vt:lpstr>
      <vt:lpstr>COMENÇANDO A MONTAR O PROJETO EXEMPLO...</vt:lpstr>
      <vt:lpstr>COMENÇANDO A MONTAR O PROJETO EXEMPLO...</vt:lpstr>
      <vt:lpstr>COMENÇANDO A MONTAR O PROJETO EXEMPLO...</vt:lpstr>
      <vt:lpstr>COMENÇANDO A MONTAR O PROJETO EXEMPLO – LAYOUT E CSS</vt:lpstr>
      <vt:lpstr>CSS do Site</vt:lpstr>
      <vt:lpstr>CSS do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</dc:creator>
  <cp:lastModifiedBy>Augusto Gomes</cp:lastModifiedBy>
  <cp:revision>66</cp:revision>
  <dcterms:created xsi:type="dcterms:W3CDTF">2010-08-06T00:01:41Z</dcterms:created>
  <dcterms:modified xsi:type="dcterms:W3CDTF">2017-09-19T17:28:45Z</dcterms:modified>
</cp:coreProperties>
</file>