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5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222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DBD56CB-44E5-47DC-A364-F4188572118A}" type="datetimeFigureOut">
              <a:rPr lang="pt-BR"/>
              <a:pPr>
                <a:defRPr/>
              </a:pPr>
              <a:t>18/08/2017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5A391EB-80E6-41FF-BF72-5A73D5F341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63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DBDADE-812E-4F2E-9D2D-E659B39C1449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smtClean="0"/>
              <a:t>Desenhar o esboço e montar a organização dos arquivos no quadro</a:t>
            </a:r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3171F8F-5BC7-4E56-9FB1-DDB82EE2A3B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D428E0-71D5-4E86-8113-120CE547630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D428E0-71D5-4E86-8113-120CE547630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dirty="0" smtClean="0"/>
              <a:t>Criar um site que receba dois números,</a:t>
            </a:r>
            <a:r>
              <a:rPr lang="pt-BR" baseline="0" dirty="0" smtClean="0"/>
              <a:t> o operador (via componente radio) e faça o cálculo</a:t>
            </a:r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DF4852-0428-462B-ABB5-543D92F74F9A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D428E0-71D5-4E86-8113-120CE547630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D428E0-71D5-4E86-8113-120CE547630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D428E0-71D5-4E86-8113-120CE547630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D428E0-71D5-4E86-8113-120CE547630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7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39F6CC8-0C9E-46BA-A949-A7E7B52CE8D1}" type="datetimeFigureOut">
              <a:rPr lang="pt-BR"/>
              <a:pPr>
                <a:defRPr/>
              </a:pPr>
              <a:t>18/08/2017</a:t>
            </a:fld>
            <a:endParaRPr lang="pt-BR"/>
          </a:p>
        </p:txBody>
      </p:sp>
      <p:sp>
        <p:nvSpPr>
          <p:cNvPr id="10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5F094A3-27B3-4C31-AE45-8C2017BF759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B41F5-0E19-489B-83AA-5F0AF488772E}" type="datetimeFigureOut">
              <a:rPr lang="pt-BR"/>
              <a:pPr>
                <a:defRPr/>
              </a:pPr>
              <a:t>18/08/2017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39A85-57C3-4FCE-A372-092E2C0D64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44182-EE6A-4E13-B76F-8865B241AA17}" type="datetimeFigureOut">
              <a:rPr lang="pt-BR"/>
              <a:pPr>
                <a:defRPr/>
              </a:pPr>
              <a:t>18/08/2017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6BA70-28D6-4A9E-A67D-248B9FA127D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E008B-D67A-4E52-9A47-3683036FDAF6}" type="datetimeFigureOut">
              <a:rPr lang="pt-BR"/>
              <a:pPr>
                <a:defRPr/>
              </a:pPr>
              <a:t>18/08/2017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F95C6-DBF2-467F-99B1-F808C5CF70F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7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0D2B-7BC9-4DF7-8CBC-51844B2FCD9D}" type="datetimeFigureOut">
              <a:rPr lang="pt-BR"/>
              <a:pPr>
                <a:defRPr/>
              </a:pPr>
              <a:t>18/08/2017</a:t>
            </a:fld>
            <a:endParaRPr lang="pt-BR"/>
          </a:p>
        </p:txBody>
      </p:sp>
      <p:sp>
        <p:nvSpPr>
          <p:cNvPr id="8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84DC351-ED4D-4B50-929C-F553EE9EF8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9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AC51CFA-FECD-4AB9-B776-A34AC3F98946}" type="datetimeFigureOut">
              <a:rPr lang="pt-BR"/>
              <a:pPr>
                <a:defRPr/>
              </a:pPr>
              <a:t>18/08/2017</a:t>
            </a:fld>
            <a:endParaRPr lang="pt-BR"/>
          </a:p>
        </p:txBody>
      </p:sp>
      <p:sp>
        <p:nvSpPr>
          <p:cNvPr id="6" name="Espaço Reservado para Número de Slide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AE9E3E1-F21C-45DE-9507-009EE7E7A6F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Espaço Reservado para Rodapé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D76472A-2BF1-4400-A798-70CCD7D64E32}" type="datetimeFigureOut">
              <a:rPr lang="pt-BR"/>
              <a:pPr>
                <a:defRPr/>
              </a:pPr>
              <a:t>18/08/2017</a:t>
            </a:fld>
            <a:endParaRPr lang="pt-BR"/>
          </a:p>
        </p:txBody>
      </p:sp>
      <p:sp>
        <p:nvSpPr>
          <p:cNvPr id="8" name="Espaço Reservado para Número de Slid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8616316-BFA2-4FEF-AB0F-34E68258AB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9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7408E-5B2B-472A-9D75-ED74CAFD543B}" type="datetimeFigureOut">
              <a:rPr lang="pt-BR"/>
              <a:pPr>
                <a:defRPr/>
              </a:pPr>
              <a:t>18/08/2017</a:t>
            </a:fld>
            <a:endParaRPr 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5C351-5964-46E2-A8D9-4D7D58248C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22407-008C-4AA4-9F99-26F5CD05710B}" type="datetimeFigureOut">
              <a:rPr lang="pt-BR"/>
              <a:pPr>
                <a:defRPr/>
              </a:pPr>
              <a:t>18/08/2017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0CEAEFA-58E5-470A-BF40-735800AE50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7D4FA-CC21-4CB8-9B11-D374DC9C5768}" type="datetimeFigureOut">
              <a:rPr lang="pt-BR"/>
              <a:pPr>
                <a:defRPr/>
              </a:pPr>
              <a:t>18/08/2017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97AA3-CF63-4517-ABB2-606F805195D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ângulo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9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FF931B0-703A-439A-B822-A6EDA9A2D2FB}" type="datetimeFigureOut">
              <a:rPr lang="pt-BR"/>
              <a:pPr>
                <a:defRPr/>
              </a:pPr>
              <a:t>18/08/2017</a:t>
            </a:fld>
            <a:endParaRPr lang="pt-BR"/>
          </a:p>
        </p:txBody>
      </p:sp>
      <p:sp>
        <p:nvSpPr>
          <p:cNvPr id="10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7C16E866-09F8-4B77-A5B6-9EEDDA1A18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1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7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1DEAE32-4AE5-4A48-BE0B-310B4F382F99}" type="datetimeFigureOut">
              <a:rPr lang="pt-BR"/>
              <a:pPr>
                <a:defRPr/>
              </a:pPr>
              <a:t>18/08/2017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1756824-DE2F-479D-B2F9-81D1178FF9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1" r:id="rId2"/>
    <p:sldLayoutId id="2147483756" r:id="rId3"/>
    <p:sldLayoutId id="2147483757" r:id="rId4"/>
    <p:sldLayoutId id="2147483758" r:id="rId5"/>
    <p:sldLayoutId id="2147483752" r:id="rId6"/>
    <p:sldLayoutId id="2147483759" r:id="rId7"/>
    <p:sldLayoutId id="2147483753" r:id="rId8"/>
    <p:sldLayoutId id="2147483760" r:id="rId9"/>
    <p:sldLayoutId id="2147483754" r:id="rId10"/>
    <p:sldLayoutId id="21474837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E7BC29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092A7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Desenvolvimento web ii</a:t>
            </a:r>
            <a:endParaRPr lang="pt-BR" dirty="0"/>
          </a:p>
        </p:txBody>
      </p:sp>
      <p:sp>
        <p:nvSpPr>
          <p:cNvPr id="9219" name="Subtítulo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eaLnBrk="1" hangingPunct="1"/>
            <a:r>
              <a:rPr lang="pt-BR" smtClean="0"/>
              <a:t>Estruturas de Decisão – IF..ELSE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pt-BR" dirty="0" smtClean="0"/>
              <a:t>Calculadora 3.0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68313" y="1412875"/>
            <a:ext cx="8153400" cy="5257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pt-BR" sz="3200" smtClean="0"/>
              <a:t>Faça o programa de uma calculadora.</a:t>
            </a:r>
          </a:p>
          <a:p>
            <a:pPr lvl="1" eaLnBrk="1" hangingPunct="1"/>
            <a:endParaRPr lang="pt-BR" sz="2800" smtClean="0"/>
          </a:p>
          <a:p>
            <a:pPr lvl="1" eaLnBrk="1" hangingPunct="1"/>
            <a:r>
              <a:rPr lang="pt-BR" sz="2800" smtClean="0"/>
              <a:t>O programa deverá solicitar a entrada de dois números.</a:t>
            </a:r>
          </a:p>
          <a:p>
            <a:pPr lvl="1" eaLnBrk="1" hangingPunct="1"/>
            <a:endParaRPr lang="pt-BR" sz="2800" smtClean="0"/>
          </a:p>
          <a:p>
            <a:pPr lvl="1" eaLnBrk="1" hangingPunct="1"/>
            <a:r>
              <a:rPr lang="pt-BR" sz="2800" smtClean="0"/>
              <a:t>Deverá solicitar também do usuário que ele escolha qual operação:</a:t>
            </a:r>
          </a:p>
          <a:p>
            <a:pPr lvl="2" eaLnBrk="1" hangingPunct="1"/>
            <a:r>
              <a:rPr lang="pt-BR" sz="2800" smtClean="0"/>
              <a:t>Soma; ou</a:t>
            </a:r>
          </a:p>
          <a:p>
            <a:pPr lvl="2" eaLnBrk="1" hangingPunct="1"/>
            <a:r>
              <a:rPr lang="pt-BR" sz="2800" smtClean="0"/>
              <a:t>Subtração</a:t>
            </a:r>
          </a:p>
          <a:p>
            <a:pPr lvl="2" eaLnBrk="1" hangingPunct="1"/>
            <a:endParaRPr lang="pt-BR" sz="2800" smtClean="0"/>
          </a:p>
          <a:p>
            <a:pPr lvl="1" eaLnBrk="1" hangingPunct="1"/>
            <a:r>
              <a:rPr lang="pt-BR" sz="2800" smtClean="0"/>
              <a:t>Apresente o resultado em outra página.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pt-BR" dirty="0" smtClean="0"/>
              <a:t>Peso Ideal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rgbClr val="002060"/>
                </a:solidFill>
              </a:rPr>
              <a:t>Faça um programa que calcule o peso ideal para um homem ou para uma mulher. O programa deverá solicitar o sexo e a altura do indivíduo e, em função do sexo escolhido realizar um dos seguintes cálculos para o peso ideal:</a:t>
            </a:r>
          </a:p>
          <a:p>
            <a:pPr marL="320040" indent="-320040" eaLnBrk="1" fontAlgn="auto" hangingPunct="1">
              <a:spcAft>
                <a:spcPts val="0"/>
              </a:spcAft>
              <a:defRPr/>
            </a:pPr>
            <a:endParaRPr lang="pt-BR" dirty="0" smtClean="0">
              <a:solidFill>
                <a:srgbClr val="002060"/>
              </a:solidFill>
            </a:endParaRPr>
          </a:p>
          <a:p>
            <a:pPr marL="640715" lvl="1" indent="-320040"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rgbClr val="0070C0"/>
                </a:solidFill>
              </a:rPr>
              <a:t>Para homens: </a:t>
            </a:r>
            <a:r>
              <a:rPr lang="pt-BR" dirty="0" err="1" smtClean="0">
                <a:solidFill>
                  <a:srgbClr val="0070C0"/>
                </a:solidFill>
              </a:rPr>
              <a:t>peso_ideal</a:t>
            </a:r>
            <a:r>
              <a:rPr lang="pt-BR" dirty="0" smtClean="0">
                <a:solidFill>
                  <a:srgbClr val="0070C0"/>
                </a:solidFill>
              </a:rPr>
              <a:t> = 72.7 * h – 58</a:t>
            </a:r>
          </a:p>
          <a:p>
            <a:pPr marL="640715" lvl="1" indent="-320040" eaLnBrk="1" fontAlgn="auto" hangingPunct="1">
              <a:spcAft>
                <a:spcPts val="0"/>
              </a:spcAft>
              <a:defRPr/>
            </a:pPr>
            <a:endParaRPr lang="pt-BR" dirty="0" smtClean="0">
              <a:solidFill>
                <a:srgbClr val="0070C0"/>
              </a:solidFill>
            </a:endParaRPr>
          </a:p>
          <a:p>
            <a:pPr marL="640715" lvl="1" indent="-320040"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rgbClr val="0070C0"/>
                </a:solidFill>
              </a:rPr>
              <a:t>Para mulheres: </a:t>
            </a:r>
            <a:r>
              <a:rPr lang="pt-BR" dirty="0" err="1" smtClean="0">
                <a:solidFill>
                  <a:srgbClr val="0070C0"/>
                </a:solidFill>
              </a:rPr>
              <a:t>peso_ideal</a:t>
            </a:r>
            <a:r>
              <a:rPr lang="pt-BR" dirty="0" smtClean="0">
                <a:solidFill>
                  <a:srgbClr val="0070C0"/>
                </a:solidFill>
              </a:rPr>
              <a:t> = 62.1 * h – 44.7</a:t>
            </a:r>
          </a:p>
          <a:p>
            <a:pPr marL="320040" indent="-320040" eaLnBrk="1" fontAlgn="auto" hangingPunct="1">
              <a:spcAft>
                <a:spcPts val="0"/>
              </a:spcAft>
              <a:defRPr/>
            </a:pPr>
            <a:endParaRPr lang="pt-BR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pt-BR" dirty="0" smtClean="0"/>
              <a:t>Maior de 3 números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rgbClr val="002060"/>
                </a:solidFill>
              </a:rPr>
              <a:t>Crie um site que entre com 3 números diferentes em um formulário e apresente em outra página, qual deles é o maior (desconsidere colocar números iguais).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pt-BR" dirty="0" smtClean="0"/>
              <a:t>Equação do 2º Grau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370639" cy="5257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pt-BR" dirty="0" smtClean="0">
                <a:solidFill>
                  <a:srgbClr val="FF0000"/>
                </a:solidFill>
              </a:rPr>
              <a:t>	</a:t>
            </a:r>
            <a:r>
              <a:rPr lang="pt-BR" sz="2200" dirty="0" smtClean="0">
                <a:solidFill>
                  <a:srgbClr val="0070C0"/>
                </a:solidFill>
              </a:rPr>
              <a:t>Desenvolva um programa que faça o cálculo das raízes de uma equação do 2º Grau   –    </a:t>
            </a:r>
            <a:r>
              <a:rPr lang="pt-BR" sz="3200" dirty="0" smtClean="0">
                <a:solidFill>
                  <a:srgbClr val="FF0000"/>
                </a:solidFill>
              </a:rPr>
              <a:t>a</a:t>
            </a:r>
            <a:r>
              <a:rPr lang="pt-BR" sz="3200" dirty="0" smtClean="0">
                <a:solidFill>
                  <a:schemeClr val="accent4">
                    <a:lumMod val="75000"/>
                  </a:schemeClr>
                </a:solidFill>
              </a:rPr>
              <a:t>x</a:t>
            </a:r>
            <a:r>
              <a:rPr lang="pt-BR" sz="32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pt-BR" sz="3200" dirty="0" smtClean="0">
                <a:solidFill>
                  <a:srgbClr val="FF0000"/>
                </a:solidFill>
              </a:rPr>
              <a:t> </a:t>
            </a:r>
            <a:r>
              <a:rPr lang="pt-BR" sz="3200" dirty="0" smtClean="0"/>
              <a:t>+</a:t>
            </a:r>
            <a:r>
              <a:rPr lang="pt-BR" sz="3200" dirty="0" smtClean="0">
                <a:solidFill>
                  <a:srgbClr val="FF0000"/>
                </a:solidFill>
              </a:rPr>
              <a:t> </a:t>
            </a:r>
            <a:r>
              <a:rPr lang="pt-BR" sz="3200" dirty="0" err="1" smtClean="0">
                <a:solidFill>
                  <a:srgbClr val="FF0000"/>
                </a:solidFill>
              </a:rPr>
              <a:t>b</a:t>
            </a:r>
            <a:r>
              <a:rPr lang="pt-BR" sz="3200" dirty="0" err="1" smtClean="0">
                <a:solidFill>
                  <a:schemeClr val="accent4">
                    <a:lumMod val="75000"/>
                  </a:schemeClr>
                </a:solidFill>
              </a:rPr>
              <a:t>x</a:t>
            </a:r>
            <a:r>
              <a:rPr lang="pt-BR" sz="3200" dirty="0" smtClean="0">
                <a:solidFill>
                  <a:srgbClr val="FF0000"/>
                </a:solidFill>
              </a:rPr>
              <a:t> </a:t>
            </a:r>
            <a:r>
              <a:rPr lang="pt-BR" sz="3200" dirty="0" smtClean="0"/>
              <a:t>+</a:t>
            </a:r>
            <a:r>
              <a:rPr lang="pt-BR" sz="3200" dirty="0" smtClean="0">
                <a:solidFill>
                  <a:srgbClr val="FF0000"/>
                </a:solidFill>
              </a:rPr>
              <a:t> c  </a:t>
            </a:r>
            <a:r>
              <a:rPr lang="pt-BR" sz="3200" dirty="0" smtClean="0"/>
              <a:t>=</a:t>
            </a:r>
            <a:r>
              <a:rPr lang="pt-BR" sz="3200" dirty="0" smtClean="0">
                <a:solidFill>
                  <a:srgbClr val="FF0000"/>
                </a:solidFill>
              </a:rPr>
              <a:t>  </a:t>
            </a:r>
            <a:r>
              <a:rPr lang="pt-BR" sz="32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pt-BR" sz="3200" dirty="0" smtClean="0">
                <a:solidFill>
                  <a:srgbClr val="0070C0"/>
                </a:solidFill>
              </a:rPr>
              <a:t>. </a:t>
            </a:r>
            <a:endParaRPr lang="pt-BR" sz="2200" dirty="0" smtClean="0">
              <a:solidFill>
                <a:srgbClr val="0070C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pt-BR" sz="2200" dirty="0" smtClean="0">
              <a:solidFill>
                <a:srgbClr val="0070C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pt-BR" sz="2200" dirty="0" smtClean="0">
                <a:solidFill>
                  <a:srgbClr val="0070C0"/>
                </a:solidFill>
              </a:rPr>
              <a:t>	Faça o site solicitar a entrada dos valores:</a:t>
            </a:r>
          </a:p>
          <a:p>
            <a:pPr lvl="2" eaLnBrk="1" hangingPunct="1"/>
            <a:r>
              <a:rPr lang="pt-BR" sz="1900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</a:p>
          <a:p>
            <a:pPr lvl="2" eaLnBrk="1" hangingPunct="1"/>
            <a:r>
              <a:rPr lang="pt-BR" sz="1900" dirty="0" smtClean="0">
                <a:solidFill>
                  <a:schemeClr val="accent2">
                    <a:lumMod val="75000"/>
                  </a:schemeClr>
                </a:solidFill>
              </a:rPr>
              <a:t>b</a:t>
            </a:r>
          </a:p>
          <a:p>
            <a:pPr lvl="2" eaLnBrk="1" hangingPunct="1"/>
            <a:r>
              <a:rPr lang="pt-BR" sz="1900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  <a:p>
            <a:pPr lvl="1" eaLnBrk="1" hangingPunct="1">
              <a:buNone/>
            </a:pPr>
            <a:r>
              <a:rPr lang="pt-BR" sz="2200" dirty="0" smtClean="0">
                <a:solidFill>
                  <a:srgbClr val="0070C0"/>
                </a:solidFill>
              </a:rPr>
              <a:t>Ao final, deverá ser apresentadas umas das três repostas possíveis:</a:t>
            </a:r>
          </a:p>
          <a:p>
            <a:pPr lvl="2" eaLnBrk="1" hangingPunct="1"/>
            <a:r>
              <a:rPr lang="pt-BR" sz="1900" dirty="0" smtClean="0">
                <a:solidFill>
                  <a:schemeClr val="accent2">
                    <a:lumMod val="75000"/>
                  </a:schemeClr>
                </a:solidFill>
              </a:rPr>
              <a:t>Existem duas raízes reais: tal e tal</a:t>
            </a:r>
          </a:p>
          <a:p>
            <a:pPr lvl="2" eaLnBrk="1" hangingPunct="1"/>
            <a:r>
              <a:rPr lang="pt-BR" sz="1900" dirty="0" smtClean="0">
                <a:solidFill>
                  <a:schemeClr val="accent2">
                    <a:lumMod val="75000"/>
                  </a:schemeClr>
                </a:solidFill>
              </a:rPr>
              <a:t>Existe apenas uma </a:t>
            </a:r>
            <a:r>
              <a:rPr lang="pt-BR" sz="1900" dirty="0" err="1" smtClean="0">
                <a:solidFill>
                  <a:schemeClr val="accent2">
                    <a:lumMod val="75000"/>
                  </a:schemeClr>
                </a:solidFill>
              </a:rPr>
              <a:t>raíz</a:t>
            </a:r>
            <a:r>
              <a:rPr lang="pt-BR" sz="1900" dirty="0" smtClean="0">
                <a:solidFill>
                  <a:schemeClr val="accent2">
                    <a:lumMod val="75000"/>
                  </a:schemeClr>
                </a:solidFill>
              </a:rPr>
              <a:t> real: tal</a:t>
            </a:r>
          </a:p>
          <a:p>
            <a:pPr lvl="2" eaLnBrk="1" hangingPunct="1"/>
            <a:r>
              <a:rPr lang="pt-BR" sz="1900" dirty="0" smtClean="0">
                <a:solidFill>
                  <a:schemeClr val="accent2">
                    <a:lumMod val="75000"/>
                  </a:schemeClr>
                </a:solidFill>
              </a:rPr>
              <a:t>Não existem raízes reais possíveis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pt-BR" dirty="0" smtClean="0"/>
              <a:t>Cálculo de áreas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1500174"/>
            <a:ext cx="9144000" cy="5357826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rgbClr val="002060"/>
                </a:solidFill>
              </a:rPr>
              <a:t>Desenvolva um programa que opte por calcular a área de das seguintes figuras geométricas:</a:t>
            </a:r>
          </a:p>
          <a:p>
            <a:pPr marL="640715" lvl="1" indent="-320040" eaLnBrk="1" fontAlgn="auto" hangingPunct="1">
              <a:spcAft>
                <a:spcPts val="0"/>
              </a:spcAft>
              <a:defRPr/>
            </a:pPr>
            <a:endParaRPr lang="pt-BR" dirty="0" smtClean="0">
              <a:solidFill>
                <a:srgbClr val="002060"/>
              </a:solidFill>
            </a:endParaRPr>
          </a:p>
          <a:p>
            <a:pPr marL="640715" lvl="1" indent="-320040"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rgbClr val="002060"/>
                </a:solidFill>
              </a:rPr>
              <a:t>Circulo</a:t>
            </a:r>
            <a:r>
              <a:rPr lang="pt-BR" dirty="0" smtClean="0">
                <a:solidFill>
                  <a:srgbClr val="002060"/>
                </a:solidFill>
              </a:rPr>
              <a:t>; ou</a:t>
            </a:r>
          </a:p>
          <a:p>
            <a:pPr marL="640715" lvl="1" indent="-320040"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rgbClr val="002060"/>
                </a:solidFill>
              </a:rPr>
              <a:t>Quadrado.</a:t>
            </a:r>
          </a:p>
          <a:p>
            <a:pPr marL="320040" indent="-320040" eaLnBrk="1" fontAlgn="auto" hangingPunct="1">
              <a:spcAft>
                <a:spcPts val="0"/>
              </a:spcAft>
              <a:defRPr/>
            </a:pPr>
            <a:endParaRPr lang="pt-BR" dirty="0" smtClean="0">
              <a:solidFill>
                <a:srgbClr val="002060"/>
              </a:solidFill>
            </a:endParaRPr>
          </a:p>
          <a:p>
            <a:pPr marL="320040" indent="-320040"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rgbClr val="002060"/>
                </a:solidFill>
              </a:rPr>
              <a:t>Mostre ao final o valor da área da figura escolhida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pt-BR" dirty="0" smtClean="0"/>
              <a:t>Cálculo de áreas - Solução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1500174"/>
            <a:ext cx="9144000" cy="5357826"/>
          </a:xfrm>
        </p:spPr>
        <p:txBody>
          <a:bodyPr>
            <a:normAutofit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rgbClr val="002060"/>
                </a:solidFill>
              </a:rPr>
              <a:t>Poderão ser criadas (por exemplo) até 4 páginas:</a:t>
            </a:r>
          </a:p>
          <a:p>
            <a:pPr marL="640715" lvl="1" indent="-320040"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rgbClr val="002060"/>
                </a:solidFill>
              </a:rPr>
              <a:t>A INDEX onde ocorrerá a escolha da figura geométrica</a:t>
            </a:r>
          </a:p>
          <a:p>
            <a:pPr marL="640715" lvl="1" indent="-320040"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rgbClr val="002060"/>
                </a:solidFill>
              </a:rPr>
              <a:t>Um arquivo de processamento (PHP) para exibir o formulário da escolha feita na página anterior (INDEX)</a:t>
            </a:r>
          </a:p>
          <a:p>
            <a:pPr marL="640715" lvl="1" indent="-320040"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rgbClr val="002060"/>
                </a:solidFill>
              </a:rPr>
              <a:t>Uma página para:</a:t>
            </a:r>
          </a:p>
          <a:p>
            <a:pPr marL="915352" lvl="2" indent="-320040"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rgbClr val="002060"/>
                </a:solidFill>
              </a:rPr>
              <a:t> o formulário com a entrada de dados para cálculo da área do circulo</a:t>
            </a:r>
          </a:p>
          <a:p>
            <a:pPr marL="915352" lvl="2" indent="-320040"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rgbClr val="002060"/>
                </a:solidFill>
              </a:rPr>
              <a:t>A MESMA PÁGINA para o formulário com a entrada de dados para cálculo da área do quadrado</a:t>
            </a:r>
          </a:p>
          <a:p>
            <a:pPr marL="640715" lvl="1" indent="-320040"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rgbClr val="002060"/>
                </a:solidFill>
              </a:rPr>
              <a:t>Apresente o valor da área calculada um outra página em função da figura escolhida:</a:t>
            </a:r>
          </a:p>
          <a:p>
            <a:pPr marL="915352" lvl="2" indent="-320040"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rgbClr val="002060"/>
                </a:solidFill>
              </a:rPr>
              <a:t>pode ser feita uma página para mostrar a área do circulo; e</a:t>
            </a:r>
          </a:p>
          <a:p>
            <a:pPr marL="915352" lvl="2" indent="-320040"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rgbClr val="002060"/>
                </a:solidFill>
              </a:rPr>
              <a:t>outra para mostrar a área do quadrado.</a:t>
            </a:r>
          </a:p>
          <a:p>
            <a:pPr marL="640715" lvl="1" indent="-320040" eaLnBrk="1" fontAlgn="auto" hangingPunct="1">
              <a:spcAft>
                <a:spcPts val="0"/>
              </a:spcAft>
              <a:defRPr/>
            </a:pPr>
            <a:endParaRPr lang="pt-BR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pt-BR" dirty="0" smtClean="0"/>
              <a:t>Tri</a:t>
            </a:r>
            <a:r>
              <a:rPr lang="pt-BR" dirty="0" smtClean="0"/>
              <a:t>ângulo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1500174"/>
            <a:ext cx="9144000" cy="5357826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rgbClr val="002060"/>
                </a:solidFill>
              </a:rPr>
              <a:t>Faça uma aplicação que receba três medidas (iguais ou diferentes entre si) e, com eles, identifique se formam um triângulo. </a:t>
            </a:r>
            <a:endParaRPr lang="pt-BR" dirty="0" smtClean="0">
              <a:solidFill>
                <a:srgbClr val="002060"/>
              </a:solidFill>
            </a:endParaRPr>
          </a:p>
          <a:p>
            <a:pPr marL="320040" indent="-320040"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rgbClr val="002060"/>
                </a:solidFill>
              </a:rPr>
              <a:t>Se o formarem, diga que triângulo é:</a:t>
            </a:r>
          </a:p>
          <a:p>
            <a:pPr marL="640715" lvl="1" indent="-320040"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rgbClr val="002060"/>
                </a:solidFill>
              </a:rPr>
              <a:t>Escaleno;</a:t>
            </a:r>
          </a:p>
          <a:p>
            <a:pPr marL="640715" lvl="1" indent="-320040"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rgbClr val="002060"/>
                </a:solidFill>
              </a:rPr>
              <a:t>Isósceles; ou</a:t>
            </a:r>
          </a:p>
          <a:p>
            <a:pPr marL="640715" lvl="1" indent="-320040" eaLnBrk="1" fontAlgn="auto" hangingPunct="1">
              <a:spcAft>
                <a:spcPts val="0"/>
              </a:spcAft>
              <a:defRPr/>
            </a:pPr>
            <a:r>
              <a:rPr lang="pt-BR" dirty="0" err="1" smtClean="0">
                <a:solidFill>
                  <a:srgbClr val="002060"/>
                </a:solidFill>
              </a:rPr>
              <a:t>Equilátero</a:t>
            </a:r>
            <a:endParaRPr lang="pt-BR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pt-BR" sz="3600" dirty="0" smtClean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1500174"/>
            <a:ext cx="9144000" cy="5357826"/>
          </a:xfrm>
        </p:spPr>
        <p:txBody>
          <a:bodyPr>
            <a:normAutofit/>
          </a:bodyPr>
          <a:lstStyle/>
          <a:p>
            <a:pPr marL="640715" lvl="1" indent="-320040" eaLnBrk="1" fontAlgn="auto" hangingPunct="1">
              <a:spcAft>
                <a:spcPts val="0"/>
              </a:spcAft>
              <a:defRPr/>
            </a:pPr>
            <a:r>
              <a:rPr lang="pt-BR" b="1" dirty="0" smtClean="0">
                <a:solidFill>
                  <a:srgbClr val="FFC000"/>
                </a:solidFill>
              </a:rPr>
              <a:t>Fazer um programa que receba o gasto de energia de uma casa (em KW) em determinado mês e mostre como resultado o valor a ser pago.</a:t>
            </a:r>
          </a:p>
          <a:p>
            <a:pPr marL="640715" lvl="1" indent="-320040" eaLnBrk="1" fontAlgn="auto" hangingPunct="1">
              <a:spcAft>
                <a:spcPts val="0"/>
              </a:spcAft>
              <a:buNone/>
              <a:defRPr/>
            </a:pPr>
            <a:endParaRPr lang="pt-BR" b="1" dirty="0" smtClean="0">
              <a:solidFill>
                <a:srgbClr val="FFC000"/>
              </a:solidFill>
            </a:endParaRPr>
          </a:p>
          <a:p>
            <a:pPr marL="640715" lvl="1" indent="-320040" eaLnBrk="1" fontAlgn="auto" hangingPunct="1">
              <a:spcAft>
                <a:spcPts val="0"/>
              </a:spcAft>
              <a:buNone/>
              <a:defRPr/>
            </a:pPr>
            <a:endParaRPr lang="pt-BR" b="1" dirty="0" smtClean="0">
              <a:solidFill>
                <a:srgbClr val="FFC000"/>
              </a:solidFill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403648" y="364502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Calibri"/>
                          <a:ea typeface="Calibri"/>
                          <a:cs typeface="Times New Roman"/>
                        </a:rPr>
                        <a:t>Consumo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Calibri"/>
                          <a:ea typeface="Calibri"/>
                          <a:cs typeface="Times New Roman"/>
                        </a:rPr>
                        <a:t>R$/kw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Calibri"/>
                          <a:cs typeface="Times New Roman"/>
                        </a:rPr>
                        <a:t>até 150Kw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Calibri"/>
                          <a:cs typeface="Times New Roman"/>
                        </a:rPr>
                        <a:t>R$ 10,00 pôr Kw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Calibri"/>
                          <a:cs typeface="Times New Roman"/>
                        </a:rPr>
                        <a:t>de 150Kw até 200Kw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Calibri"/>
                          <a:cs typeface="Times New Roman"/>
                        </a:rPr>
                        <a:t>R$ 120,00 pôr Kw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Calibri"/>
                          <a:ea typeface="Calibri"/>
                          <a:cs typeface="Times New Roman"/>
                        </a:rPr>
                        <a:t>acima 200Kw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Calibri"/>
                          <a:ea typeface="Calibri"/>
                          <a:cs typeface="Times New Roman"/>
                        </a:rPr>
                        <a:t>R$ 150,00 pôr </a:t>
                      </a:r>
                      <a:r>
                        <a:rPr lang="pt-BR" sz="2000" dirty="0" err="1">
                          <a:latin typeface="Calibri"/>
                          <a:ea typeface="Calibri"/>
                          <a:cs typeface="Times New Roman"/>
                        </a:rPr>
                        <a:t>Kw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494</TotalTime>
  <Words>440</Words>
  <Application>Microsoft Office PowerPoint</Application>
  <PresentationFormat>Apresentação na tela (4:3)</PresentationFormat>
  <Paragraphs>75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Mediano</vt:lpstr>
      <vt:lpstr>Desenvolvimento web ii</vt:lpstr>
      <vt:lpstr>Calculadora 3.0</vt:lpstr>
      <vt:lpstr>Peso Ideal</vt:lpstr>
      <vt:lpstr>Maior de 3 números</vt:lpstr>
      <vt:lpstr>Equação do 2º Grau</vt:lpstr>
      <vt:lpstr>Cálculo de áreas</vt:lpstr>
      <vt:lpstr>Cálculo de áreas - Solução</vt:lpstr>
      <vt:lpstr>Triângulo</vt:lpstr>
      <vt:lpstr>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rafael</dc:creator>
  <cp:lastModifiedBy>radjuto</cp:lastModifiedBy>
  <cp:revision>25</cp:revision>
  <dcterms:created xsi:type="dcterms:W3CDTF">2010-08-06T00:01:41Z</dcterms:created>
  <dcterms:modified xsi:type="dcterms:W3CDTF">2017-08-18T22:32:45Z</dcterms:modified>
</cp:coreProperties>
</file>