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BD56CB-44E5-47DC-A364-F4188572118A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A391EB-80E6-41FF-BF72-5A73D5F341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DBDADE-812E-4F2E-9D2D-E659B39C144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dirty="0" smtClean="0"/>
              <a:t>CRIAR</a:t>
            </a:r>
            <a:r>
              <a:rPr lang="pt-BR" baseline="0" dirty="0" smtClean="0"/>
              <a:t> O ARQUIVO COM O FORMULÁRIO PARA A QUANTIDADE DE LINHAS DA TABELA</a:t>
            </a: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FDC04C-45C0-41DB-AE3A-A81DD41E566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dirty="0" smtClean="0"/>
              <a:t>CRIAR</a:t>
            </a:r>
            <a:r>
              <a:rPr lang="pt-BR" baseline="0" dirty="0" smtClean="0"/>
              <a:t> O ARQUIVO COM O FORMULÁRIO PARA A QUANTIDADE DE LINHAS DA TABELA</a:t>
            </a: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FDC04C-45C0-41DB-AE3A-A81DD41E566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9F6CC8-0C9E-46BA-A949-A7E7B52CE8D1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5F094A3-27B3-4C31-AE45-8C2017BF75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B41F5-0E19-489B-83AA-5F0AF488772E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39A85-57C3-4FCE-A372-092E2C0D6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44182-EE6A-4E13-B76F-8865B241AA17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6BA70-28D6-4A9E-A67D-248B9FA127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E008B-D67A-4E52-9A47-3683036FDAF6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F95C6-DBF2-467F-99B1-F808C5CF70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0D2B-7BC9-4DF7-8CBC-51844B2FCD9D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DC351-ED4D-4B50-929C-F553EE9EF8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AC51CFA-FECD-4AB9-B776-A34AC3F98946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E9E3E1-F21C-45DE-9507-009EE7E7A6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D76472A-2BF1-4400-A798-70CCD7D64E32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616316-BFA2-4FEF-AB0F-34E68258AB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7408E-5B2B-472A-9D75-ED74CAFD543B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C351-5964-46E2-A8D9-4D7D58248C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2407-008C-4AA4-9F99-26F5CD05710B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0CEAEFA-58E5-470A-BF40-735800AE50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7D4FA-CC21-4CB8-9B11-D374DC9C5768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97AA3-CF63-4517-ABB2-606F805195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931B0-703A-439A-B822-A6EDA9A2D2FB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C16E866-09F8-4B77-A5B6-9EEDDA1A18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DEAE32-4AE5-4A48-BE0B-310B4F382F99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756824-DE2F-479D-B2F9-81D1178FF9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1" r:id="rId2"/>
    <p:sldLayoutId id="2147483756" r:id="rId3"/>
    <p:sldLayoutId id="2147483757" r:id="rId4"/>
    <p:sldLayoutId id="2147483758" r:id="rId5"/>
    <p:sldLayoutId id="2147483752" r:id="rId6"/>
    <p:sldLayoutId id="2147483759" r:id="rId7"/>
    <p:sldLayoutId id="2147483753" r:id="rId8"/>
    <p:sldLayoutId id="2147483760" r:id="rId9"/>
    <p:sldLayoutId id="2147483754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Desenvolvimento web ii</a:t>
            </a:r>
            <a:endParaRPr lang="pt-BR" dirty="0"/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pt-BR" dirty="0" smtClean="0"/>
              <a:t>Estruturas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Valores </a:t>
            </a:r>
            <a:r>
              <a:rPr lang="pt-BR" sz="3600" dirty="0" err="1" smtClean="0"/>
              <a:t>intermediarios</a:t>
            </a:r>
            <a:endParaRPr lang="pt-BR" sz="36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/>
              <a:t>Efetue um </a:t>
            </a:r>
            <a:r>
              <a:rPr lang="pt-BR" dirty="0" err="1" smtClean="0"/>
              <a:t>algorítmo</a:t>
            </a:r>
            <a:r>
              <a:rPr lang="pt-BR" dirty="0" smtClean="0"/>
              <a:t> PHP que receba dois valores quaisquer e imprime todos os valores intermediários a ele.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/>
              <a:t>Veja o exemplo: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/>
              <a:t>Primeiro Valor = 5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/>
              <a:t>Segundo Valor = 15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/>
              <a:t>Imprime: 6 7 8 9 10 11 12 13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Exercício usando 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Refaça e exercício que informava a quantidade de linhas de uma tabela usando o FOR</a:t>
            </a:r>
            <a:endParaRPr lang="pt-BR" sz="3200" dirty="0" smtClean="0">
              <a:solidFill>
                <a:srgbClr val="7030A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rgbClr val="7030A0"/>
                </a:solidFill>
              </a:rPr>
              <a:t>Crie um site em que você informe, via formulário, o número de linhas de uma tabela. 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Após o envio do dado, deverá abrir uma página com uma tabela contendo a quantidade de linhas indicada no formulário da página anterior.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Na montagem da tabela, crie-a com </a:t>
            </a:r>
            <a:r>
              <a:rPr lang="pt-BR" b="1" dirty="0" smtClean="0">
                <a:solidFill>
                  <a:srgbClr val="7030A0"/>
                </a:solidFill>
              </a:rPr>
              <a:t>uma</a:t>
            </a:r>
            <a:r>
              <a:rPr lang="pt-BR" dirty="0" smtClean="0">
                <a:solidFill>
                  <a:srgbClr val="7030A0"/>
                </a:solidFill>
              </a:rPr>
              <a:t> coluna escrevendo em cada célula “Esta é a linha </a:t>
            </a:r>
            <a:r>
              <a:rPr lang="pt-BR" dirty="0" smtClean="0">
                <a:solidFill>
                  <a:srgbClr val="FF0000"/>
                </a:solidFill>
              </a:rPr>
              <a:t>X</a:t>
            </a:r>
            <a:r>
              <a:rPr lang="pt-BR" dirty="0" smtClean="0">
                <a:solidFill>
                  <a:srgbClr val="7030A0"/>
                </a:solidFill>
              </a:rPr>
              <a:t>”</a:t>
            </a:r>
            <a:endParaRPr lang="pt-BR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Exercício tabuada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rgbClr val="7030A0"/>
                </a:solidFill>
              </a:rPr>
              <a:t>Crie um site em que você informe, via formulário, um número e apresente em uma tabela a tabuada (até 10) deste número. 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Após o envio do dado, deverá abrir uma página com uma tabela contendo a quantidade de 10 linhas para a tabuada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Na montagem da tabela, crie-a com duas colunas: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Na primeira escreva a expressão matemática (2 x1, 2x2, 2x3...)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7030A0"/>
                </a:solidFill>
              </a:rPr>
              <a:t>Na segunda coloque a resposta de cada expressão.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704</TotalTime>
  <Words>246</Words>
  <Application>Microsoft Office PowerPoint</Application>
  <PresentationFormat>Apresentação na tela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Mediano</vt:lpstr>
      <vt:lpstr>Desenvolvimento web ii</vt:lpstr>
      <vt:lpstr>Valores intermediarios</vt:lpstr>
      <vt:lpstr>Exercício usando o FOR</vt:lpstr>
      <vt:lpstr>Exercício tabuada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radjuto</cp:lastModifiedBy>
  <cp:revision>35</cp:revision>
  <dcterms:created xsi:type="dcterms:W3CDTF">2010-08-06T00:01:41Z</dcterms:created>
  <dcterms:modified xsi:type="dcterms:W3CDTF">2017-08-24T19:58:12Z</dcterms:modified>
</cp:coreProperties>
</file>