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585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F9F35B-A1B6-43ED-B84E-6464D7E37DC8}" type="datetimeFigureOut">
              <a:rPr lang="pt-BR"/>
              <a:pPr>
                <a:defRPr/>
              </a:pPr>
              <a:t>15/08/2017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6521837-0520-470B-A552-429E14EDE2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D1439D-C3CC-4A6F-983A-430BE23FB9A7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Montar a organização dos arquivos no quadro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Desenhar o esboço das páginas no quadro</a:t>
            </a:r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8E84D1-3AC4-4E13-981A-4E1A795F3775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642CDD-F8EE-45D2-8F03-5D470DE5A2DB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642CDD-F8EE-45D2-8F03-5D470DE5A2DB}" type="slidenum">
              <a:rPr lang="pt-BR" smtClean="0"/>
              <a:pPr/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642CDD-F8EE-45D2-8F03-5D470DE5A2DB}" type="slidenum">
              <a:rPr lang="pt-BR" smtClean="0"/>
              <a:pPr/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642CDD-F8EE-45D2-8F03-5D470DE5A2DB}" type="slidenum">
              <a:rPr lang="pt-BR" smtClean="0"/>
              <a:pPr/>
              <a:t>6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D3E0E0-2CAC-4A1B-9017-4ABEB58E2FB1}" type="datetimeFigureOut">
              <a:rPr lang="pt-BR" smtClean="0"/>
              <a:pPr>
                <a:defRPr/>
              </a:pPr>
              <a:t>15/08/2017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CDF8D33-C377-4ECF-B1B3-B7A287EFD2F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6D63E-9E5D-4EBB-96E5-531D3307121E}" type="datetimeFigureOut">
              <a:rPr lang="pt-BR" smtClean="0"/>
              <a:pPr>
                <a:defRPr/>
              </a:pPr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ECC09-527E-4E7E-8134-93FCFF9586E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C49F0986-B648-46F0-B3C7-BEE3DA6F13EF}" type="datetimeFigureOut">
              <a:rPr lang="pt-BR" smtClean="0"/>
              <a:pPr>
                <a:defRPr/>
              </a:pPr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B9B7BCEF-2113-42E5-B43C-4D1EA6A659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CE516-692E-420E-AFE5-8E06FCAB5E1C}" type="datetimeFigureOut">
              <a:rPr lang="pt-BR" smtClean="0"/>
              <a:pPr>
                <a:defRPr/>
              </a:pPr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774462-FC52-42FB-946A-8BADDB8D768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D7616B-008C-43A8-8CE5-D9433BD2B53C}" type="datetimeFigureOut">
              <a:rPr lang="pt-BR" smtClean="0"/>
              <a:pPr>
                <a:defRPr/>
              </a:pPr>
              <a:t>15/08/2017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CBEAF75-12AA-4CA2-8781-60C73233851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26B55A08-CA92-459B-A76B-E01CDB1F7EA0}" type="datetimeFigureOut">
              <a:rPr lang="pt-BR" smtClean="0"/>
              <a:pPr>
                <a:defRPr/>
              </a:pPr>
              <a:t>15/08/2017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3ED72A5-9190-445C-A8A8-84DBE8A2D3E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001B3942-6272-4318-A051-008478A9E982}" type="datetimeFigureOut">
              <a:rPr lang="pt-BR" smtClean="0"/>
              <a:pPr>
                <a:defRPr/>
              </a:pPr>
              <a:t>15/08/2017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D8C4249-F9C1-4BD3-8599-AA411AEAEA3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2B4DCA-22E8-4A57-B795-D354CEDE39E4}" type="datetimeFigureOut">
              <a:rPr lang="pt-BR" smtClean="0"/>
              <a:pPr>
                <a:defRPr/>
              </a:pPr>
              <a:t>15/08/2017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ACD181-D510-4154-A7B2-37E941F9CB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2C976C-28AF-493A-AA56-2201879F0050}" type="datetimeFigureOut">
              <a:rPr lang="pt-BR" smtClean="0"/>
              <a:pPr>
                <a:defRPr/>
              </a:pPr>
              <a:t>15/08/2017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B10D87-6A6D-4971-BCEE-0B892BD0658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E3C26D-C930-4AF3-981A-5E14AEFF9275}" type="datetimeFigureOut">
              <a:rPr lang="pt-BR" smtClean="0"/>
              <a:pPr>
                <a:defRPr/>
              </a:pPr>
              <a:t>15/08/2017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1296D6A-635B-47E9-AC8F-5B296B8DF87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01E289AE-1675-479F-A452-B32F8B87A2E4}" type="datetimeFigureOut">
              <a:rPr lang="pt-BR" smtClean="0"/>
              <a:pPr>
                <a:defRPr/>
              </a:pPr>
              <a:t>15/08/2017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626F05D7-946F-4B82-AA93-F3FC6889E5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DFB92A-C049-4FB4-A59D-D8494A0FB903}" type="datetimeFigureOut">
              <a:rPr lang="pt-BR" smtClean="0"/>
              <a:pPr>
                <a:defRPr/>
              </a:pPr>
              <a:t>15/08/2017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22FCA1-FA8F-48DC-8159-13D03D362F7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ítulo 1"/>
          <p:cNvSpPr>
            <a:spLocks noGrp="1"/>
          </p:cNvSpPr>
          <p:nvPr>
            <p:ph type="ctrTitle"/>
          </p:nvPr>
        </p:nvSpPr>
        <p:spPr>
          <a:xfrm>
            <a:off x="2339975" y="4038600"/>
            <a:ext cx="6499225" cy="1828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 smtClean="0"/>
              <a:t>Desenvolvimento Web II</a:t>
            </a:r>
            <a:br>
              <a:rPr lang="pt-BR" sz="3600" dirty="0" smtClean="0"/>
            </a:br>
            <a:r>
              <a:rPr lang="pt-BR" sz="3600" dirty="0" smtClean="0"/>
              <a:t>PHP</a:t>
            </a:r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2362200" y="6072206"/>
            <a:ext cx="6705600" cy="685800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rgbClr val="FF0000"/>
                </a:solidFill>
              </a:rPr>
              <a:t>Exercícios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Média </a:t>
            </a:r>
            <a:r>
              <a:rPr lang="pt-BR" dirty="0" smtClean="0"/>
              <a:t>aritmética 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773238"/>
            <a:ext cx="9144000" cy="5084762"/>
          </a:xfrm>
        </p:spPr>
        <p:txBody>
          <a:bodyPr>
            <a:normAutofit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pt-BR" sz="3200" dirty="0" smtClean="0">
                <a:solidFill>
                  <a:schemeClr val="tx1">
                    <a:lumMod val="85000"/>
                  </a:schemeClr>
                </a:solidFill>
              </a:rPr>
              <a:t>Desenvolva um programa em PHP que receba o nome e 4 notas de uma aluno e mostre em outra página seu nome e sua média final.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pt-BR" sz="3200" dirty="0" smtClean="0">
                <a:solidFill>
                  <a:schemeClr val="tx1">
                    <a:lumMod val="85000"/>
                  </a:schemeClr>
                </a:solidFill>
              </a:rPr>
              <a:t>Utilize o cálculo da média aritmética para calcular a média final.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400" b="1" dirty="0" smtClean="0">
                <a:solidFill>
                  <a:srgbClr val="0070C0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612775" y="115888"/>
            <a:ext cx="8153400" cy="990600"/>
          </a:xfrm>
        </p:spPr>
        <p:txBody>
          <a:bodyPr/>
          <a:lstStyle/>
          <a:p>
            <a:pPr eaLnBrk="1" hangingPunct="1"/>
            <a:r>
              <a:rPr lang="pt-BR" smtClean="0"/>
              <a:t>Média ponderada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773238"/>
            <a:ext cx="9144000" cy="4751387"/>
          </a:xfrm>
        </p:spPr>
        <p:txBody>
          <a:bodyPr>
            <a:normAutofit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pt-BR" sz="3200" dirty="0" smtClean="0">
                <a:solidFill>
                  <a:schemeClr val="tx1">
                    <a:lumMod val="85000"/>
                  </a:schemeClr>
                </a:solidFill>
              </a:rPr>
              <a:t>Refaça o exercício anterior alterando o cálculo para a média ponderada onde o peso de cada nota segue o seguinte padrão: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 smtClean="0">
                <a:solidFill>
                  <a:schemeClr val="tx1">
                    <a:lumMod val="85000"/>
                  </a:schemeClr>
                </a:solidFill>
              </a:rPr>
              <a:t>Nota 1: peso 1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 smtClean="0">
                <a:solidFill>
                  <a:schemeClr val="tx1">
                    <a:lumMod val="85000"/>
                  </a:schemeClr>
                </a:solidFill>
              </a:rPr>
              <a:t>Nota 2: peso 2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 smtClean="0">
                <a:solidFill>
                  <a:schemeClr val="tx1">
                    <a:lumMod val="85000"/>
                  </a:schemeClr>
                </a:solidFill>
              </a:rPr>
              <a:t>Nota 3: peso 3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 smtClean="0">
                <a:solidFill>
                  <a:schemeClr val="tx1">
                    <a:lumMod val="85000"/>
                  </a:schemeClr>
                </a:solidFill>
              </a:rPr>
              <a:t>Nota 4: peso 4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3200" b="1" dirty="0" smtClean="0">
                <a:solidFill>
                  <a:srgbClr val="0070C0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612775" y="115888"/>
            <a:ext cx="8153400" cy="990600"/>
          </a:xfrm>
        </p:spPr>
        <p:txBody>
          <a:bodyPr/>
          <a:lstStyle/>
          <a:p>
            <a:pPr eaLnBrk="1" hangingPunct="1"/>
            <a:r>
              <a:rPr lang="pt-BR" dirty="0" smtClean="0"/>
              <a:t>Reajuste Salarial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773238"/>
            <a:ext cx="9144000" cy="4751387"/>
          </a:xfrm>
        </p:spPr>
        <p:txBody>
          <a:bodyPr>
            <a:normAutofit/>
          </a:bodyPr>
          <a:lstStyle/>
          <a:p>
            <a:pPr lvl="0"/>
            <a:r>
              <a:rPr lang="pt-BR" sz="3200" dirty="0" smtClean="0"/>
              <a:t>Faça um programa que receba o </a:t>
            </a:r>
            <a:r>
              <a:rPr lang="pt-BR" sz="3200" dirty="0" err="1" smtClean="0"/>
              <a:t>salario</a:t>
            </a:r>
            <a:r>
              <a:rPr lang="pt-BR" sz="3200" dirty="0" smtClean="0"/>
              <a:t> de um trabalhador, aplique um reajuste de 10% e mostre ao final este salário reajustado. 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3200" b="1" dirty="0" smtClean="0">
                <a:solidFill>
                  <a:srgbClr val="0070C0"/>
                </a:solidFill>
              </a:rPr>
              <a:t>  </a:t>
            </a:r>
            <a:endParaRPr lang="pt-BR" sz="32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612775" y="115888"/>
            <a:ext cx="8153400" cy="990600"/>
          </a:xfrm>
        </p:spPr>
        <p:txBody>
          <a:bodyPr/>
          <a:lstStyle/>
          <a:p>
            <a:pPr eaLnBrk="1" hangingPunct="1"/>
            <a:r>
              <a:rPr lang="pt-BR" dirty="0" smtClean="0"/>
              <a:t>Salário com comissão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773238"/>
            <a:ext cx="9144000" cy="4751387"/>
          </a:xfrm>
        </p:spPr>
        <p:txBody>
          <a:bodyPr>
            <a:normAutofit/>
          </a:bodyPr>
          <a:lstStyle/>
          <a:p>
            <a:pPr lvl="0"/>
            <a:r>
              <a:rPr lang="pt-BR" sz="3200" dirty="0" smtClean="0"/>
              <a:t>Faça um programa que receba o nome e o </a:t>
            </a:r>
            <a:r>
              <a:rPr lang="pt-BR" sz="3200" dirty="0" err="1" smtClean="0"/>
              <a:t>salario</a:t>
            </a:r>
            <a:r>
              <a:rPr lang="pt-BR" sz="3200" dirty="0" smtClean="0"/>
              <a:t> de um trabalhador além do total de vendas do mês. Considerando que o vendedor recebe uma comissão de 15% em cima das vendas, calcule o </a:t>
            </a:r>
            <a:r>
              <a:rPr lang="pt-BR" sz="3200" dirty="0" smtClean="0"/>
              <a:t>salário </a:t>
            </a:r>
            <a:r>
              <a:rPr lang="pt-BR" sz="3200" dirty="0" smtClean="0"/>
              <a:t>final dele e mostre-o ao final.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3200" b="1" dirty="0" smtClean="0">
                <a:solidFill>
                  <a:srgbClr val="0070C0"/>
                </a:solidFill>
              </a:rPr>
              <a:t>  </a:t>
            </a:r>
            <a:endParaRPr lang="pt-BR" sz="32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612775" y="115888"/>
            <a:ext cx="8153400" cy="990600"/>
          </a:xfrm>
        </p:spPr>
        <p:txBody>
          <a:bodyPr/>
          <a:lstStyle/>
          <a:p>
            <a:pPr eaLnBrk="1" hangingPunct="1"/>
            <a:r>
              <a:rPr lang="pt-BR" dirty="0" smtClean="0"/>
              <a:t>Área do Círculo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773238"/>
            <a:ext cx="9144000" cy="4751387"/>
          </a:xfrm>
        </p:spPr>
        <p:txBody>
          <a:bodyPr>
            <a:normAutofit/>
          </a:bodyPr>
          <a:lstStyle/>
          <a:p>
            <a:pPr lvl="0"/>
            <a:r>
              <a:rPr lang="pt-BR" sz="3200" dirty="0" smtClean="0"/>
              <a:t>Faça um algoritmo para calcular a área de um círculo, onde o raio (R) é o valor de entrada.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3200" b="1" dirty="0" smtClean="0">
                <a:solidFill>
                  <a:srgbClr val="0070C0"/>
                </a:solidFill>
              </a:rPr>
              <a:t>  </a:t>
            </a:r>
            <a:endParaRPr lang="pt-BR" sz="32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1082</TotalTime>
  <Words>216</Words>
  <Application>Microsoft Office PowerPoint</Application>
  <PresentationFormat>Apresentação na tela (4:3)</PresentationFormat>
  <Paragraphs>30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Mediano</vt:lpstr>
      <vt:lpstr>Desenvolvimento Web II PHP</vt:lpstr>
      <vt:lpstr>Média aritmética </vt:lpstr>
      <vt:lpstr>Média ponderada</vt:lpstr>
      <vt:lpstr>Reajuste Salarial</vt:lpstr>
      <vt:lpstr>Salário com comissão</vt:lpstr>
      <vt:lpstr>Área do Círculo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PHP</dc:title>
  <dc:creator>rafael</dc:creator>
  <cp:lastModifiedBy>radjuto</cp:lastModifiedBy>
  <cp:revision>78</cp:revision>
  <dcterms:created xsi:type="dcterms:W3CDTF">2009-04-25T16:12:25Z</dcterms:created>
  <dcterms:modified xsi:type="dcterms:W3CDTF">2017-08-15T22:42:58Z</dcterms:modified>
</cp:coreProperties>
</file>